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1" r:id="rId5"/>
    <p:sldId id="352" r:id="rId6"/>
    <p:sldId id="258" r:id="rId7"/>
    <p:sldId id="345" r:id="rId8"/>
    <p:sldId id="293" r:id="rId9"/>
    <p:sldId id="273" r:id="rId10"/>
    <p:sldId id="347" r:id="rId11"/>
    <p:sldId id="353" r:id="rId12"/>
    <p:sldId id="294" r:id="rId13"/>
    <p:sldId id="295" r:id="rId14"/>
    <p:sldId id="344" r:id="rId15"/>
    <p:sldId id="318" r:id="rId16"/>
    <p:sldId id="319" r:id="rId17"/>
    <p:sldId id="331" r:id="rId18"/>
    <p:sldId id="320" r:id="rId19"/>
    <p:sldId id="324" r:id="rId20"/>
    <p:sldId id="354" r:id="rId21"/>
    <p:sldId id="355" r:id="rId22"/>
    <p:sldId id="33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BEC"/>
    <a:srgbClr val="FFDE65"/>
    <a:srgbClr val="FE9C5F"/>
    <a:srgbClr val="3A71CA"/>
    <a:srgbClr val="4369AF"/>
    <a:srgbClr val="496AAA"/>
    <a:srgbClr val="1B53A1"/>
    <a:srgbClr val="499CDA"/>
    <a:srgbClr val="27549C"/>
    <a:srgbClr val="162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60010-C7B0-4E58-B12F-F983CE847C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CD501-6BB7-45B6-B183-6435F0E3813A}" type="slidenum">
              <a:rPr lang="th-TH" smtClean="0"/>
            </a:fld>
            <a:endParaRPr lang="th-T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3EBFF-AC33-4E87-B8EB-8CE48F87C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25A6E-A17D-4559-AED7-2595D535AC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4"/>
          <p:cNvSpPr/>
          <p:nvPr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182E54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矩形 1"/>
          <p:cNvSpPr/>
          <p:nvPr/>
        </p:nvSpPr>
        <p:spPr>
          <a:xfrm>
            <a:off x="0" y="0"/>
            <a:ext cx="12195175" cy="6859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" y="598"/>
                </a:moveTo>
                <a:lnTo>
                  <a:pt x="343" y="21002"/>
                </a:lnTo>
                <a:lnTo>
                  <a:pt x="21257" y="21002"/>
                </a:lnTo>
                <a:lnTo>
                  <a:pt x="21257" y="598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" name="等腰三角形 2"/>
          <p:cNvSpPr/>
          <p:nvPr/>
        </p:nvSpPr>
        <p:spPr>
          <a:xfrm flipH="1" flipV="1">
            <a:off x="4297586" y="-1"/>
            <a:ext cx="3600001" cy="21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35" y="21600"/>
                </a:moveTo>
                <a:lnTo>
                  <a:pt x="15565" y="21600"/>
                </a:lnTo>
                <a:lnTo>
                  <a:pt x="10800" y="12071"/>
                </a:lnTo>
                <a:close/>
                <a:moveTo>
                  <a:pt x="0" y="21600"/>
                </a:moveTo>
                <a:lnTo>
                  <a:pt x="2859" y="21600"/>
                </a:lnTo>
                <a:lnTo>
                  <a:pt x="10800" y="5718"/>
                </a:lnTo>
                <a:lnTo>
                  <a:pt x="18741" y="21600"/>
                </a:ln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54239-8BFE-4F6E-B85E-28D39FC6A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E387-AF64-4A0C-9208-5B8C5DCDFF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.png"/><Relationship Id="rId7" Type="http://schemas.openxmlformats.org/officeDocument/2006/relationships/image" Target="../media/image1.jpeg"/><Relationship Id="rId6" Type="http://schemas.openxmlformats.org/officeDocument/2006/relationships/image" Target="../media/image3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89306" y="1839594"/>
            <a:ext cx="106133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映考AutoJudge</a:t>
            </a:r>
            <a:r>
              <a:rPr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主观题自动评阅系统</a:t>
            </a:r>
            <a:endParaRPr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1" name="图片 30" descr="图片包含 物体, 事情&#10;&#10;已生成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5352" r="13890" b="33331"/>
          <a:stretch>
            <a:fillRect/>
          </a:stretch>
        </p:blipFill>
        <p:spPr>
          <a:xfrm>
            <a:off x="4231817" y="3227134"/>
            <a:ext cx="4203700" cy="999956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7767955" y="4494530"/>
            <a:ext cx="3799205" cy="5911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552055" y="4552315"/>
            <a:ext cx="4015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 ——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项目讲解与产品介绍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ctr"/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95827" y="41261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33917" y="3173114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 bldLvl="0" animBg="1"/>
      <p:bldP spid="33" grpId="0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 bwMode="auto">
          <a:xfrm>
            <a:off x="1849120" y="1635760"/>
            <a:ext cx="9030335" cy="4435475"/>
            <a:chOff x="1403350" y="2276475"/>
            <a:chExt cx="7416800" cy="3897371"/>
          </a:xfrm>
          <a:solidFill>
            <a:schemeClr val="bg1">
              <a:lumMod val="75000"/>
              <a:alpha val="50000"/>
            </a:schemeClr>
          </a:solidFill>
        </p:grpSpPr>
        <p:sp>
          <p:nvSpPr>
            <p:cNvPr id="17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 descr="mmexport15887378080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7180" y="1018540"/>
            <a:ext cx="6328410" cy="5678805"/>
          </a:xfrm>
          <a:prstGeom prst="rect">
            <a:avLst/>
          </a:prstGeom>
        </p:spPr>
      </p:pic>
      <p:sp>
        <p:nvSpPr>
          <p:cNvPr id="12" name="TextBox 28"/>
          <p:cNvSpPr txBox="1"/>
          <p:nvPr/>
        </p:nvSpPr>
        <p:spPr>
          <a:xfrm>
            <a:off x="698584" y="93504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7"/>
          <p:cNvSpPr/>
          <p:nvPr/>
        </p:nvSpPr>
        <p:spPr>
          <a:xfrm>
            <a:off x="673100" y="948690"/>
            <a:ext cx="469900" cy="457835"/>
          </a:xfrm>
          <a:prstGeom prst="ellipse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1224915" y="948690"/>
            <a:ext cx="1886585" cy="457200"/>
          </a:xfrm>
          <a:prstGeom prst="rect">
            <a:avLst/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0" name="TextBox 7"/>
          <p:cNvSpPr txBox="1"/>
          <p:nvPr/>
        </p:nvSpPr>
        <p:spPr>
          <a:xfrm>
            <a:off x="1226185" y="983615"/>
            <a:ext cx="1885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功能介绍</a:t>
            </a:r>
            <a:endParaRPr lang="zh-CN" alt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648970" y="998855"/>
            <a:ext cx="471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FontAwesome" pitchFamily="2" charset="0"/>
                <a:sym typeface="+mn-ea"/>
              </a:rPr>
              <a:t>2.1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6890" y="1635760"/>
            <a:ext cx="10701655" cy="4836160"/>
            <a:chOff x="814" y="2576"/>
            <a:chExt cx="16853" cy="7616"/>
          </a:xfrm>
        </p:grpSpPr>
        <p:grpSp>
          <p:nvGrpSpPr>
            <p:cNvPr id="16" name="组合 15"/>
            <p:cNvGrpSpPr/>
            <p:nvPr/>
          </p:nvGrpSpPr>
          <p:grpSpPr bwMode="auto">
            <a:xfrm>
              <a:off x="2912" y="2576"/>
              <a:ext cx="14221" cy="6985"/>
              <a:chOff x="1403350" y="2276475"/>
              <a:chExt cx="7416800" cy="3897371"/>
            </a:xfrm>
            <a:solidFill>
              <a:schemeClr val="bg1">
                <a:lumMod val="75000"/>
                <a:alpha val="50000"/>
              </a:schemeClr>
            </a:solidFill>
          </p:grpSpPr>
          <p:sp>
            <p:nvSpPr>
              <p:cNvPr id="17" name="Freeform 243"/>
              <p:cNvSpPr/>
              <p:nvPr/>
            </p:nvSpPr>
            <p:spPr bwMode="auto">
              <a:xfrm>
                <a:off x="6232572" y="3027808"/>
                <a:ext cx="1199234" cy="947794"/>
              </a:xfrm>
              <a:custGeom>
                <a:avLst/>
                <a:gdLst>
                  <a:gd name="T0" fmla="*/ 2147483647 w 820"/>
                  <a:gd name="T1" fmla="*/ 2147483647 h 600"/>
                  <a:gd name="T2" fmla="*/ 2147483647 w 820"/>
                  <a:gd name="T3" fmla="*/ 2147483647 h 600"/>
                  <a:gd name="T4" fmla="*/ 2147483647 w 820"/>
                  <a:gd name="T5" fmla="*/ 2147483647 h 600"/>
                  <a:gd name="T6" fmla="*/ 2147483647 w 820"/>
                  <a:gd name="T7" fmla="*/ 2147483647 h 600"/>
                  <a:gd name="T8" fmla="*/ 2147483647 w 820"/>
                  <a:gd name="T9" fmla="*/ 2147483647 h 600"/>
                  <a:gd name="T10" fmla="*/ 2147483647 w 820"/>
                  <a:gd name="T11" fmla="*/ 2147483647 h 600"/>
                  <a:gd name="T12" fmla="*/ 2147483647 w 820"/>
                  <a:gd name="T13" fmla="*/ 2147483647 h 600"/>
                  <a:gd name="T14" fmla="*/ 2147483647 w 820"/>
                  <a:gd name="T15" fmla="*/ 2147483647 h 600"/>
                  <a:gd name="T16" fmla="*/ 2147483647 w 820"/>
                  <a:gd name="T17" fmla="*/ 2147483647 h 600"/>
                  <a:gd name="T18" fmla="*/ 2147483647 w 820"/>
                  <a:gd name="T19" fmla="*/ 2147483647 h 600"/>
                  <a:gd name="T20" fmla="*/ 2147483647 w 820"/>
                  <a:gd name="T21" fmla="*/ 2147483647 h 600"/>
                  <a:gd name="T22" fmla="*/ 2147483647 w 820"/>
                  <a:gd name="T23" fmla="*/ 2147483647 h 600"/>
                  <a:gd name="T24" fmla="*/ 2147483647 w 820"/>
                  <a:gd name="T25" fmla="*/ 2147483647 h 600"/>
                  <a:gd name="T26" fmla="*/ 2147483647 w 820"/>
                  <a:gd name="T27" fmla="*/ 2147483647 h 600"/>
                  <a:gd name="T28" fmla="*/ 2147483647 w 820"/>
                  <a:gd name="T29" fmla="*/ 2147483647 h 600"/>
                  <a:gd name="T30" fmla="*/ 2147483647 w 820"/>
                  <a:gd name="T31" fmla="*/ 2147483647 h 600"/>
                  <a:gd name="T32" fmla="*/ 2147483647 w 820"/>
                  <a:gd name="T33" fmla="*/ 2147483647 h 600"/>
                  <a:gd name="T34" fmla="*/ 2147483647 w 820"/>
                  <a:gd name="T35" fmla="*/ 2147483647 h 600"/>
                  <a:gd name="T36" fmla="*/ 2147483647 w 820"/>
                  <a:gd name="T37" fmla="*/ 2147483647 h 600"/>
                  <a:gd name="T38" fmla="*/ 2147483647 w 820"/>
                  <a:gd name="T39" fmla="*/ 2147483647 h 600"/>
                  <a:gd name="T40" fmla="*/ 2147483647 w 820"/>
                  <a:gd name="T41" fmla="*/ 2147483647 h 600"/>
                  <a:gd name="T42" fmla="*/ 2147483647 w 820"/>
                  <a:gd name="T43" fmla="*/ 2147483647 h 600"/>
                  <a:gd name="T44" fmla="*/ 2147483647 w 820"/>
                  <a:gd name="T45" fmla="*/ 2147483647 h 600"/>
                  <a:gd name="T46" fmla="*/ 2147483647 w 820"/>
                  <a:gd name="T47" fmla="*/ 2147483647 h 600"/>
                  <a:gd name="T48" fmla="*/ 2147483647 w 820"/>
                  <a:gd name="T49" fmla="*/ 2147483647 h 600"/>
                  <a:gd name="T50" fmla="*/ 2147483647 w 820"/>
                  <a:gd name="T51" fmla="*/ 2147483647 h 600"/>
                  <a:gd name="T52" fmla="*/ 2147483647 w 820"/>
                  <a:gd name="T53" fmla="*/ 2147483647 h 600"/>
                  <a:gd name="T54" fmla="*/ 2147483647 w 820"/>
                  <a:gd name="T55" fmla="*/ 2147483647 h 600"/>
                  <a:gd name="T56" fmla="*/ 2147483647 w 820"/>
                  <a:gd name="T57" fmla="*/ 2147483647 h 600"/>
                  <a:gd name="T58" fmla="*/ 2147483647 w 820"/>
                  <a:gd name="T59" fmla="*/ 2147483647 h 600"/>
                  <a:gd name="T60" fmla="*/ 2147483647 w 820"/>
                  <a:gd name="T61" fmla="*/ 2147483647 h 600"/>
                  <a:gd name="T62" fmla="*/ 2147483647 w 820"/>
                  <a:gd name="T63" fmla="*/ 2147483647 h 600"/>
                  <a:gd name="T64" fmla="*/ 2147483647 w 820"/>
                  <a:gd name="T65" fmla="*/ 2147483647 h 600"/>
                  <a:gd name="T66" fmla="*/ 2147483647 w 820"/>
                  <a:gd name="T67" fmla="*/ 2147483647 h 600"/>
                  <a:gd name="T68" fmla="*/ 2147483647 w 820"/>
                  <a:gd name="T69" fmla="*/ 2147483647 h 600"/>
                  <a:gd name="T70" fmla="*/ 2147483647 w 820"/>
                  <a:gd name="T71" fmla="*/ 2147483647 h 600"/>
                  <a:gd name="T72" fmla="*/ 2147483647 w 820"/>
                  <a:gd name="T73" fmla="*/ 2147483647 h 600"/>
                  <a:gd name="T74" fmla="*/ 2147483647 w 820"/>
                  <a:gd name="T75" fmla="*/ 2147483647 h 600"/>
                  <a:gd name="T76" fmla="*/ 2147483647 w 820"/>
                  <a:gd name="T77" fmla="*/ 2147483647 h 600"/>
                  <a:gd name="T78" fmla="*/ 2147483647 w 820"/>
                  <a:gd name="T79" fmla="*/ 2147483647 h 600"/>
                  <a:gd name="T80" fmla="*/ 2147483647 w 820"/>
                  <a:gd name="T81" fmla="*/ 2147483647 h 600"/>
                  <a:gd name="T82" fmla="*/ 2147483647 w 820"/>
                  <a:gd name="T83" fmla="*/ 2147483647 h 600"/>
                  <a:gd name="T84" fmla="*/ 2147483647 w 820"/>
                  <a:gd name="T85" fmla="*/ 2147483647 h 600"/>
                  <a:gd name="T86" fmla="*/ 2147483647 w 820"/>
                  <a:gd name="T87" fmla="*/ 2147483647 h 600"/>
                  <a:gd name="T88" fmla="*/ 0 w 820"/>
                  <a:gd name="T89" fmla="*/ 2147483647 h 600"/>
                  <a:gd name="T90" fmla="*/ 2147483647 w 820"/>
                  <a:gd name="T91" fmla="*/ 2147483647 h 600"/>
                  <a:gd name="T92" fmla="*/ 2147483647 w 820"/>
                  <a:gd name="T93" fmla="*/ 2147483647 h 600"/>
                  <a:gd name="T94" fmla="*/ 2147483647 w 820"/>
                  <a:gd name="T95" fmla="*/ 2147483647 h 600"/>
                  <a:gd name="T96" fmla="*/ 2147483647 w 820"/>
                  <a:gd name="T97" fmla="*/ 2147483647 h 600"/>
                  <a:gd name="T98" fmla="*/ 2147483647 w 820"/>
                  <a:gd name="T99" fmla="*/ 2147483647 h 600"/>
                  <a:gd name="T100" fmla="*/ 2147483647 w 820"/>
                  <a:gd name="T101" fmla="*/ 2147483647 h 600"/>
                  <a:gd name="T102" fmla="*/ 2147483647 w 820"/>
                  <a:gd name="T103" fmla="*/ 2147483647 h 600"/>
                  <a:gd name="T104" fmla="*/ 2147483647 w 820"/>
                  <a:gd name="T105" fmla="*/ 2147483647 h 600"/>
                  <a:gd name="T106" fmla="*/ 2147483647 w 820"/>
                  <a:gd name="T107" fmla="*/ 2147483647 h 600"/>
                  <a:gd name="T108" fmla="*/ 2147483647 w 820"/>
                  <a:gd name="T109" fmla="*/ 2147483647 h 600"/>
                  <a:gd name="T110" fmla="*/ 2147483647 w 820"/>
                  <a:gd name="T111" fmla="*/ 2147483647 h 600"/>
                  <a:gd name="T112" fmla="*/ 2147483647 w 820"/>
                  <a:gd name="T113" fmla="*/ 2147483647 h 600"/>
                  <a:gd name="T114" fmla="*/ 2147483647 w 820"/>
                  <a:gd name="T115" fmla="*/ 2147483647 h 600"/>
                  <a:gd name="T116" fmla="*/ 2147483647 w 820"/>
                  <a:gd name="T117" fmla="*/ 2147483647 h 600"/>
                  <a:gd name="T118" fmla="*/ 2147483647 w 820"/>
                  <a:gd name="T119" fmla="*/ 2147483647 h 60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20"/>
                  <a:gd name="T181" fmla="*/ 0 h 600"/>
                  <a:gd name="T182" fmla="*/ 820 w 820"/>
                  <a:gd name="T183" fmla="*/ 600 h 60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20" h="600">
                    <a:moveTo>
                      <a:pt x="414" y="452"/>
                    </a:moveTo>
                    <a:lnTo>
                      <a:pt x="420" y="452"/>
                    </a:lnTo>
                    <a:lnTo>
                      <a:pt x="424" y="454"/>
                    </a:lnTo>
                    <a:lnTo>
                      <a:pt x="426" y="456"/>
                    </a:lnTo>
                    <a:lnTo>
                      <a:pt x="430" y="462"/>
                    </a:lnTo>
                    <a:lnTo>
                      <a:pt x="430" y="464"/>
                    </a:lnTo>
                    <a:lnTo>
                      <a:pt x="434" y="466"/>
                    </a:lnTo>
                    <a:lnTo>
                      <a:pt x="438" y="466"/>
                    </a:lnTo>
                    <a:lnTo>
                      <a:pt x="440" y="470"/>
                    </a:lnTo>
                    <a:lnTo>
                      <a:pt x="442" y="480"/>
                    </a:lnTo>
                    <a:lnTo>
                      <a:pt x="446" y="496"/>
                    </a:lnTo>
                    <a:lnTo>
                      <a:pt x="444" y="500"/>
                    </a:lnTo>
                    <a:lnTo>
                      <a:pt x="446" y="502"/>
                    </a:lnTo>
                    <a:lnTo>
                      <a:pt x="440" y="504"/>
                    </a:lnTo>
                    <a:lnTo>
                      <a:pt x="436" y="510"/>
                    </a:lnTo>
                    <a:lnTo>
                      <a:pt x="434" y="516"/>
                    </a:lnTo>
                    <a:lnTo>
                      <a:pt x="434" y="520"/>
                    </a:lnTo>
                    <a:lnTo>
                      <a:pt x="436" y="528"/>
                    </a:lnTo>
                    <a:lnTo>
                      <a:pt x="438" y="532"/>
                    </a:lnTo>
                    <a:lnTo>
                      <a:pt x="442" y="534"/>
                    </a:lnTo>
                    <a:lnTo>
                      <a:pt x="448" y="534"/>
                    </a:lnTo>
                    <a:lnTo>
                      <a:pt x="452" y="534"/>
                    </a:lnTo>
                    <a:lnTo>
                      <a:pt x="454" y="536"/>
                    </a:lnTo>
                    <a:lnTo>
                      <a:pt x="456" y="542"/>
                    </a:lnTo>
                    <a:lnTo>
                      <a:pt x="458" y="546"/>
                    </a:lnTo>
                    <a:lnTo>
                      <a:pt x="462" y="548"/>
                    </a:lnTo>
                    <a:lnTo>
                      <a:pt x="466" y="550"/>
                    </a:lnTo>
                    <a:lnTo>
                      <a:pt x="468" y="554"/>
                    </a:lnTo>
                    <a:lnTo>
                      <a:pt x="468" y="558"/>
                    </a:lnTo>
                    <a:lnTo>
                      <a:pt x="466" y="568"/>
                    </a:lnTo>
                    <a:lnTo>
                      <a:pt x="472" y="570"/>
                    </a:lnTo>
                    <a:lnTo>
                      <a:pt x="478" y="574"/>
                    </a:lnTo>
                    <a:lnTo>
                      <a:pt x="484" y="578"/>
                    </a:lnTo>
                    <a:lnTo>
                      <a:pt x="490" y="580"/>
                    </a:lnTo>
                    <a:lnTo>
                      <a:pt x="492" y="582"/>
                    </a:lnTo>
                    <a:lnTo>
                      <a:pt x="496" y="578"/>
                    </a:lnTo>
                    <a:lnTo>
                      <a:pt x="500" y="582"/>
                    </a:lnTo>
                    <a:lnTo>
                      <a:pt x="502" y="582"/>
                    </a:lnTo>
                    <a:lnTo>
                      <a:pt x="506" y="580"/>
                    </a:lnTo>
                    <a:lnTo>
                      <a:pt x="502" y="574"/>
                    </a:lnTo>
                    <a:lnTo>
                      <a:pt x="500" y="568"/>
                    </a:lnTo>
                    <a:lnTo>
                      <a:pt x="500" y="566"/>
                    </a:lnTo>
                    <a:lnTo>
                      <a:pt x="502" y="562"/>
                    </a:lnTo>
                    <a:lnTo>
                      <a:pt x="506" y="560"/>
                    </a:lnTo>
                    <a:lnTo>
                      <a:pt x="518" y="560"/>
                    </a:lnTo>
                    <a:lnTo>
                      <a:pt x="524" y="560"/>
                    </a:lnTo>
                    <a:lnTo>
                      <a:pt x="534" y="558"/>
                    </a:lnTo>
                    <a:lnTo>
                      <a:pt x="542" y="552"/>
                    </a:lnTo>
                    <a:lnTo>
                      <a:pt x="550" y="548"/>
                    </a:lnTo>
                    <a:lnTo>
                      <a:pt x="558" y="546"/>
                    </a:lnTo>
                    <a:lnTo>
                      <a:pt x="564" y="548"/>
                    </a:lnTo>
                    <a:lnTo>
                      <a:pt x="568" y="550"/>
                    </a:lnTo>
                    <a:lnTo>
                      <a:pt x="574" y="552"/>
                    </a:lnTo>
                    <a:lnTo>
                      <a:pt x="578" y="552"/>
                    </a:lnTo>
                    <a:lnTo>
                      <a:pt x="580" y="558"/>
                    </a:lnTo>
                    <a:lnTo>
                      <a:pt x="582" y="562"/>
                    </a:lnTo>
                    <a:lnTo>
                      <a:pt x="590" y="570"/>
                    </a:lnTo>
                    <a:lnTo>
                      <a:pt x="598" y="574"/>
                    </a:lnTo>
                    <a:lnTo>
                      <a:pt x="606" y="576"/>
                    </a:lnTo>
                    <a:lnTo>
                      <a:pt x="620" y="576"/>
                    </a:lnTo>
                    <a:lnTo>
                      <a:pt x="626" y="576"/>
                    </a:lnTo>
                    <a:lnTo>
                      <a:pt x="630" y="578"/>
                    </a:lnTo>
                    <a:lnTo>
                      <a:pt x="638" y="582"/>
                    </a:lnTo>
                    <a:lnTo>
                      <a:pt x="638" y="588"/>
                    </a:lnTo>
                    <a:lnTo>
                      <a:pt x="638" y="594"/>
                    </a:lnTo>
                    <a:lnTo>
                      <a:pt x="640" y="598"/>
                    </a:lnTo>
                    <a:lnTo>
                      <a:pt x="646" y="600"/>
                    </a:lnTo>
                    <a:lnTo>
                      <a:pt x="650" y="596"/>
                    </a:lnTo>
                    <a:lnTo>
                      <a:pt x="648" y="594"/>
                    </a:lnTo>
                    <a:lnTo>
                      <a:pt x="648" y="590"/>
                    </a:lnTo>
                    <a:lnTo>
                      <a:pt x="646" y="584"/>
                    </a:lnTo>
                    <a:lnTo>
                      <a:pt x="662" y="580"/>
                    </a:lnTo>
                    <a:lnTo>
                      <a:pt x="674" y="572"/>
                    </a:lnTo>
                    <a:lnTo>
                      <a:pt x="696" y="558"/>
                    </a:lnTo>
                    <a:lnTo>
                      <a:pt x="696" y="568"/>
                    </a:lnTo>
                    <a:lnTo>
                      <a:pt x="708" y="568"/>
                    </a:lnTo>
                    <a:lnTo>
                      <a:pt x="712" y="562"/>
                    </a:lnTo>
                    <a:lnTo>
                      <a:pt x="714" y="560"/>
                    </a:lnTo>
                    <a:lnTo>
                      <a:pt x="724" y="556"/>
                    </a:lnTo>
                    <a:lnTo>
                      <a:pt x="734" y="554"/>
                    </a:lnTo>
                    <a:lnTo>
                      <a:pt x="738" y="552"/>
                    </a:lnTo>
                    <a:lnTo>
                      <a:pt x="742" y="548"/>
                    </a:lnTo>
                    <a:lnTo>
                      <a:pt x="742" y="550"/>
                    </a:lnTo>
                    <a:lnTo>
                      <a:pt x="746" y="540"/>
                    </a:lnTo>
                    <a:lnTo>
                      <a:pt x="752" y="532"/>
                    </a:lnTo>
                    <a:lnTo>
                      <a:pt x="770" y="518"/>
                    </a:lnTo>
                    <a:lnTo>
                      <a:pt x="772" y="514"/>
                    </a:lnTo>
                    <a:lnTo>
                      <a:pt x="774" y="508"/>
                    </a:lnTo>
                    <a:lnTo>
                      <a:pt x="774" y="498"/>
                    </a:lnTo>
                    <a:lnTo>
                      <a:pt x="774" y="488"/>
                    </a:lnTo>
                    <a:lnTo>
                      <a:pt x="778" y="478"/>
                    </a:lnTo>
                    <a:lnTo>
                      <a:pt x="786" y="466"/>
                    </a:lnTo>
                    <a:lnTo>
                      <a:pt x="792" y="454"/>
                    </a:lnTo>
                    <a:lnTo>
                      <a:pt x="794" y="448"/>
                    </a:lnTo>
                    <a:lnTo>
                      <a:pt x="794" y="442"/>
                    </a:lnTo>
                    <a:lnTo>
                      <a:pt x="792" y="432"/>
                    </a:lnTo>
                    <a:lnTo>
                      <a:pt x="790" y="426"/>
                    </a:lnTo>
                    <a:lnTo>
                      <a:pt x="782" y="420"/>
                    </a:lnTo>
                    <a:lnTo>
                      <a:pt x="772" y="418"/>
                    </a:lnTo>
                    <a:lnTo>
                      <a:pt x="778" y="410"/>
                    </a:lnTo>
                    <a:lnTo>
                      <a:pt x="786" y="406"/>
                    </a:lnTo>
                    <a:lnTo>
                      <a:pt x="778" y="400"/>
                    </a:lnTo>
                    <a:lnTo>
                      <a:pt x="774" y="396"/>
                    </a:lnTo>
                    <a:lnTo>
                      <a:pt x="772" y="392"/>
                    </a:lnTo>
                    <a:lnTo>
                      <a:pt x="776" y="392"/>
                    </a:lnTo>
                    <a:lnTo>
                      <a:pt x="768" y="378"/>
                    </a:lnTo>
                    <a:lnTo>
                      <a:pt x="760" y="366"/>
                    </a:lnTo>
                    <a:lnTo>
                      <a:pt x="750" y="352"/>
                    </a:lnTo>
                    <a:lnTo>
                      <a:pt x="738" y="342"/>
                    </a:lnTo>
                    <a:lnTo>
                      <a:pt x="726" y="338"/>
                    </a:lnTo>
                    <a:lnTo>
                      <a:pt x="720" y="334"/>
                    </a:lnTo>
                    <a:lnTo>
                      <a:pt x="718" y="332"/>
                    </a:lnTo>
                    <a:lnTo>
                      <a:pt x="718" y="328"/>
                    </a:lnTo>
                    <a:lnTo>
                      <a:pt x="718" y="324"/>
                    </a:lnTo>
                    <a:lnTo>
                      <a:pt x="720" y="316"/>
                    </a:lnTo>
                    <a:lnTo>
                      <a:pt x="724" y="312"/>
                    </a:lnTo>
                    <a:lnTo>
                      <a:pt x="728" y="308"/>
                    </a:lnTo>
                    <a:lnTo>
                      <a:pt x="748" y="294"/>
                    </a:lnTo>
                    <a:lnTo>
                      <a:pt x="734" y="286"/>
                    </a:lnTo>
                    <a:lnTo>
                      <a:pt x="726" y="282"/>
                    </a:lnTo>
                    <a:lnTo>
                      <a:pt x="718" y="280"/>
                    </a:lnTo>
                    <a:lnTo>
                      <a:pt x="714" y="282"/>
                    </a:lnTo>
                    <a:lnTo>
                      <a:pt x="710" y="286"/>
                    </a:lnTo>
                    <a:lnTo>
                      <a:pt x="706" y="290"/>
                    </a:lnTo>
                    <a:lnTo>
                      <a:pt x="702" y="290"/>
                    </a:lnTo>
                    <a:lnTo>
                      <a:pt x="662" y="266"/>
                    </a:lnTo>
                    <a:lnTo>
                      <a:pt x="662" y="262"/>
                    </a:lnTo>
                    <a:lnTo>
                      <a:pt x="666" y="260"/>
                    </a:lnTo>
                    <a:lnTo>
                      <a:pt x="670" y="256"/>
                    </a:lnTo>
                    <a:lnTo>
                      <a:pt x="676" y="254"/>
                    </a:lnTo>
                    <a:lnTo>
                      <a:pt x="682" y="250"/>
                    </a:lnTo>
                    <a:lnTo>
                      <a:pt x="686" y="240"/>
                    </a:lnTo>
                    <a:lnTo>
                      <a:pt x="694" y="228"/>
                    </a:lnTo>
                    <a:lnTo>
                      <a:pt x="698" y="224"/>
                    </a:lnTo>
                    <a:lnTo>
                      <a:pt x="704" y="224"/>
                    </a:lnTo>
                    <a:lnTo>
                      <a:pt x="708" y="224"/>
                    </a:lnTo>
                    <a:lnTo>
                      <a:pt x="712" y="228"/>
                    </a:lnTo>
                    <a:lnTo>
                      <a:pt x="714" y="236"/>
                    </a:lnTo>
                    <a:lnTo>
                      <a:pt x="714" y="262"/>
                    </a:lnTo>
                    <a:lnTo>
                      <a:pt x="718" y="262"/>
                    </a:lnTo>
                    <a:lnTo>
                      <a:pt x="724" y="258"/>
                    </a:lnTo>
                    <a:lnTo>
                      <a:pt x="732" y="250"/>
                    </a:lnTo>
                    <a:lnTo>
                      <a:pt x="740" y="242"/>
                    </a:lnTo>
                    <a:lnTo>
                      <a:pt x="742" y="242"/>
                    </a:lnTo>
                    <a:lnTo>
                      <a:pt x="748" y="242"/>
                    </a:lnTo>
                    <a:lnTo>
                      <a:pt x="752" y="234"/>
                    </a:lnTo>
                    <a:lnTo>
                      <a:pt x="760" y="222"/>
                    </a:lnTo>
                    <a:lnTo>
                      <a:pt x="770" y="210"/>
                    </a:lnTo>
                    <a:lnTo>
                      <a:pt x="774" y="212"/>
                    </a:lnTo>
                    <a:lnTo>
                      <a:pt x="780" y="214"/>
                    </a:lnTo>
                    <a:lnTo>
                      <a:pt x="792" y="214"/>
                    </a:lnTo>
                    <a:lnTo>
                      <a:pt x="790" y="208"/>
                    </a:lnTo>
                    <a:lnTo>
                      <a:pt x="792" y="204"/>
                    </a:lnTo>
                    <a:lnTo>
                      <a:pt x="796" y="198"/>
                    </a:lnTo>
                    <a:lnTo>
                      <a:pt x="802" y="188"/>
                    </a:lnTo>
                    <a:lnTo>
                      <a:pt x="806" y="190"/>
                    </a:lnTo>
                    <a:lnTo>
                      <a:pt x="810" y="192"/>
                    </a:lnTo>
                    <a:lnTo>
                      <a:pt x="814" y="190"/>
                    </a:lnTo>
                    <a:lnTo>
                      <a:pt x="818" y="188"/>
                    </a:lnTo>
                    <a:lnTo>
                      <a:pt x="818" y="186"/>
                    </a:lnTo>
                    <a:lnTo>
                      <a:pt x="820" y="188"/>
                    </a:lnTo>
                    <a:lnTo>
                      <a:pt x="814" y="172"/>
                    </a:lnTo>
                    <a:lnTo>
                      <a:pt x="808" y="164"/>
                    </a:lnTo>
                    <a:lnTo>
                      <a:pt x="800" y="158"/>
                    </a:lnTo>
                    <a:lnTo>
                      <a:pt x="800" y="142"/>
                    </a:lnTo>
                    <a:lnTo>
                      <a:pt x="812" y="146"/>
                    </a:lnTo>
                    <a:lnTo>
                      <a:pt x="820" y="152"/>
                    </a:lnTo>
                    <a:lnTo>
                      <a:pt x="820" y="142"/>
                    </a:lnTo>
                    <a:lnTo>
                      <a:pt x="820" y="136"/>
                    </a:lnTo>
                    <a:lnTo>
                      <a:pt x="820" y="124"/>
                    </a:lnTo>
                    <a:lnTo>
                      <a:pt x="818" y="110"/>
                    </a:lnTo>
                    <a:lnTo>
                      <a:pt x="814" y="100"/>
                    </a:lnTo>
                    <a:lnTo>
                      <a:pt x="806" y="86"/>
                    </a:lnTo>
                    <a:lnTo>
                      <a:pt x="798" y="92"/>
                    </a:lnTo>
                    <a:lnTo>
                      <a:pt x="792" y="98"/>
                    </a:lnTo>
                    <a:lnTo>
                      <a:pt x="786" y="102"/>
                    </a:lnTo>
                    <a:lnTo>
                      <a:pt x="774" y="104"/>
                    </a:lnTo>
                    <a:lnTo>
                      <a:pt x="770" y="104"/>
                    </a:lnTo>
                    <a:lnTo>
                      <a:pt x="764" y="102"/>
                    </a:lnTo>
                    <a:lnTo>
                      <a:pt x="756" y="96"/>
                    </a:lnTo>
                    <a:lnTo>
                      <a:pt x="750" y="88"/>
                    </a:lnTo>
                    <a:lnTo>
                      <a:pt x="744" y="80"/>
                    </a:lnTo>
                    <a:lnTo>
                      <a:pt x="732" y="76"/>
                    </a:lnTo>
                    <a:lnTo>
                      <a:pt x="718" y="72"/>
                    </a:lnTo>
                    <a:lnTo>
                      <a:pt x="704" y="68"/>
                    </a:lnTo>
                    <a:lnTo>
                      <a:pt x="690" y="62"/>
                    </a:lnTo>
                    <a:lnTo>
                      <a:pt x="680" y="54"/>
                    </a:lnTo>
                    <a:lnTo>
                      <a:pt x="668" y="46"/>
                    </a:lnTo>
                    <a:lnTo>
                      <a:pt x="646" y="24"/>
                    </a:lnTo>
                    <a:lnTo>
                      <a:pt x="634" y="16"/>
                    </a:lnTo>
                    <a:lnTo>
                      <a:pt x="622" y="8"/>
                    </a:lnTo>
                    <a:lnTo>
                      <a:pt x="606" y="2"/>
                    </a:lnTo>
                    <a:lnTo>
                      <a:pt x="584" y="0"/>
                    </a:lnTo>
                    <a:lnTo>
                      <a:pt x="572" y="0"/>
                    </a:lnTo>
                    <a:lnTo>
                      <a:pt x="562" y="2"/>
                    </a:lnTo>
                    <a:lnTo>
                      <a:pt x="556" y="4"/>
                    </a:lnTo>
                    <a:lnTo>
                      <a:pt x="552" y="8"/>
                    </a:lnTo>
                    <a:lnTo>
                      <a:pt x="550" y="12"/>
                    </a:lnTo>
                    <a:lnTo>
                      <a:pt x="550" y="18"/>
                    </a:lnTo>
                    <a:lnTo>
                      <a:pt x="552" y="20"/>
                    </a:lnTo>
                    <a:lnTo>
                      <a:pt x="556" y="24"/>
                    </a:lnTo>
                    <a:lnTo>
                      <a:pt x="562" y="30"/>
                    </a:lnTo>
                    <a:lnTo>
                      <a:pt x="564" y="40"/>
                    </a:lnTo>
                    <a:lnTo>
                      <a:pt x="566" y="50"/>
                    </a:lnTo>
                    <a:lnTo>
                      <a:pt x="566" y="56"/>
                    </a:lnTo>
                    <a:lnTo>
                      <a:pt x="566" y="62"/>
                    </a:lnTo>
                    <a:lnTo>
                      <a:pt x="562" y="66"/>
                    </a:lnTo>
                    <a:lnTo>
                      <a:pt x="560" y="68"/>
                    </a:lnTo>
                    <a:lnTo>
                      <a:pt x="550" y="68"/>
                    </a:lnTo>
                    <a:lnTo>
                      <a:pt x="536" y="66"/>
                    </a:lnTo>
                    <a:lnTo>
                      <a:pt x="538" y="88"/>
                    </a:lnTo>
                    <a:lnTo>
                      <a:pt x="538" y="94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50" y="102"/>
                    </a:lnTo>
                    <a:lnTo>
                      <a:pt x="568" y="102"/>
                    </a:lnTo>
                    <a:lnTo>
                      <a:pt x="576" y="100"/>
                    </a:lnTo>
                    <a:lnTo>
                      <a:pt x="582" y="98"/>
                    </a:lnTo>
                    <a:lnTo>
                      <a:pt x="592" y="100"/>
                    </a:lnTo>
                    <a:lnTo>
                      <a:pt x="602" y="106"/>
                    </a:lnTo>
                    <a:lnTo>
                      <a:pt x="610" y="112"/>
                    </a:lnTo>
                    <a:lnTo>
                      <a:pt x="616" y="120"/>
                    </a:lnTo>
                    <a:lnTo>
                      <a:pt x="596" y="122"/>
                    </a:lnTo>
                    <a:lnTo>
                      <a:pt x="578" y="124"/>
                    </a:lnTo>
                    <a:lnTo>
                      <a:pt x="576" y="128"/>
                    </a:lnTo>
                    <a:lnTo>
                      <a:pt x="576" y="132"/>
                    </a:lnTo>
                    <a:lnTo>
                      <a:pt x="574" y="134"/>
                    </a:lnTo>
                    <a:lnTo>
                      <a:pt x="574" y="140"/>
                    </a:lnTo>
                    <a:lnTo>
                      <a:pt x="570" y="142"/>
                    </a:lnTo>
                    <a:lnTo>
                      <a:pt x="566" y="142"/>
                    </a:lnTo>
                    <a:lnTo>
                      <a:pt x="556" y="144"/>
                    </a:lnTo>
                    <a:lnTo>
                      <a:pt x="552" y="146"/>
                    </a:lnTo>
                    <a:lnTo>
                      <a:pt x="550" y="150"/>
                    </a:lnTo>
                    <a:lnTo>
                      <a:pt x="544" y="152"/>
                    </a:lnTo>
                    <a:lnTo>
                      <a:pt x="538" y="154"/>
                    </a:lnTo>
                    <a:lnTo>
                      <a:pt x="532" y="154"/>
                    </a:lnTo>
                    <a:lnTo>
                      <a:pt x="528" y="152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2"/>
                    </a:lnTo>
                    <a:lnTo>
                      <a:pt x="516" y="156"/>
                    </a:lnTo>
                    <a:lnTo>
                      <a:pt x="516" y="160"/>
                    </a:lnTo>
                    <a:lnTo>
                      <a:pt x="518" y="160"/>
                    </a:lnTo>
                    <a:lnTo>
                      <a:pt x="524" y="164"/>
                    </a:lnTo>
                    <a:lnTo>
                      <a:pt x="528" y="166"/>
                    </a:lnTo>
                    <a:lnTo>
                      <a:pt x="530" y="168"/>
                    </a:lnTo>
                    <a:lnTo>
                      <a:pt x="530" y="172"/>
                    </a:lnTo>
                    <a:lnTo>
                      <a:pt x="530" y="176"/>
                    </a:lnTo>
                    <a:lnTo>
                      <a:pt x="526" y="182"/>
                    </a:lnTo>
                    <a:lnTo>
                      <a:pt x="518" y="188"/>
                    </a:lnTo>
                    <a:lnTo>
                      <a:pt x="508" y="194"/>
                    </a:lnTo>
                    <a:lnTo>
                      <a:pt x="496" y="198"/>
                    </a:lnTo>
                    <a:lnTo>
                      <a:pt x="468" y="198"/>
                    </a:lnTo>
                    <a:lnTo>
                      <a:pt x="458" y="206"/>
                    </a:lnTo>
                    <a:lnTo>
                      <a:pt x="452" y="210"/>
                    </a:lnTo>
                    <a:lnTo>
                      <a:pt x="444" y="212"/>
                    </a:lnTo>
                    <a:lnTo>
                      <a:pt x="430" y="210"/>
                    </a:lnTo>
                    <a:lnTo>
                      <a:pt x="414" y="206"/>
                    </a:lnTo>
                    <a:lnTo>
                      <a:pt x="402" y="200"/>
                    </a:lnTo>
                    <a:lnTo>
                      <a:pt x="392" y="194"/>
                    </a:lnTo>
                    <a:lnTo>
                      <a:pt x="348" y="194"/>
                    </a:lnTo>
                    <a:lnTo>
                      <a:pt x="348" y="192"/>
                    </a:lnTo>
                    <a:lnTo>
                      <a:pt x="314" y="192"/>
                    </a:lnTo>
                    <a:lnTo>
                      <a:pt x="306" y="188"/>
                    </a:lnTo>
                    <a:lnTo>
                      <a:pt x="298" y="180"/>
                    </a:lnTo>
                    <a:lnTo>
                      <a:pt x="290" y="172"/>
                    </a:lnTo>
                    <a:lnTo>
                      <a:pt x="280" y="166"/>
                    </a:lnTo>
                    <a:lnTo>
                      <a:pt x="272" y="160"/>
                    </a:lnTo>
                    <a:lnTo>
                      <a:pt x="262" y="160"/>
                    </a:lnTo>
                    <a:lnTo>
                      <a:pt x="252" y="156"/>
                    </a:lnTo>
                    <a:lnTo>
                      <a:pt x="244" y="152"/>
                    </a:lnTo>
                    <a:lnTo>
                      <a:pt x="214" y="152"/>
                    </a:lnTo>
                    <a:lnTo>
                      <a:pt x="210" y="146"/>
                    </a:lnTo>
                    <a:lnTo>
                      <a:pt x="206" y="140"/>
                    </a:lnTo>
                    <a:lnTo>
                      <a:pt x="202" y="126"/>
                    </a:lnTo>
                    <a:lnTo>
                      <a:pt x="198" y="118"/>
                    </a:lnTo>
                    <a:lnTo>
                      <a:pt x="194" y="112"/>
                    </a:lnTo>
                    <a:lnTo>
                      <a:pt x="182" y="104"/>
                    </a:lnTo>
                    <a:lnTo>
                      <a:pt x="174" y="100"/>
                    </a:lnTo>
                    <a:lnTo>
                      <a:pt x="168" y="98"/>
                    </a:lnTo>
                    <a:lnTo>
                      <a:pt x="154" y="92"/>
                    </a:lnTo>
                    <a:lnTo>
                      <a:pt x="146" y="90"/>
                    </a:lnTo>
                    <a:lnTo>
                      <a:pt x="140" y="86"/>
                    </a:lnTo>
                    <a:lnTo>
                      <a:pt x="138" y="82"/>
                    </a:lnTo>
                    <a:lnTo>
                      <a:pt x="134" y="76"/>
                    </a:lnTo>
                    <a:lnTo>
                      <a:pt x="134" y="78"/>
                    </a:lnTo>
                    <a:lnTo>
                      <a:pt x="122" y="86"/>
                    </a:lnTo>
                    <a:lnTo>
                      <a:pt x="114" y="94"/>
                    </a:lnTo>
                    <a:lnTo>
                      <a:pt x="126" y="108"/>
                    </a:lnTo>
                    <a:lnTo>
                      <a:pt x="116" y="116"/>
                    </a:lnTo>
                    <a:lnTo>
                      <a:pt x="110" y="118"/>
                    </a:lnTo>
                    <a:lnTo>
                      <a:pt x="100" y="116"/>
                    </a:lnTo>
                    <a:lnTo>
                      <a:pt x="88" y="112"/>
                    </a:lnTo>
                    <a:lnTo>
                      <a:pt x="92" y="130"/>
                    </a:lnTo>
                    <a:lnTo>
                      <a:pt x="92" y="140"/>
                    </a:lnTo>
                    <a:lnTo>
                      <a:pt x="90" y="148"/>
                    </a:lnTo>
                    <a:lnTo>
                      <a:pt x="86" y="150"/>
                    </a:lnTo>
                    <a:lnTo>
                      <a:pt x="84" y="150"/>
                    </a:lnTo>
                    <a:lnTo>
                      <a:pt x="78" y="150"/>
                    </a:lnTo>
                    <a:lnTo>
                      <a:pt x="68" y="146"/>
                    </a:lnTo>
                    <a:lnTo>
                      <a:pt x="70" y="156"/>
                    </a:lnTo>
                    <a:lnTo>
                      <a:pt x="76" y="164"/>
                    </a:lnTo>
                    <a:lnTo>
                      <a:pt x="80" y="176"/>
                    </a:lnTo>
                    <a:lnTo>
                      <a:pt x="82" y="188"/>
                    </a:lnTo>
                    <a:lnTo>
                      <a:pt x="78" y="194"/>
                    </a:lnTo>
                    <a:lnTo>
                      <a:pt x="74" y="200"/>
                    </a:lnTo>
                    <a:lnTo>
                      <a:pt x="64" y="214"/>
                    </a:lnTo>
                    <a:lnTo>
                      <a:pt x="50" y="228"/>
                    </a:lnTo>
                    <a:lnTo>
                      <a:pt x="38" y="236"/>
                    </a:lnTo>
                    <a:lnTo>
                      <a:pt x="28" y="238"/>
                    </a:lnTo>
                    <a:lnTo>
                      <a:pt x="14" y="240"/>
                    </a:lnTo>
                    <a:lnTo>
                      <a:pt x="8" y="242"/>
                    </a:lnTo>
                    <a:lnTo>
                      <a:pt x="4" y="244"/>
                    </a:lnTo>
                    <a:lnTo>
                      <a:pt x="2" y="248"/>
                    </a:lnTo>
                    <a:lnTo>
                      <a:pt x="0" y="254"/>
                    </a:lnTo>
                    <a:lnTo>
                      <a:pt x="2" y="258"/>
                    </a:lnTo>
                    <a:lnTo>
                      <a:pt x="4" y="262"/>
                    </a:lnTo>
                    <a:lnTo>
                      <a:pt x="14" y="268"/>
                    </a:lnTo>
                    <a:lnTo>
                      <a:pt x="24" y="276"/>
                    </a:lnTo>
                    <a:lnTo>
                      <a:pt x="26" y="280"/>
                    </a:lnTo>
                    <a:lnTo>
                      <a:pt x="26" y="286"/>
                    </a:lnTo>
                    <a:lnTo>
                      <a:pt x="20" y="288"/>
                    </a:lnTo>
                    <a:lnTo>
                      <a:pt x="14" y="290"/>
                    </a:lnTo>
                    <a:lnTo>
                      <a:pt x="18" y="292"/>
                    </a:lnTo>
                    <a:lnTo>
                      <a:pt x="20" y="294"/>
                    </a:lnTo>
                    <a:lnTo>
                      <a:pt x="28" y="296"/>
                    </a:lnTo>
                    <a:lnTo>
                      <a:pt x="28" y="298"/>
                    </a:lnTo>
                    <a:lnTo>
                      <a:pt x="36" y="298"/>
                    </a:lnTo>
                    <a:lnTo>
                      <a:pt x="44" y="302"/>
                    </a:lnTo>
                    <a:lnTo>
                      <a:pt x="50" y="308"/>
                    </a:lnTo>
                    <a:lnTo>
                      <a:pt x="54" y="316"/>
                    </a:lnTo>
                    <a:lnTo>
                      <a:pt x="58" y="320"/>
                    </a:lnTo>
                    <a:lnTo>
                      <a:pt x="62" y="322"/>
                    </a:lnTo>
                    <a:lnTo>
                      <a:pt x="68" y="322"/>
                    </a:lnTo>
                    <a:lnTo>
                      <a:pt x="74" y="324"/>
                    </a:lnTo>
                    <a:lnTo>
                      <a:pt x="78" y="324"/>
                    </a:lnTo>
                    <a:lnTo>
                      <a:pt x="82" y="326"/>
                    </a:lnTo>
                    <a:lnTo>
                      <a:pt x="84" y="326"/>
                    </a:lnTo>
                    <a:lnTo>
                      <a:pt x="86" y="324"/>
                    </a:lnTo>
                    <a:lnTo>
                      <a:pt x="90" y="322"/>
                    </a:lnTo>
                    <a:lnTo>
                      <a:pt x="94" y="320"/>
                    </a:lnTo>
                    <a:lnTo>
                      <a:pt x="100" y="320"/>
                    </a:lnTo>
                    <a:lnTo>
                      <a:pt x="108" y="320"/>
                    </a:lnTo>
                    <a:lnTo>
                      <a:pt x="114" y="324"/>
                    </a:lnTo>
                    <a:lnTo>
                      <a:pt x="116" y="324"/>
                    </a:lnTo>
                    <a:lnTo>
                      <a:pt x="122" y="326"/>
                    </a:lnTo>
                    <a:lnTo>
                      <a:pt x="122" y="332"/>
                    </a:lnTo>
                    <a:lnTo>
                      <a:pt x="120" y="336"/>
                    </a:lnTo>
                    <a:lnTo>
                      <a:pt x="114" y="344"/>
                    </a:lnTo>
                    <a:lnTo>
                      <a:pt x="112" y="352"/>
                    </a:lnTo>
                    <a:lnTo>
                      <a:pt x="110" y="358"/>
                    </a:lnTo>
                    <a:lnTo>
                      <a:pt x="112" y="362"/>
                    </a:lnTo>
                    <a:lnTo>
                      <a:pt x="114" y="368"/>
                    </a:lnTo>
                    <a:lnTo>
                      <a:pt x="122" y="376"/>
                    </a:lnTo>
                    <a:lnTo>
                      <a:pt x="120" y="378"/>
                    </a:lnTo>
                    <a:lnTo>
                      <a:pt x="118" y="378"/>
                    </a:lnTo>
                    <a:lnTo>
                      <a:pt x="112" y="380"/>
                    </a:lnTo>
                    <a:lnTo>
                      <a:pt x="114" y="388"/>
                    </a:lnTo>
                    <a:lnTo>
                      <a:pt x="114" y="392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6" y="404"/>
                    </a:lnTo>
                    <a:lnTo>
                      <a:pt x="136" y="408"/>
                    </a:lnTo>
                    <a:lnTo>
                      <a:pt x="144" y="416"/>
                    </a:lnTo>
                    <a:lnTo>
                      <a:pt x="152" y="424"/>
                    </a:lnTo>
                    <a:lnTo>
                      <a:pt x="158" y="424"/>
                    </a:lnTo>
                    <a:lnTo>
                      <a:pt x="162" y="424"/>
                    </a:lnTo>
                    <a:lnTo>
                      <a:pt x="164" y="422"/>
                    </a:lnTo>
                    <a:lnTo>
                      <a:pt x="166" y="420"/>
                    </a:lnTo>
                    <a:lnTo>
                      <a:pt x="168" y="420"/>
                    </a:lnTo>
                    <a:lnTo>
                      <a:pt x="180" y="428"/>
                    </a:lnTo>
                    <a:lnTo>
                      <a:pt x="190" y="436"/>
                    </a:lnTo>
                    <a:lnTo>
                      <a:pt x="198" y="442"/>
                    </a:lnTo>
                    <a:lnTo>
                      <a:pt x="208" y="446"/>
                    </a:lnTo>
                    <a:lnTo>
                      <a:pt x="220" y="450"/>
                    </a:lnTo>
                    <a:lnTo>
                      <a:pt x="222" y="452"/>
                    </a:lnTo>
                    <a:lnTo>
                      <a:pt x="226" y="456"/>
                    </a:lnTo>
                    <a:lnTo>
                      <a:pt x="230" y="458"/>
                    </a:lnTo>
                    <a:lnTo>
                      <a:pt x="236" y="460"/>
                    </a:lnTo>
                    <a:lnTo>
                      <a:pt x="240" y="460"/>
                    </a:lnTo>
                    <a:lnTo>
                      <a:pt x="242" y="460"/>
                    </a:lnTo>
                    <a:lnTo>
                      <a:pt x="244" y="460"/>
                    </a:lnTo>
                    <a:lnTo>
                      <a:pt x="250" y="464"/>
                    </a:lnTo>
                    <a:lnTo>
                      <a:pt x="256" y="466"/>
                    </a:lnTo>
                    <a:lnTo>
                      <a:pt x="274" y="466"/>
                    </a:lnTo>
                    <a:lnTo>
                      <a:pt x="274" y="468"/>
                    </a:lnTo>
                    <a:lnTo>
                      <a:pt x="274" y="464"/>
                    </a:lnTo>
                    <a:lnTo>
                      <a:pt x="278" y="462"/>
                    </a:lnTo>
                    <a:lnTo>
                      <a:pt x="284" y="460"/>
                    </a:lnTo>
                    <a:lnTo>
                      <a:pt x="288" y="472"/>
                    </a:lnTo>
                    <a:lnTo>
                      <a:pt x="290" y="468"/>
                    </a:lnTo>
                    <a:lnTo>
                      <a:pt x="294" y="462"/>
                    </a:lnTo>
                    <a:lnTo>
                      <a:pt x="298" y="460"/>
                    </a:lnTo>
                    <a:lnTo>
                      <a:pt x="302" y="458"/>
                    </a:lnTo>
                    <a:lnTo>
                      <a:pt x="312" y="460"/>
                    </a:lnTo>
                    <a:lnTo>
                      <a:pt x="322" y="464"/>
                    </a:lnTo>
                    <a:lnTo>
                      <a:pt x="332" y="472"/>
                    </a:lnTo>
                    <a:lnTo>
                      <a:pt x="336" y="478"/>
                    </a:lnTo>
                    <a:lnTo>
                      <a:pt x="336" y="480"/>
                    </a:lnTo>
                    <a:lnTo>
                      <a:pt x="338" y="478"/>
                    </a:lnTo>
                    <a:lnTo>
                      <a:pt x="340" y="470"/>
                    </a:lnTo>
                    <a:lnTo>
                      <a:pt x="344" y="460"/>
                    </a:lnTo>
                    <a:lnTo>
                      <a:pt x="348" y="454"/>
                    </a:lnTo>
                    <a:lnTo>
                      <a:pt x="356" y="446"/>
                    </a:lnTo>
                    <a:lnTo>
                      <a:pt x="362" y="442"/>
                    </a:lnTo>
                    <a:lnTo>
                      <a:pt x="372" y="438"/>
                    </a:lnTo>
                    <a:lnTo>
                      <a:pt x="374" y="440"/>
                    </a:lnTo>
                    <a:lnTo>
                      <a:pt x="376" y="440"/>
                    </a:lnTo>
                    <a:lnTo>
                      <a:pt x="380" y="442"/>
                    </a:lnTo>
                    <a:lnTo>
                      <a:pt x="382" y="440"/>
                    </a:lnTo>
                    <a:lnTo>
                      <a:pt x="386" y="438"/>
                    </a:lnTo>
                    <a:lnTo>
                      <a:pt x="386" y="436"/>
                    </a:lnTo>
                    <a:lnTo>
                      <a:pt x="392" y="436"/>
                    </a:lnTo>
                    <a:lnTo>
                      <a:pt x="400" y="444"/>
                    </a:lnTo>
                    <a:lnTo>
                      <a:pt x="400" y="448"/>
                    </a:lnTo>
                    <a:lnTo>
                      <a:pt x="400" y="450"/>
                    </a:lnTo>
                    <a:lnTo>
                      <a:pt x="404" y="454"/>
                    </a:lnTo>
                    <a:lnTo>
                      <a:pt x="410" y="456"/>
                    </a:lnTo>
                    <a:lnTo>
                      <a:pt x="414" y="456"/>
                    </a:lnTo>
                    <a:lnTo>
                      <a:pt x="414" y="4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Freeform 244"/>
              <p:cNvSpPr/>
              <p:nvPr/>
            </p:nvSpPr>
            <p:spPr bwMode="auto">
              <a:xfrm>
                <a:off x="7615150" y="3253473"/>
                <a:ext cx="121077" cy="111506"/>
              </a:xfrm>
              <a:custGeom>
                <a:avLst/>
                <a:gdLst>
                  <a:gd name="T0" fmla="*/ 2147483647 w 82"/>
                  <a:gd name="T1" fmla="*/ 2147483647 h 70"/>
                  <a:gd name="T2" fmla="*/ 2147483647 w 82"/>
                  <a:gd name="T3" fmla="*/ 2147483647 h 70"/>
                  <a:gd name="T4" fmla="*/ 2147483647 w 82"/>
                  <a:gd name="T5" fmla="*/ 2147483647 h 70"/>
                  <a:gd name="T6" fmla="*/ 2147483647 w 82"/>
                  <a:gd name="T7" fmla="*/ 2147483647 h 70"/>
                  <a:gd name="T8" fmla="*/ 2147483647 w 82"/>
                  <a:gd name="T9" fmla="*/ 2147483647 h 70"/>
                  <a:gd name="T10" fmla="*/ 2147483647 w 82"/>
                  <a:gd name="T11" fmla="*/ 2147483647 h 70"/>
                  <a:gd name="T12" fmla="*/ 2147483647 w 82"/>
                  <a:gd name="T13" fmla="*/ 2147483647 h 70"/>
                  <a:gd name="T14" fmla="*/ 2147483647 w 82"/>
                  <a:gd name="T15" fmla="*/ 2147483647 h 70"/>
                  <a:gd name="T16" fmla="*/ 2147483647 w 82"/>
                  <a:gd name="T17" fmla="*/ 2147483647 h 70"/>
                  <a:gd name="T18" fmla="*/ 2147483647 w 82"/>
                  <a:gd name="T19" fmla="*/ 2147483647 h 70"/>
                  <a:gd name="T20" fmla="*/ 2147483647 w 82"/>
                  <a:gd name="T21" fmla="*/ 2147483647 h 70"/>
                  <a:gd name="T22" fmla="*/ 2147483647 w 82"/>
                  <a:gd name="T23" fmla="*/ 2147483647 h 70"/>
                  <a:gd name="T24" fmla="*/ 2147483647 w 82"/>
                  <a:gd name="T25" fmla="*/ 2147483647 h 70"/>
                  <a:gd name="T26" fmla="*/ 2147483647 w 82"/>
                  <a:gd name="T27" fmla="*/ 2147483647 h 70"/>
                  <a:gd name="T28" fmla="*/ 2147483647 w 82"/>
                  <a:gd name="T29" fmla="*/ 2147483647 h 70"/>
                  <a:gd name="T30" fmla="*/ 2147483647 w 82"/>
                  <a:gd name="T31" fmla="*/ 2147483647 h 70"/>
                  <a:gd name="T32" fmla="*/ 2147483647 w 82"/>
                  <a:gd name="T33" fmla="*/ 2147483647 h 70"/>
                  <a:gd name="T34" fmla="*/ 2147483647 w 82"/>
                  <a:gd name="T35" fmla="*/ 2147483647 h 70"/>
                  <a:gd name="T36" fmla="*/ 2147483647 w 82"/>
                  <a:gd name="T37" fmla="*/ 2147483647 h 70"/>
                  <a:gd name="T38" fmla="*/ 2147483647 w 82"/>
                  <a:gd name="T39" fmla="*/ 2147483647 h 70"/>
                  <a:gd name="T40" fmla="*/ 2147483647 w 82"/>
                  <a:gd name="T41" fmla="*/ 2147483647 h 70"/>
                  <a:gd name="T42" fmla="*/ 0 w 82"/>
                  <a:gd name="T43" fmla="*/ 0 h 70"/>
                  <a:gd name="T44" fmla="*/ 2147483647 w 82"/>
                  <a:gd name="T45" fmla="*/ 0 h 70"/>
                  <a:gd name="T46" fmla="*/ 2147483647 w 82"/>
                  <a:gd name="T47" fmla="*/ 2147483647 h 70"/>
                  <a:gd name="T48" fmla="*/ 2147483647 w 82"/>
                  <a:gd name="T49" fmla="*/ 2147483647 h 70"/>
                  <a:gd name="T50" fmla="*/ 2147483647 w 82"/>
                  <a:gd name="T51" fmla="*/ 2147483647 h 70"/>
                  <a:gd name="T52" fmla="*/ 2147483647 w 82"/>
                  <a:gd name="T53" fmla="*/ 2147483647 h 70"/>
                  <a:gd name="T54" fmla="*/ 2147483647 w 82"/>
                  <a:gd name="T55" fmla="*/ 2147483647 h 70"/>
                  <a:gd name="T56" fmla="*/ 2147483647 w 82"/>
                  <a:gd name="T57" fmla="*/ 2147483647 h 70"/>
                  <a:gd name="T58" fmla="*/ 2147483647 w 82"/>
                  <a:gd name="T59" fmla="*/ 2147483647 h 70"/>
                  <a:gd name="T60" fmla="*/ 2147483647 w 82"/>
                  <a:gd name="T61" fmla="*/ 2147483647 h 70"/>
                  <a:gd name="T62" fmla="*/ 2147483647 w 82"/>
                  <a:gd name="T63" fmla="*/ 2147483647 h 70"/>
                  <a:gd name="T64" fmla="*/ 2147483647 w 82"/>
                  <a:gd name="T65" fmla="*/ 2147483647 h 70"/>
                  <a:gd name="T66" fmla="*/ 2147483647 w 82"/>
                  <a:gd name="T67" fmla="*/ 2147483647 h 70"/>
                  <a:gd name="T68" fmla="*/ 2147483647 w 82"/>
                  <a:gd name="T69" fmla="*/ 2147483647 h 70"/>
                  <a:gd name="T70" fmla="*/ 2147483647 w 82"/>
                  <a:gd name="T71" fmla="*/ 2147483647 h 70"/>
                  <a:gd name="T72" fmla="*/ 2147483647 w 82"/>
                  <a:gd name="T73" fmla="*/ 2147483647 h 70"/>
                  <a:gd name="T74" fmla="*/ 2147483647 w 82"/>
                  <a:gd name="T75" fmla="*/ 2147483647 h 70"/>
                  <a:gd name="T76" fmla="*/ 2147483647 w 82"/>
                  <a:gd name="T77" fmla="*/ 2147483647 h 70"/>
                  <a:gd name="T78" fmla="*/ 2147483647 w 82"/>
                  <a:gd name="T79" fmla="*/ 2147483647 h 70"/>
                  <a:gd name="T80" fmla="*/ 2147483647 w 82"/>
                  <a:gd name="T81" fmla="*/ 2147483647 h 70"/>
                  <a:gd name="T82" fmla="*/ 2147483647 w 82"/>
                  <a:gd name="T83" fmla="*/ 2147483647 h 70"/>
                  <a:gd name="T84" fmla="*/ 2147483647 w 82"/>
                  <a:gd name="T85" fmla="*/ 2147483647 h 7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2"/>
                  <a:gd name="T130" fmla="*/ 0 h 70"/>
                  <a:gd name="T131" fmla="*/ 82 w 82"/>
                  <a:gd name="T132" fmla="*/ 70 h 7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2" h="70">
                    <a:moveTo>
                      <a:pt x="28" y="52"/>
                    </a:moveTo>
                    <a:lnTo>
                      <a:pt x="20" y="54"/>
                    </a:lnTo>
                    <a:lnTo>
                      <a:pt x="14" y="56"/>
                    </a:lnTo>
                    <a:lnTo>
                      <a:pt x="26" y="62"/>
                    </a:lnTo>
                    <a:lnTo>
                      <a:pt x="30" y="64"/>
                    </a:lnTo>
                    <a:lnTo>
                      <a:pt x="36" y="70"/>
                    </a:lnTo>
                    <a:lnTo>
                      <a:pt x="20" y="70"/>
                    </a:lnTo>
                    <a:lnTo>
                      <a:pt x="14" y="62"/>
                    </a:lnTo>
                    <a:lnTo>
                      <a:pt x="12" y="58"/>
                    </a:lnTo>
                    <a:lnTo>
                      <a:pt x="8" y="56"/>
                    </a:lnTo>
                    <a:lnTo>
                      <a:pt x="10" y="50"/>
                    </a:lnTo>
                    <a:lnTo>
                      <a:pt x="14" y="46"/>
                    </a:lnTo>
                    <a:lnTo>
                      <a:pt x="12" y="44"/>
                    </a:lnTo>
                    <a:lnTo>
                      <a:pt x="10" y="40"/>
                    </a:lnTo>
                    <a:lnTo>
                      <a:pt x="18" y="40"/>
                    </a:lnTo>
                    <a:lnTo>
                      <a:pt x="16" y="34"/>
                    </a:lnTo>
                    <a:lnTo>
                      <a:pt x="14" y="28"/>
                    </a:lnTo>
                    <a:lnTo>
                      <a:pt x="14" y="16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4"/>
                    </a:lnTo>
                    <a:lnTo>
                      <a:pt x="24" y="14"/>
                    </a:lnTo>
                    <a:lnTo>
                      <a:pt x="40" y="22"/>
                    </a:lnTo>
                    <a:lnTo>
                      <a:pt x="46" y="24"/>
                    </a:lnTo>
                    <a:lnTo>
                      <a:pt x="54" y="26"/>
                    </a:lnTo>
                    <a:lnTo>
                      <a:pt x="60" y="26"/>
                    </a:lnTo>
                    <a:lnTo>
                      <a:pt x="66" y="24"/>
                    </a:lnTo>
                    <a:lnTo>
                      <a:pt x="74" y="20"/>
                    </a:lnTo>
                    <a:lnTo>
                      <a:pt x="74" y="30"/>
                    </a:lnTo>
                    <a:lnTo>
                      <a:pt x="74" y="34"/>
                    </a:lnTo>
                    <a:lnTo>
                      <a:pt x="76" y="36"/>
                    </a:lnTo>
                    <a:lnTo>
                      <a:pt x="82" y="42"/>
                    </a:lnTo>
                    <a:lnTo>
                      <a:pt x="78" y="44"/>
                    </a:lnTo>
                    <a:lnTo>
                      <a:pt x="72" y="44"/>
                    </a:lnTo>
                    <a:lnTo>
                      <a:pt x="60" y="46"/>
                    </a:lnTo>
                    <a:lnTo>
                      <a:pt x="60" y="62"/>
                    </a:lnTo>
                    <a:lnTo>
                      <a:pt x="52" y="60"/>
                    </a:lnTo>
                    <a:lnTo>
                      <a:pt x="44" y="56"/>
                    </a:lnTo>
                    <a:lnTo>
                      <a:pt x="38" y="54"/>
                    </a:lnTo>
                    <a:lnTo>
                      <a:pt x="2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Freeform 245"/>
              <p:cNvSpPr/>
              <p:nvPr/>
            </p:nvSpPr>
            <p:spPr bwMode="auto">
              <a:xfrm>
                <a:off x="7544810" y="3371615"/>
                <a:ext cx="199488" cy="233630"/>
              </a:xfrm>
              <a:custGeom>
                <a:avLst/>
                <a:gdLst>
                  <a:gd name="T0" fmla="*/ 2147483647 w 136"/>
                  <a:gd name="T1" fmla="*/ 2147483647 h 148"/>
                  <a:gd name="T2" fmla="*/ 2147483647 w 136"/>
                  <a:gd name="T3" fmla="*/ 0 h 148"/>
                  <a:gd name="T4" fmla="*/ 2147483647 w 136"/>
                  <a:gd name="T5" fmla="*/ 2147483647 h 148"/>
                  <a:gd name="T6" fmla="*/ 2147483647 w 136"/>
                  <a:gd name="T7" fmla="*/ 2147483647 h 148"/>
                  <a:gd name="T8" fmla="*/ 2147483647 w 136"/>
                  <a:gd name="T9" fmla="*/ 2147483647 h 148"/>
                  <a:gd name="T10" fmla="*/ 2147483647 w 136"/>
                  <a:gd name="T11" fmla="*/ 2147483647 h 148"/>
                  <a:gd name="T12" fmla="*/ 2147483647 w 136"/>
                  <a:gd name="T13" fmla="*/ 2147483647 h 148"/>
                  <a:gd name="T14" fmla="*/ 2147483647 w 136"/>
                  <a:gd name="T15" fmla="*/ 2147483647 h 148"/>
                  <a:gd name="T16" fmla="*/ 2147483647 w 136"/>
                  <a:gd name="T17" fmla="*/ 2147483647 h 148"/>
                  <a:gd name="T18" fmla="*/ 2147483647 w 136"/>
                  <a:gd name="T19" fmla="*/ 2147483647 h 148"/>
                  <a:gd name="T20" fmla="*/ 2147483647 w 136"/>
                  <a:gd name="T21" fmla="*/ 2147483647 h 148"/>
                  <a:gd name="T22" fmla="*/ 2147483647 w 136"/>
                  <a:gd name="T23" fmla="*/ 2147483647 h 148"/>
                  <a:gd name="T24" fmla="*/ 2147483647 w 136"/>
                  <a:gd name="T25" fmla="*/ 2147483647 h 148"/>
                  <a:gd name="T26" fmla="*/ 2147483647 w 136"/>
                  <a:gd name="T27" fmla="*/ 2147483647 h 148"/>
                  <a:gd name="T28" fmla="*/ 2147483647 w 136"/>
                  <a:gd name="T29" fmla="*/ 2147483647 h 148"/>
                  <a:gd name="T30" fmla="*/ 2147483647 w 136"/>
                  <a:gd name="T31" fmla="*/ 2147483647 h 148"/>
                  <a:gd name="T32" fmla="*/ 2147483647 w 136"/>
                  <a:gd name="T33" fmla="*/ 2147483647 h 148"/>
                  <a:gd name="T34" fmla="*/ 2147483647 w 136"/>
                  <a:gd name="T35" fmla="*/ 2147483647 h 148"/>
                  <a:gd name="T36" fmla="*/ 2147483647 w 136"/>
                  <a:gd name="T37" fmla="*/ 2147483647 h 148"/>
                  <a:gd name="T38" fmla="*/ 2147483647 w 136"/>
                  <a:gd name="T39" fmla="*/ 2147483647 h 148"/>
                  <a:gd name="T40" fmla="*/ 2147483647 w 136"/>
                  <a:gd name="T41" fmla="*/ 2147483647 h 148"/>
                  <a:gd name="T42" fmla="*/ 2147483647 w 136"/>
                  <a:gd name="T43" fmla="*/ 2147483647 h 148"/>
                  <a:gd name="T44" fmla="*/ 2147483647 w 136"/>
                  <a:gd name="T45" fmla="*/ 2147483647 h 148"/>
                  <a:gd name="T46" fmla="*/ 2147483647 w 136"/>
                  <a:gd name="T47" fmla="*/ 2147483647 h 148"/>
                  <a:gd name="T48" fmla="*/ 0 w 136"/>
                  <a:gd name="T49" fmla="*/ 2147483647 h 148"/>
                  <a:gd name="T50" fmla="*/ 2147483647 w 136"/>
                  <a:gd name="T51" fmla="*/ 2147483647 h 148"/>
                  <a:gd name="T52" fmla="*/ 2147483647 w 136"/>
                  <a:gd name="T53" fmla="*/ 2147483647 h 148"/>
                  <a:gd name="T54" fmla="*/ 2147483647 w 136"/>
                  <a:gd name="T55" fmla="*/ 2147483647 h 148"/>
                  <a:gd name="T56" fmla="*/ 2147483647 w 136"/>
                  <a:gd name="T57" fmla="*/ 2147483647 h 148"/>
                  <a:gd name="T58" fmla="*/ 2147483647 w 136"/>
                  <a:gd name="T59" fmla="*/ 2147483647 h 148"/>
                  <a:gd name="T60" fmla="*/ 2147483647 w 136"/>
                  <a:gd name="T61" fmla="*/ 2147483647 h 148"/>
                  <a:gd name="T62" fmla="*/ 2147483647 w 136"/>
                  <a:gd name="T63" fmla="*/ 2147483647 h 148"/>
                  <a:gd name="T64" fmla="*/ 2147483647 w 136"/>
                  <a:gd name="T65" fmla="*/ 2147483647 h 148"/>
                  <a:gd name="T66" fmla="*/ 2147483647 w 136"/>
                  <a:gd name="T67" fmla="*/ 2147483647 h 148"/>
                  <a:gd name="T68" fmla="*/ 2147483647 w 136"/>
                  <a:gd name="T69" fmla="*/ 2147483647 h 148"/>
                  <a:gd name="T70" fmla="*/ 2147483647 w 136"/>
                  <a:gd name="T71" fmla="*/ 2147483647 h 148"/>
                  <a:gd name="T72" fmla="*/ 2147483647 w 136"/>
                  <a:gd name="T73" fmla="*/ 2147483647 h 148"/>
                  <a:gd name="T74" fmla="*/ 2147483647 w 136"/>
                  <a:gd name="T75" fmla="*/ 2147483647 h 148"/>
                  <a:gd name="T76" fmla="*/ 2147483647 w 136"/>
                  <a:gd name="T77" fmla="*/ 2147483647 h 148"/>
                  <a:gd name="T78" fmla="*/ 2147483647 w 136"/>
                  <a:gd name="T79" fmla="*/ 2147483647 h 148"/>
                  <a:gd name="T80" fmla="*/ 2147483647 w 136"/>
                  <a:gd name="T81" fmla="*/ 2147483647 h 148"/>
                  <a:gd name="T82" fmla="*/ 2147483647 w 136"/>
                  <a:gd name="T83" fmla="*/ 2147483647 h 148"/>
                  <a:gd name="T84" fmla="*/ 2147483647 w 136"/>
                  <a:gd name="T85" fmla="*/ 2147483647 h 148"/>
                  <a:gd name="T86" fmla="*/ 2147483647 w 136"/>
                  <a:gd name="T87" fmla="*/ 2147483647 h 148"/>
                  <a:gd name="T88" fmla="*/ 2147483647 w 136"/>
                  <a:gd name="T89" fmla="*/ 2147483647 h 14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6"/>
                  <a:gd name="T136" fmla="*/ 0 h 148"/>
                  <a:gd name="T137" fmla="*/ 136 w 136"/>
                  <a:gd name="T138" fmla="*/ 148 h 14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6" h="148">
                    <a:moveTo>
                      <a:pt x="76" y="12"/>
                    </a:moveTo>
                    <a:lnTo>
                      <a:pt x="78" y="6"/>
                    </a:lnTo>
                    <a:lnTo>
                      <a:pt x="80" y="4"/>
                    </a:lnTo>
                    <a:lnTo>
                      <a:pt x="86" y="0"/>
                    </a:lnTo>
                    <a:lnTo>
                      <a:pt x="98" y="10"/>
                    </a:lnTo>
                    <a:lnTo>
                      <a:pt x="110" y="24"/>
                    </a:lnTo>
                    <a:lnTo>
                      <a:pt x="116" y="30"/>
                    </a:lnTo>
                    <a:lnTo>
                      <a:pt x="118" y="38"/>
                    </a:lnTo>
                    <a:lnTo>
                      <a:pt x="122" y="46"/>
                    </a:lnTo>
                    <a:lnTo>
                      <a:pt x="122" y="52"/>
                    </a:lnTo>
                    <a:lnTo>
                      <a:pt x="120" y="56"/>
                    </a:lnTo>
                    <a:lnTo>
                      <a:pt x="118" y="60"/>
                    </a:lnTo>
                    <a:lnTo>
                      <a:pt x="126" y="78"/>
                    </a:lnTo>
                    <a:lnTo>
                      <a:pt x="136" y="102"/>
                    </a:lnTo>
                    <a:lnTo>
                      <a:pt x="134" y="110"/>
                    </a:lnTo>
                    <a:lnTo>
                      <a:pt x="132" y="114"/>
                    </a:lnTo>
                    <a:lnTo>
                      <a:pt x="130" y="114"/>
                    </a:lnTo>
                    <a:lnTo>
                      <a:pt x="126" y="114"/>
                    </a:lnTo>
                    <a:lnTo>
                      <a:pt x="126" y="110"/>
                    </a:lnTo>
                    <a:lnTo>
                      <a:pt x="130" y="106"/>
                    </a:lnTo>
                    <a:lnTo>
                      <a:pt x="122" y="108"/>
                    </a:lnTo>
                    <a:lnTo>
                      <a:pt x="118" y="110"/>
                    </a:lnTo>
                    <a:lnTo>
                      <a:pt x="116" y="120"/>
                    </a:lnTo>
                    <a:lnTo>
                      <a:pt x="116" y="116"/>
                    </a:lnTo>
                    <a:lnTo>
                      <a:pt x="114" y="114"/>
                    </a:lnTo>
                    <a:lnTo>
                      <a:pt x="108" y="120"/>
                    </a:lnTo>
                    <a:lnTo>
                      <a:pt x="104" y="122"/>
                    </a:lnTo>
                    <a:lnTo>
                      <a:pt x="100" y="122"/>
                    </a:lnTo>
                    <a:lnTo>
                      <a:pt x="92" y="122"/>
                    </a:lnTo>
                    <a:lnTo>
                      <a:pt x="88" y="120"/>
                    </a:lnTo>
                    <a:lnTo>
                      <a:pt x="84" y="120"/>
                    </a:lnTo>
                    <a:lnTo>
                      <a:pt x="82" y="120"/>
                    </a:lnTo>
                    <a:lnTo>
                      <a:pt x="82" y="122"/>
                    </a:lnTo>
                    <a:lnTo>
                      <a:pt x="86" y="128"/>
                    </a:lnTo>
                    <a:lnTo>
                      <a:pt x="90" y="132"/>
                    </a:lnTo>
                    <a:lnTo>
                      <a:pt x="86" y="138"/>
                    </a:lnTo>
                    <a:lnTo>
                      <a:pt x="82" y="148"/>
                    </a:lnTo>
                    <a:lnTo>
                      <a:pt x="74" y="144"/>
                    </a:lnTo>
                    <a:lnTo>
                      <a:pt x="70" y="138"/>
                    </a:lnTo>
                    <a:lnTo>
                      <a:pt x="66" y="132"/>
                    </a:lnTo>
                    <a:lnTo>
                      <a:pt x="64" y="122"/>
                    </a:lnTo>
                    <a:lnTo>
                      <a:pt x="54" y="122"/>
                    </a:lnTo>
                    <a:lnTo>
                      <a:pt x="46" y="124"/>
                    </a:lnTo>
                    <a:lnTo>
                      <a:pt x="38" y="126"/>
                    </a:lnTo>
                    <a:lnTo>
                      <a:pt x="30" y="130"/>
                    </a:lnTo>
                    <a:lnTo>
                      <a:pt x="20" y="130"/>
                    </a:lnTo>
                    <a:lnTo>
                      <a:pt x="20" y="136"/>
                    </a:lnTo>
                    <a:lnTo>
                      <a:pt x="8" y="134"/>
                    </a:lnTo>
                    <a:lnTo>
                      <a:pt x="2" y="134"/>
                    </a:lnTo>
                    <a:lnTo>
                      <a:pt x="0" y="132"/>
                    </a:lnTo>
                    <a:lnTo>
                      <a:pt x="0" y="128"/>
                    </a:lnTo>
                    <a:lnTo>
                      <a:pt x="6" y="126"/>
                    </a:lnTo>
                    <a:lnTo>
                      <a:pt x="8" y="124"/>
                    </a:lnTo>
                    <a:lnTo>
                      <a:pt x="14" y="116"/>
                    </a:lnTo>
                    <a:lnTo>
                      <a:pt x="20" y="108"/>
                    </a:lnTo>
                    <a:lnTo>
                      <a:pt x="24" y="106"/>
                    </a:lnTo>
                    <a:lnTo>
                      <a:pt x="28" y="106"/>
                    </a:lnTo>
                    <a:lnTo>
                      <a:pt x="34" y="106"/>
                    </a:lnTo>
                    <a:lnTo>
                      <a:pt x="36" y="104"/>
                    </a:lnTo>
                    <a:lnTo>
                      <a:pt x="42" y="102"/>
                    </a:lnTo>
                    <a:lnTo>
                      <a:pt x="46" y="102"/>
                    </a:lnTo>
                    <a:lnTo>
                      <a:pt x="52" y="102"/>
                    </a:lnTo>
                    <a:lnTo>
                      <a:pt x="54" y="104"/>
                    </a:lnTo>
                    <a:lnTo>
                      <a:pt x="60" y="108"/>
                    </a:lnTo>
                    <a:lnTo>
                      <a:pt x="62" y="106"/>
                    </a:lnTo>
                    <a:lnTo>
                      <a:pt x="62" y="102"/>
                    </a:lnTo>
                    <a:lnTo>
                      <a:pt x="62" y="96"/>
                    </a:lnTo>
                    <a:lnTo>
                      <a:pt x="60" y="94"/>
                    </a:lnTo>
                    <a:lnTo>
                      <a:pt x="62" y="90"/>
                    </a:lnTo>
                    <a:lnTo>
                      <a:pt x="64" y="86"/>
                    </a:lnTo>
                    <a:lnTo>
                      <a:pt x="68" y="84"/>
                    </a:lnTo>
                    <a:lnTo>
                      <a:pt x="6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70" y="78"/>
                    </a:lnTo>
                    <a:lnTo>
                      <a:pt x="68" y="82"/>
                    </a:lnTo>
                    <a:lnTo>
                      <a:pt x="76" y="80"/>
                    </a:lnTo>
                    <a:lnTo>
                      <a:pt x="82" y="78"/>
                    </a:lnTo>
                    <a:lnTo>
                      <a:pt x="86" y="76"/>
                    </a:lnTo>
                    <a:lnTo>
                      <a:pt x="90" y="72"/>
                    </a:lnTo>
                    <a:lnTo>
                      <a:pt x="92" y="60"/>
                    </a:lnTo>
                    <a:lnTo>
                      <a:pt x="94" y="50"/>
                    </a:lnTo>
                    <a:lnTo>
                      <a:pt x="94" y="44"/>
                    </a:lnTo>
                    <a:lnTo>
                      <a:pt x="92" y="40"/>
                    </a:lnTo>
                    <a:lnTo>
                      <a:pt x="88" y="32"/>
                    </a:lnTo>
                    <a:lnTo>
                      <a:pt x="84" y="26"/>
                    </a:lnTo>
                    <a:lnTo>
                      <a:pt x="82" y="24"/>
                    </a:lnTo>
                    <a:lnTo>
                      <a:pt x="80" y="20"/>
                    </a:lnTo>
                    <a:lnTo>
                      <a:pt x="78" y="16"/>
                    </a:lnTo>
                    <a:lnTo>
                      <a:pt x="7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246"/>
              <p:cNvSpPr/>
              <p:nvPr/>
            </p:nvSpPr>
            <p:spPr bwMode="auto">
              <a:xfrm>
                <a:off x="7590936" y="3578697"/>
                <a:ext cx="44971" cy="39823"/>
              </a:xfrm>
              <a:custGeom>
                <a:avLst/>
                <a:gdLst>
                  <a:gd name="T0" fmla="*/ 2147483647 w 32"/>
                  <a:gd name="T1" fmla="*/ 2147483647 h 26"/>
                  <a:gd name="T2" fmla="*/ 2147483647 w 32"/>
                  <a:gd name="T3" fmla="*/ 2147483647 h 26"/>
                  <a:gd name="T4" fmla="*/ 2147483647 w 32"/>
                  <a:gd name="T5" fmla="*/ 0 h 26"/>
                  <a:gd name="T6" fmla="*/ 2147483647 w 32"/>
                  <a:gd name="T7" fmla="*/ 0 h 26"/>
                  <a:gd name="T8" fmla="*/ 2147483647 w 32"/>
                  <a:gd name="T9" fmla="*/ 2147483647 h 26"/>
                  <a:gd name="T10" fmla="*/ 2147483647 w 32"/>
                  <a:gd name="T11" fmla="*/ 2147483647 h 26"/>
                  <a:gd name="T12" fmla="*/ 2147483647 w 32"/>
                  <a:gd name="T13" fmla="*/ 2147483647 h 26"/>
                  <a:gd name="T14" fmla="*/ 2147483647 w 32"/>
                  <a:gd name="T15" fmla="*/ 2147483647 h 26"/>
                  <a:gd name="T16" fmla="*/ 2147483647 w 32"/>
                  <a:gd name="T17" fmla="*/ 2147483647 h 26"/>
                  <a:gd name="T18" fmla="*/ 2147483647 w 32"/>
                  <a:gd name="T19" fmla="*/ 2147483647 h 26"/>
                  <a:gd name="T20" fmla="*/ 2147483647 w 32"/>
                  <a:gd name="T21" fmla="*/ 2147483647 h 26"/>
                  <a:gd name="T22" fmla="*/ 2147483647 w 32"/>
                  <a:gd name="T23" fmla="*/ 2147483647 h 26"/>
                  <a:gd name="T24" fmla="*/ 2147483647 w 32"/>
                  <a:gd name="T25" fmla="*/ 2147483647 h 26"/>
                  <a:gd name="T26" fmla="*/ 2147483647 w 32"/>
                  <a:gd name="T27" fmla="*/ 2147483647 h 26"/>
                  <a:gd name="T28" fmla="*/ 0 w 32"/>
                  <a:gd name="T29" fmla="*/ 2147483647 h 26"/>
                  <a:gd name="T30" fmla="*/ 0 w 32"/>
                  <a:gd name="T31" fmla="*/ 2147483647 h 26"/>
                  <a:gd name="T32" fmla="*/ 2147483647 w 32"/>
                  <a:gd name="T33" fmla="*/ 2147483647 h 26"/>
                  <a:gd name="T34" fmla="*/ 2147483647 w 32"/>
                  <a:gd name="T35" fmla="*/ 2147483647 h 26"/>
                  <a:gd name="T36" fmla="*/ 2147483647 w 32"/>
                  <a:gd name="T37" fmla="*/ 2147483647 h 26"/>
                  <a:gd name="T38" fmla="*/ 2147483647 w 32"/>
                  <a:gd name="T39" fmla="*/ 2147483647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2"/>
                  <a:gd name="T61" fmla="*/ 0 h 26"/>
                  <a:gd name="T62" fmla="*/ 32 w 32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2" h="26">
                    <a:moveTo>
                      <a:pt x="14" y="4"/>
                    </a:moveTo>
                    <a:lnTo>
                      <a:pt x="1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32" y="8"/>
                    </a:lnTo>
                    <a:lnTo>
                      <a:pt x="30" y="12"/>
                    </a:lnTo>
                    <a:lnTo>
                      <a:pt x="24" y="14"/>
                    </a:lnTo>
                    <a:lnTo>
                      <a:pt x="14" y="16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Freeform 247"/>
              <p:cNvSpPr/>
              <p:nvPr/>
            </p:nvSpPr>
            <p:spPr bwMode="auto">
              <a:xfrm>
                <a:off x="7530973" y="3587988"/>
                <a:ext cx="59962" cy="79646"/>
              </a:xfrm>
              <a:custGeom>
                <a:avLst/>
                <a:gdLst>
                  <a:gd name="T0" fmla="*/ 2147483647 w 40"/>
                  <a:gd name="T1" fmla="*/ 2147483647 h 52"/>
                  <a:gd name="T2" fmla="*/ 2147483647 w 40"/>
                  <a:gd name="T3" fmla="*/ 2147483647 h 52"/>
                  <a:gd name="T4" fmla="*/ 2147483647 w 40"/>
                  <a:gd name="T5" fmla="*/ 2147483647 h 52"/>
                  <a:gd name="T6" fmla="*/ 0 w 40"/>
                  <a:gd name="T7" fmla="*/ 2147483647 h 52"/>
                  <a:gd name="T8" fmla="*/ 2147483647 w 40"/>
                  <a:gd name="T9" fmla="*/ 2147483647 h 52"/>
                  <a:gd name="T10" fmla="*/ 2147483647 w 40"/>
                  <a:gd name="T11" fmla="*/ 2147483647 h 52"/>
                  <a:gd name="T12" fmla="*/ 2147483647 w 40"/>
                  <a:gd name="T13" fmla="*/ 0 h 52"/>
                  <a:gd name="T14" fmla="*/ 2147483647 w 40"/>
                  <a:gd name="T15" fmla="*/ 2147483647 h 52"/>
                  <a:gd name="T16" fmla="*/ 2147483647 w 40"/>
                  <a:gd name="T17" fmla="*/ 2147483647 h 52"/>
                  <a:gd name="T18" fmla="*/ 2147483647 w 40"/>
                  <a:gd name="T19" fmla="*/ 2147483647 h 52"/>
                  <a:gd name="T20" fmla="*/ 2147483647 w 40"/>
                  <a:gd name="T21" fmla="*/ 2147483647 h 52"/>
                  <a:gd name="T22" fmla="*/ 2147483647 w 40"/>
                  <a:gd name="T23" fmla="*/ 2147483647 h 52"/>
                  <a:gd name="T24" fmla="*/ 2147483647 w 40"/>
                  <a:gd name="T25" fmla="*/ 2147483647 h 52"/>
                  <a:gd name="T26" fmla="*/ 2147483647 w 40"/>
                  <a:gd name="T27" fmla="*/ 2147483647 h 52"/>
                  <a:gd name="T28" fmla="*/ 2147483647 w 40"/>
                  <a:gd name="T29" fmla="*/ 2147483647 h 52"/>
                  <a:gd name="T30" fmla="*/ 2147483647 w 40"/>
                  <a:gd name="T31" fmla="*/ 2147483647 h 52"/>
                  <a:gd name="T32" fmla="*/ 2147483647 w 40"/>
                  <a:gd name="T33" fmla="*/ 2147483647 h 52"/>
                  <a:gd name="T34" fmla="*/ 2147483647 w 40"/>
                  <a:gd name="T35" fmla="*/ 2147483647 h 52"/>
                  <a:gd name="T36" fmla="*/ 2147483647 w 40"/>
                  <a:gd name="T37" fmla="*/ 2147483647 h 52"/>
                  <a:gd name="T38" fmla="*/ 2147483647 w 40"/>
                  <a:gd name="T39" fmla="*/ 2147483647 h 52"/>
                  <a:gd name="T40" fmla="*/ 2147483647 w 40"/>
                  <a:gd name="T41" fmla="*/ 2147483647 h 52"/>
                  <a:gd name="T42" fmla="*/ 2147483647 w 40"/>
                  <a:gd name="T43" fmla="*/ 2147483647 h 52"/>
                  <a:gd name="T44" fmla="*/ 2147483647 w 40"/>
                  <a:gd name="T45" fmla="*/ 2147483647 h 52"/>
                  <a:gd name="T46" fmla="*/ 2147483647 w 40"/>
                  <a:gd name="T47" fmla="*/ 2147483647 h 52"/>
                  <a:gd name="T48" fmla="*/ 2147483647 w 40"/>
                  <a:gd name="T49" fmla="*/ 2147483647 h 52"/>
                  <a:gd name="T50" fmla="*/ 2147483647 w 40"/>
                  <a:gd name="T51" fmla="*/ 2147483647 h 52"/>
                  <a:gd name="T52" fmla="*/ 2147483647 w 40"/>
                  <a:gd name="T53" fmla="*/ 2147483647 h 5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0"/>
                  <a:gd name="T82" fmla="*/ 0 h 52"/>
                  <a:gd name="T83" fmla="*/ 40 w 40"/>
                  <a:gd name="T84" fmla="*/ 52 h 5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0" h="52">
                    <a:moveTo>
                      <a:pt x="12" y="24"/>
                    </a:move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2" y="16"/>
                    </a:lnTo>
                    <a:lnTo>
                      <a:pt x="40" y="22"/>
                    </a:lnTo>
                    <a:lnTo>
                      <a:pt x="36" y="24"/>
                    </a:lnTo>
                    <a:lnTo>
                      <a:pt x="34" y="28"/>
                    </a:lnTo>
                    <a:lnTo>
                      <a:pt x="36" y="32"/>
                    </a:lnTo>
                    <a:lnTo>
                      <a:pt x="38" y="36"/>
                    </a:lnTo>
                    <a:lnTo>
                      <a:pt x="38" y="40"/>
                    </a:lnTo>
                    <a:lnTo>
                      <a:pt x="40" y="42"/>
                    </a:lnTo>
                    <a:lnTo>
                      <a:pt x="38" y="48"/>
                    </a:lnTo>
                    <a:lnTo>
                      <a:pt x="38" y="52"/>
                    </a:lnTo>
                    <a:lnTo>
                      <a:pt x="32" y="50"/>
                    </a:lnTo>
                    <a:lnTo>
                      <a:pt x="24" y="46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8" y="30"/>
                    </a:lnTo>
                    <a:lnTo>
                      <a:pt x="1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" name="Freeform 248"/>
              <p:cNvSpPr/>
              <p:nvPr/>
            </p:nvSpPr>
            <p:spPr bwMode="auto">
              <a:xfrm>
                <a:off x="7390294" y="3836220"/>
                <a:ext cx="35746" cy="90266"/>
              </a:xfrm>
              <a:custGeom>
                <a:avLst/>
                <a:gdLst>
                  <a:gd name="T0" fmla="*/ 2147483647 w 24"/>
                  <a:gd name="T1" fmla="*/ 0 h 56"/>
                  <a:gd name="T2" fmla="*/ 2147483647 w 24"/>
                  <a:gd name="T3" fmla="*/ 2147483647 h 56"/>
                  <a:gd name="T4" fmla="*/ 2147483647 w 24"/>
                  <a:gd name="T5" fmla="*/ 2147483647 h 56"/>
                  <a:gd name="T6" fmla="*/ 2147483647 w 24"/>
                  <a:gd name="T7" fmla="*/ 2147483647 h 56"/>
                  <a:gd name="T8" fmla="*/ 2147483647 w 24"/>
                  <a:gd name="T9" fmla="*/ 2147483647 h 56"/>
                  <a:gd name="T10" fmla="*/ 2147483647 w 24"/>
                  <a:gd name="T11" fmla="*/ 2147483647 h 56"/>
                  <a:gd name="T12" fmla="*/ 0 w 24"/>
                  <a:gd name="T13" fmla="*/ 2147483647 h 56"/>
                  <a:gd name="T14" fmla="*/ 0 w 24"/>
                  <a:gd name="T15" fmla="*/ 2147483647 h 56"/>
                  <a:gd name="T16" fmla="*/ 2147483647 w 24"/>
                  <a:gd name="T17" fmla="*/ 2147483647 h 56"/>
                  <a:gd name="T18" fmla="*/ 2147483647 w 24"/>
                  <a:gd name="T19" fmla="*/ 2147483647 h 56"/>
                  <a:gd name="T20" fmla="*/ 2147483647 w 24"/>
                  <a:gd name="T21" fmla="*/ 2147483647 h 56"/>
                  <a:gd name="T22" fmla="*/ 2147483647 w 24"/>
                  <a:gd name="T23" fmla="*/ 2147483647 h 56"/>
                  <a:gd name="T24" fmla="*/ 2147483647 w 24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"/>
                  <a:gd name="T40" fmla="*/ 0 h 56"/>
                  <a:gd name="T41" fmla="*/ 24 w 24"/>
                  <a:gd name="T42" fmla="*/ 56 h 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" h="56">
                    <a:moveTo>
                      <a:pt x="24" y="0"/>
                    </a:moveTo>
                    <a:lnTo>
                      <a:pt x="24" y="12"/>
                    </a:lnTo>
                    <a:lnTo>
                      <a:pt x="22" y="32"/>
                    </a:lnTo>
                    <a:lnTo>
                      <a:pt x="16" y="56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0" y="20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Freeform 249"/>
              <p:cNvSpPr/>
              <p:nvPr/>
            </p:nvSpPr>
            <p:spPr bwMode="auto">
              <a:xfrm>
                <a:off x="7148141" y="3982239"/>
                <a:ext cx="48431" cy="54425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0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"/>
                  <a:gd name="T46" fmla="*/ 0 h 36"/>
                  <a:gd name="T47" fmla="*/ 34 w 34"/>
                  <a:gd name="T48" fmla="*/ 36 h 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" h="36">
                    <a:moveTo>
                      <a:pt x="18" y="36"/>
                    </a:moveTo>
                    <a:lnTo>
                      <a:pt x="12" y="34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12" y="6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34" y="10"/>
                    </a:lnTo>
                    <a:lnTo>
                      <a:pt x="30" y="20"/>
                    </a:lnTo>
                    <a:lnTo>
                      <a:pt x="24" y="32"/>
                    </a:lnTo>
                    <a:lnTo>
                      <a:pt x="22" y="34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" name="Freeform 250"/>
              <p:cNvSpPr/>
              <p:nvPr/>
            </p:nvSpPr>
            <p:spPr bwMode="auto">
              <a:xfrm>
                <a:off x="6497788" y="4283567"/>
                <a:ext cx="54196" cy="114160"/>
              </a:xfrm>
              <a:custGeom>
                <a:avLst/>
                <a:gdLst>
                  <a:gd name="T0" fmla="*/ 2147483647 w 36"/>
                  <a:gd name="T1" fmla="*/ 2147483647 h 70"/>
                  <a:gd name="T2" fmla="*/ 2147483647 w 36"/>
                  <a:gd name="T3" fmla="*/ 2147483647 h 70"/>
                  <a:gd name="T4" fmla="*/ 2147483647 w 36"/>
                  <a:gd name="T5" fmla="*/ 2147483647 h 70"/>
                  <a:gd name="T6" fmla="*/ 2147483647 w 36"/>
                  <a:gd name="T7" fmla="*/ 2147483647 h 70"/>
                  <a:gd name="T8" fmla="*/ 2147483647 w 36"/>
                  <a:gd name="T9" fmla="*/ 2147483647 h 70"/>
                  <a:gd name="T10" fmla="*/ 2147483647 w 36"/>
                  <a:gd name="T11" fmla="*/ 2147483647 h 70"/>
                  <a:gd name="T12" fmla="*/ 2147483647 w 36"/>
                  <a:gd name="T13" fmla="*/ 2147483647 h 70"/>
                  <a:gd name="T14" fmla="*/ 2147483647 w 36"/>
                  <a:gd name="T15" fmla="*/ 2147483647 h 70"/>
                  <a:gd name="T16" fmla="*/ 2147483647 w 36"/>
                  <a:gd name="T17" fmla="*/ 2147483647 h 70"/>
                  <a:gd name="T18" fmla="*/ 2147483647 w 36"/>
                  <a:gd name="T19" fmla="*/ 2147483647 h 70"/>
                  <a:gd name="T20" fmla="*/ 0 w 36"/>
                  <a:gd name="T21" fmla="*/ 2147483647 h 70"/>
                  <a:gd name="T22" fmla="*/ 2147483647 w 36"/>
                  <a:gd name="T23" fmla="*/ 2147483647 h 70"/>
                  <a:gd name="T24" fmla="*/ 2147483647 w 36"/>
                  <a:gd name="T25" fmla="*/ 2147483647 h 70"/>
                  <a:gd name="T26" fmla="*/ 2147483647 w 36"/>
                  <a:gd name="T27" fmla="*/ 2147483647 h 70"/>
                  <a:gd name="T28" fmla="*/ 2147483647 w 36"/>
                  <a:gd name="T29" fmla="*/ 0 h 70"/>
                  <a:gd name="T30" fmla="*/ 2147483647 w 36"/>
                  <a:gd name="T31" fmla="*/ 2147483647 h 70"/>
                  <a:gd name="T32" fmla="*/ 2147483647 w 36"/>
                  <a:gd name="T33" fmla="*/ 2147483647 h 70"/>
                  <a:gd name="T34" fmla="*/ 2147483647 w 36"/>
                  <a:gd name="T35" fmla="*/ 2147483647 h 70"/>
                  <a:gd name="T36" fmla="*/ 2147483647 w 36"/>
                  <a:gd name="T37" fmla="*/ 2147483647 h 70"/>
                  <a:gd name="T38" fmla="*/ 2147483647 w 36"/>
                  <a:gd name="T39" fmla="*/ 2147483647 h 70"/>
                  <a:gd name="T40" fmla="*/ 2147483647 w 36"/>
                  <a:gd name="T41" fmla="*/ 2147483647 h 7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6"/>
                  <a:gd name="T64" fmla="*/ 0 h 70"/>
                  <a:gd name="T65" fmla="*/ 36 w 36"/>
                  <a:gd name="T66" fmla="*/ 70 h 7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6" h="70">
                    <a:moveTo>
                      <a:pt x="36" y="52"/>
                    </a:moveTo>
                    <a:lnTo>
                      <a:pt x="34" y="58"/>
                    </a:lnTo>
                    <a:lnTo>
                      <a:pt x="30" y="64"/>
                    </a:lnTo>
                    <a:lnTo>
                      <a:pt x="22" y="68"/>
                    </a:lnTo>
                    <a:lnTo>
                      <a:pt x="16" y="70"/>
                    </a:lnTo>
                    <a:lnTo>
                      <a:pt x="12" y="68"/>
                    </a:lnTo>
                    <a:lnTo>
                      <a:pt x="8" y="64"/>
                    </a:lnTo>
                    <a:lnTo>
                      <a:pt x="6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4"/>
                    </a:lnTo>
                    <a:lnTo>
                      <a:pt x="4" y="18"/>
                    </a:lnTo>
                    <a:lnTo>
                      <a:pt x="6" y="10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6" y="8"/>
                    </a:lnTo>
                    <a:lnTo>
                      <a:pt x="26" y="20"/>
                    </a:lnTo>
                    <a:lnTo>
                      <a:pt x="34" y="36"/>
                    </a:lnTo>
                    <a:lnTo>
                      <a:pt x="36" y="44"/>
                    </a:lnTo>
                    <a:lnTo>
                      <a:pt x="36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Freeform 251"/>
              <p:cNvSpPr/>
              <p:nvPr/>
            </p:nvSpPr>
            <p:spPr bwMode="auto">
              <a:xfrm>
                <a:off x="6975175" y="3889317"/>
                <a:ext cx="219091" cy="428763"/>
              </a:xfrm>
              <a:custGeom>
                <a:avLst/>
                <a:gdLst>
                  <a:gd name="T0" fmla="*/ 2147483647 w 150"/>
                  <a:gd name="T1" fmla="*/ 2147483647 h 270"/>
                  <a:gd name="T2" fmla="*/ 2147483647 w 150"/>
                  <a:gd name="T3" fmla="*/ 2147483647 h 270"/>
                  <a:gd name="T4" fmla="*/ 2147483647 w 150"/>
                  <a:gd name="T5" fmla="*/ 2147483647 h 270"/>
                  <a:gd name="T6" fmla="*/ 2147483647 w 150"/>
                  <a:gd name="T7" fmla="*/ 2147483647 h 270"/>
                  <a:gd name="T8" fmla="*/ 2147483647 w 150"/>
                  <a:gd name="T9" fmla="*/ 2147483647 h 270"/>
                  <a:gd name="T10" fmla="*/ 2147483647 w 150"/>
                  <a:gd name="T11" fmla="*/ 2147483647 h 270"/>
                  <a:gd name="T12" fmla="*/ 2147483647 w 150"/>
                  <a:gd name="T13" fmla="*/ 2147483647 h 270"/>
                  <a:gd name="T14" fmla="*/ 2147483647 w 150"/>
                  <a:gd name="T15" fmla="*/ 2147483647 h 270"/>
                  <a:gd name="T16" fmla="*/ 2147483647 w 150"/>
                  <a:gd name="T17" fmla="*/ 2147483647 h 270"/>
                  <a:gd name="T18" fmla="*/ 2147483647 w 150"/>
                  <a:gd name="T19" fmla="*/ 2147483647 h 270"/>
                  <a:gd name="T20" fmla="*/ 2147483647 w 150"/>
                  <a:gd name="T21" fmla="*/ 2147483647 h 270"/>
                  <a:gd name="T22" fmla="*/ 2147483647 w 150"/>
                  <a:gd name="T23" fmla="*/ 2147483647 h 270"/>
                  <a:gd name="T24" fmla="*/ 2147483647 w 150"/>
                  <a:gd name="T25" fmla="*/ 2147483647 h 270"/>
                  <a:gd name="T26" fmla="*/ 2147483647 w 150"/>
                  <a:gd name="T27" fmla="*/ 2147483647 h 270"/>
                  <a:gd name="T28" fmla="*/ 2147483647 w 150"/>
                  <a:gd name="T29" fmla="*/ 2147483647 h 270"/>
                  <a:gd name="T30" fmla="*/ 2147483647 w 150"/>
                  <a:gd name="T31" fmla="*/ 2147483647 h 270"/>
                  <a:gd name="T32" fmla="*/ 2147483647 w 150"/>
                  <a:gd name="T33" fmla="*/ 2147483647 h 270"/>
                  <a:gd name="T34" fmla="*/ 2147483647 w 150"/>
                  <a:gd name="T35" fmla="*/ 2147483647 h 270"/>
                  <a:gd name="T36" fmla="*/ 0 w 150"/>
                  <a:gd name="T37" fmla="*/ 2147483647 h 270"/>
                  <a:gd name="T38" fmla="*/ 2147483647 w 150"/>
                  <a:gd name="T39" fmla="*/ 2147483647 h 270"/>
                  <a:gd name="T40" fmla="*/ 2147483647 w 150"/>
                  <a:gd name="T41" fmla="*/ 2147483647 h 270"/>
                  <a:gd name="T42" fmla="*/ 2147483647 w 150"/>
                  <a:gd name="T43" fmla="*/ 2147483647 h 270"/>
                  <a:gd name="T44" fmla="*/ 2147483647 w 150"/>
                  <a:gd name="T45" fmla="*/ 2147483647 h 270"/>
                  <a:gd name="T46" fmla="*/ 2147483647 w 150"/>
                  <a:gd name="T47" fmla="*/ 2147483647 h 270"/>
                  <a:gd name="T48" fmla="*/ 2147483647 w 150"/>
                  <a:gd name="T49" fmla="*/ 2147483647 h 270"/>
                  <a:gd name="T50" fmla="*/ 2147483647 w 150"/>
                  <a:gd name="T51" fmla="*/ 2147483647 h 270"/>
                  <a:gd name="T52" fmla="*/ 2147483647 w 150"/>
                  <a:gd name="T53" fmla="*/ 2147483647 h 270"/>
                  <a:gd name="T54" fmla="*/ 2147483647 w 150"/>
                  <a:gd name="T55" fmla="*/ 2147483647 h 270"/>
                  <a:gd name="T56" fmla="*/ 2147483647 w 150"/>
                  <a:gd name="T57" fmla="*/ 2147483647 h 270"/>
                  <a:gd name="T58" fmla="*/ 2147483647 w 150"/>
                  <a:gd name="T59" fmla="*/ 2147483647 h 270"/>
                  <a:gd name="T60" fmla="*/ 2147483647 w 150"/>
                  <a:gd name="T61" fmla="*/ 2147483647 h 270"/>
                  <a:gd name="T62" fmla="*/ 2147483647 w 150"/>
                  <a:gd name="T63" fmla="*/ 2147483647 h 270"/>
                  <a:gd name="T64" fmla="*/ 2147483647 w 150"/>
                  <a:gd name="T65" fmla="*/ 2147483647 h 270"/>
                  <a:gd name="T66" fmla="*/ 2147483647 w 150"/>
                  <a:gd name="T67" fmla="*/ 2147483647 h 270"/>
                  <a:gd name="T68" fmla="*/ 2147483647 w 150"/>
                  <a:gd name="T69" fmla="*/ 2147483647 h 270"/>
                  <a:gd name="T70" fmla="*/ 2147483647 w 150"/>
                  <a:gd name="T71" fmla="*/ 2147483647 h 270"/>
                  <a:gd name="T72" fmla="*/ 2147483647 w 150"/>
                  <a:gd name="T73" fmla="*/ 2147483647 h 270"/>
                  <a:gd name="T74" fmla="*/ 2147483647 w 150"/>
                  <a:gd name="T75" fmla="*/ 2147483647 h 270"/>
                  <a:gd name="T76" fmla="*/ 2147483647 w 150"/>
                  <a:gd name="T77" fmla="*/ 2147483647 h 270"/>
                  <a:gd name="T78" fmla="*/ 2147483647 w 150"/>
                  <a:gd name="T79" fmla="*/ 2147483647 h 270"/>
                  <a:gd name="T80" fmla="*/ 2147483647 w 150"/>
                  <a:gd name="T81" fmla="*/ 2147483647 h 270"/>
                  <a:gd name="T82" fmla="*/ 2147483647 w 150"/>
                  <a:gd name="T83" fmla="*/ 2147483647 h 270"/>
                  <a:gd name="T84" fmla="*/ 2147483647 w 150"/>
                  <a:gd name="T85" fmla="*/ 2147483647 h 270"/>
                  <a:gd name="T86" fmla="*/ 2147483647 w 150"/>
                  <a:gd name="T87" fmla="*/ 2147483647 h 270"/>
                  <a:gd name="T88" fmla="*/ 2147483647 w 150"/>
                  <a:gd name="T89" fmla="*/ 2147483647 h 270"/>
                  <a:gd name="T90" fmla="*/ 2147483647 w 150"/>
                  <a:gd name="T91" fmla="*/ 2147483647 h 270"/>
                  <a:gd name="T92" fmla="*/ 2147483647 w 150"/>
                  <a:gd name="T93" fmla="*/ 2147483647 h 270"/>
                  <a:gd name="T94" fmla="*/ 2147483647 w 150"/>
                  <a:gd name="T95" fmla="*/ 2147483647 h 270"/>
                  <a:gd name="T96" fmla="*/ 2147483647 w 150"/>
                  <a:gd name="T97" fmla="*/ 2147483647 h 270"/>
                  <a:gd name="T98" fmla="*/ 2147483647 w 150"/>
                  <a:gd name="T99" fmla="*/ 2147483647 h 27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50"/>
                  <a:gd name="T151" fmla="*/ 0 h 270"/>
                  <a:gd name="T152" fmla="*/ 150 w 150"/>
                  <a:gd name="T153" fmla="*/ 270 h 27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50" h="270">
                    <a:moveTo>
                      <a:pt x="64" y="232"/>
                    </a:moveTo>
                    <a:lnTo>
                      <a:pt x="70" y="228"/>
                    </a:lnTo>
                    <a:lnTo>
                      <a:pt x="78" y="226"/>
                    </a:lnTo>
                    <a:lnTo>
                      <a:pt x="96" y="220"/>
                    </a:lnTo>
                    <a:lnTo>
                      <a:pt x="92" y="216"/>
                    </a:lnTo>
                    <a:lnTo>
                      <a:pt x="90" y="216"/>
                    </a:lnTo>
                    <a:lnTo>
                      <a:pt x="88" y="214"/>
                    </a:lnTo>
                    <a:lnTo>
                      <a:pt x="112" y="200"/>
                    </a:lnTo>
                    <a:lnTo>
                      <a:pt x="114" y="198"/>
                    </a:lnTo>
                    <a:lnTo>
                      <a:pt x="116" y="194"/>
                    </a:lnTo>
                    <a:lnTo>
                      <a:pt x="114" y="190"/>
                    </a:lnTo>
                    <a:lnTo>
                      <a:pt x="114" y="186"/>
                    </a:lnTo>
                    <a:lnTo>
                      <a:pt x="114" y="182"/>
                    </a:lnTo>
                    <a:lnTo>
                      <a:pt x="112" y="176"/>
                    </a:lnTo>
                    <a:lnTo>
                      <a:pt x="112" y="160"/>
                    </a:lnTo>
                    <a:lnTo>
                      <a:pt x="106" y="146"/>
                    </a:lnTo>
                    <a:lnTo>
                      <a:pt x="100" y="136"/>
                    </a:lnTo>
                    <a:lnTo>
                      <a:pt x="86" y="118"/>
                    </a:lnTo>
                    <a:lnTo>
                      <a:pt x="82" y="112"/>
                    </a:lnTo>
                    <a:lnTo>
                      <a:pt x="76" y="106"/>
                    </a:lnTo>
                    <a:lnTo>
                      <a:pt x="70" y="106"/>
                    </a:lnTo>
                    <a:lnTo>
                      <a:pt x="68" y="102"/>
                    </a:lnTo>
                    <a:lnTo>
                      <a:pt x="66" y="96"/>
                    </a:lnTo>
                    <a:lnTo>
                      <a:pt x="60" y="92"/>
                    </a:lnTo>
                    <a:lnTo>
                      <a:pt x="52" y="86"/>
                    </a:lnTo>
                    <a:lnTo>
                      <a:pt x="42" y="78"/>
                    </a:lnTo>
                    <a:lnTo>
                      <a:pt x="34" y="70"/>
                    </a:lnTo>
                    <a:lnTo>
                      <a:pt x="32" y="64"/>
                    </a:lnTo>
                    <a:lnTo>
                      <a:pt x="30" y="60"/>
                    </a:lnTo>
                    <a:lnTo>
                      <a:pt x="38" y="58"/>
                    </a:lnTo>
                    <a:lnTo>
                      <a:pt x="42" y="54"/>
                    </a:lnTo>
                    <a:lnTo>
                      <a:pt x="42" y="48"/>
                    </a:lnTo>
                    <a:lnTo>
                      <a:pt x="26" y="44"/>
                    </a:lnTo>
                    <a:lnTo>
                      <a:pt x="14" y="38"/>
                    </a:lnTo>
                    <a:lnTo>
                      <a:pt x="8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10" y="14"/>
                    </a:lnTo>
                    <a:lnTo>
                      <a:pt x="16" y="14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2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6" y="6"/>
                    </a:lnTo>
                    <a:lnTo>
                      <a:pt x="70" y="6"/>
                    </a:lnTo>
                    <a:lnTo>
                      <a:pt x="72" y="12"/>
                    </a:lnTo>
                    <a:lnTo>
                      <a:pt x="74" y="16"/>
                    </a:lnTo>
                    <a:lnTo>
                      <a:pt x="82" y="24"/>
                    </a:lnTo>
                    <a:lnTo>
                      <a:pt x="90" y="28"/>
                    </a:lnTo>
                    <a:lnTo>
                      <a:pt x="98" y="30"/>
                    </a:lnTo>
                    <a:lnTo>
                      <a:pt x="96" y="36"/>
                    </a:lnTo>
                    <a:lnTo>
                      <a:pt x="94" y="42"/>
                    </a:lnTo>
                    <a:lnTo>
                      <a:pt x="90" y="42"/>
                    </a:lnTo>
                    <a:lnTo>
                      <a:pt x="84" y="42"/>
                    </a:lnTo>
                    <a:lnTo>
                      <a:pt x="82" y="42"/>
                    </a:lnTo>
                    <a:lnTo>
                      <a:pt x="82" y="48"/>
                    </a:lnTo>
                    <a:lnTo>
                      <a:pt x="80" y="52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70" y="70"/>
                    </a:lnTo>
                    <a:lnTo>
                      <a:pt x="72" y="84"/>
                    </a:lnTo>
                    <a:lnTo>
                      <a:pt x="76" y="88"/>
                    </a:lnTo>
                    <a:lnTo>
                      <a:pt x="78" y="92"/>
                    </a:lnTo>
                    <a:lnTo>
                      <a:pt x="86" y="96"/>
                    </a:lnTo>
                    <a:lnTo>
                      <a:pt x="98" y="110"/>
                    </a:lnTo>
                    <a:lnTo>
                      <a:pt x="110" y="124"/>
                    </a:lnTo>
                    <a:lnTo>
                      <a:pt x="122" y="136"/>
                    </a:lnTo>
                    <a:lnTo>
                      <a:pt x="138" y="148"/>
                    </a:lnTo>
                    <a:lnTo>
                      <a:pt x="138" y="156"/>
                    </a:lnTo>
                    <a:lnTo>
                      <a:pt x="142" y="170"/>
                    </a:lnTo>
                    <a:lnTo>
                      <a:pt x="150" y="192"/>
                    </a:lnTo>
                    <a:lnTo>
                      <a:pt x="146" y="198"/>
                    </a:lnTo>
                    <a:lnTo>
                      <a:pt x="146" y="204"/>
                    </a:lnTo>
                    <a:lnTo>
                      <a:pt x="146" y="210"/>
                    </a:lnTo>
                    <a:lnTo>
                      <a:pt x="144" y="214"/>
                    </a:lnTo>
                    <a:lnTo>
                      <a:pt x="138" y="220"/>
                    </a:lnTo>
                    <a:lnTo>
                      <a:pt x="128" y="228"/>
                    </a:lnTo>
                    <a:lnTo>
                      <a:pt x="120" y="232"/>
                    </a:lnTo>
                    <a:lnTo>
                      <a:pt x="112" y="234"/>
                    </a:lnTo>
                    <a:lnTo>
                      <a:pt x="104" y="242"/>
                    </a:lnTo>
                    <a:lnTo>
                      <a:pt x="98" y="254"/>
                    </a:lnTo>
                    <a:lnTo>
                      <a:pt x="88" y="266"/>
                    </a:lnTo>
                    <a:lnTo>
                      <a:pt x="84" y="270"/>
                    </a:lnTo>
                    <a:lnTo>
                      <a:pt x="78" y="270"/>
                    </a:lnTo>
                    <a:lnTo>
                      <a:pt x="76" y="270"/>
                    </a:lnTo>
                    <a:lnTo>
                      <a:pt x="74" y="268"/>
                    </a:lnTo>
                    <a:lnTo>
                      <a:pt x="74" y="260"/>
                    </a:lnTo>
                    <a:lnTo>
                      <a:pt x="74" y="252"/>
                    </a:lnTo>
                    <a:lnTo>
                      <a:pt x="76" y="246"/>
                    </a:lnTo>
                    <a:lnTo>
                      <a:pt x="76" y="242"/>
                    </a:lnTo>
                    <a:lnTo>
                      <a:pt x="74" y="236"/>
                    </a:lnTo>
                    <a:lnTo>
                      <a:pt x="70" y="236"/>
                    </a:lnTo>
                    <a:lnTo>
                      <a:pt x="66" y="234"/>
                    </a:lnTo>
                    <a:lnTo>
                      <a:pt x="62" y="234"/>
                    </a:lnTo>
                    <a:lnTo>
                      <a:pt x="60" y="234"/>
                    </a:lnTo>
                    <a:lnTo>
                      <a:pt x="64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Freeform 252"/>
              <p:cNvSpPr/>
              <p:nvPr/>
            </p:nvSpPr>
            <p:spPr bwMode="auto">
              <a:xfrm>
                <a:off x="7018993" y="4142859"/>
                <a:ext cx="126842" cy="120797"/>
              </a:xfrm>
              <a:custGeom>
                <a:avLst/>
                <a:gdLst>
                  <a:gd name="T0" fmla="*/ 2147483647 w 86"/>
                  <a:gd name="T1" fmla="*/ 0 h 76"/>
                  <a:gd name="T2" fmla="*/ 2147483647 w 86"/>
                  <a:gd name="T3" fmla="*/ 0 h 76"/>
                  <a:gd name="T4" fmla="*/ 2147483647 w 86"/>
                  <a:gd name="T5" fmla="*/ 2147483647 h 76"/>
                  <a:gd name="T6" fmla="*/ 2147483647 w 86"/>
                  <a:gd name="T7" fmla="*/ 0 h 76"/>
                  <a:gd name="T8" fmla="*/ 2147483647 w 86"/>
                  <a:gd name="T9" fmla="*/ 0 h 76"/>
                  <a:gd name="T10" fmla="*/ 2147483647 w 86"/>
                  <a:gd name="T11" fmla="*/ 0 h 76"/>
                  <a:gd name="T12" fmla="*/ 2147483647 w 86"/>
                  <a:gd name="T13" fmla="*/ 2147483647 h 76"/>
                  <a:gd name="T14" fmla="*/ 2147483647 w 86"/>
                  <a:gd name="T15" fmla="*/ 2147483647 h 76"/>
                  <a:gd name="T16" fmla="*/ 2147483647 w 86"/>
                  <a:gd name="T17" fmla="*/ 2147483647 h 76"/>
                  <a:gd name="T18" fmla="*/ 2147483647 w 86"/>
                  <a:gd name="T19" fmla="*/ 2147483647 h 76"/>
                  <a:gd name="T20" fmla="*/ 2147483647 w 86"/>
                  <a:gd name="T21" fmla="*/ 2147483647 h 76"/>
                  <a:gd name="T22" fmla="*/ 2147483647 w 86"/>
                  <a:gd name="T23" fmla="*/ 2147483647 h 76"/>
                  <a:gd name="T24" fmla="*/ 2147483647 w 86"/>
                  <a:gd name="T25" fmla="*/ 2147483647 h 76"/>
                  <a:gd name="T26" fmla="*/ 2147483647 w 86"/>
                  <a:gd name="T27" fmla="*/ 2147483647 h 76"/>
                  <a:gd name="T28" fmla="*/ 2147483647 w 86"/>
                  <a:gd name="T29" fmla="*/ 2147483647 h 76"/>
                  <a:gd name="T30" fmla="*/ 2147483647 w 86"/>
                  <a:gd name="T31" fmla="*/ 2147483647 h 76"/>
                  <a:gd name="T32" fmla="*/ 2147483647 w 86"/>
                  <a:gd name="T33" fmla="*/ 2147483647 h 76"/>
                  <a:gd name="T34" fmla="*/ 0 w 86"/>
                  <a:gd name="T35" fmla="*/ 2147483647 h 76"/>
                  <a:gd name="T36" fmla="*/ 2147483647 w 86"/>
                  <a:gd name="T37" fmla="*/ 2147483647 h 76"/>
                  <a:gd name="T38" fmla="*/ 2147483647 w 86"/>
                  <a:gd name="T39" fmla="*/ 2147483647 h 76"/>
                  <a:gd name="T40" fmla="*/ 2147483647 w 86"/>
                  <a:gd name="T41" fmla="*/ 2147483647 h 76"/>
                  <a:gd name="T42" fmla="*/ 2147483647 w 86"/>
                  <a:gd name="T43" fmla="*/ 2147483647 h 76"/>
                  <a:gd name="T44" fmla="*/ 2147483647 w 86"/>
                  <a:gd name="T45" fmla="*/ 2147483647 h 76"/>
                  <a:gd name="T46" fmla="*/ 2147483647 w 86"/>
                  <a:gd name="T47" fmla="*/ 2147483647 h 76"/>
                  <a:gd name="T48" fmla="*/ 2147483647 w 86"/>
                  <a:gd name="T49" fmla="*/ 2147483647 h 76"/>
                  <a:gd name="T50" fmla="*/ 2147483647 w 86"/>
                  <a:gd name="T51" fmla="*/ 2147483647 h 76"/>
                  <a:gd name="T52" fmla="*/ 2147483647 w 86"/>
                  <a:gd name="T53" fmla="*/ 2147483647 h 76"/>
                  <a:gd name="T54" fmla="*/ 2147483647 w 86"/>
                  <a:gd name="T55" fmla="*/ 2147483647 h 76"/>
                  <a:gd name="T56" fmla="*/ 2147483647 w 86"/>
                  <a:gd name="T57" fmla="*/ 2147483647 h 76"/>
                  <a:gd name="T58" fmla="*/ 2147483647 w 86"/>
                  <a:gd name="T59" fmla="*/ 2147483647 h 76"/>
                  <a:gd name="T60" fmla="*/ 2147483647 w 86"/>
                  <a:gd name="T61" fmla="*/ 2147483647 h 76"/>
                  <a:gd name="T62" fmla="*/ 2147483647 w 86"/>
                  <a:gd name="T63" fmla="*/ 2147483647 h 76"/>
                  <a:gd name="T64" fmla="*/ 2147483647 w 86"/>
                  <a:gd name="T65" fmla="*/ 2147483647 h 76"/>
                  <a:gd name="T66" fmla="*/ 2147483647 w 86"/>
                  <a:gd name="T67" fmla="*/ 2147483647 h 76"/>
                  <a:gd name="T68" fmla="*/ 2147483647 w 86"/>
                  <a:gd name="T69" fmla="*/ 2147483647 h 76"/>
                  <a:gd name="T70" fmla="*/ 2147483647 w 86"/>
                  <a:gd name="T71" fmla="*/ 2147483647 h 76"/>
                  <a:gd name="T72" fmla="*/ 2147483647 w 86"/>
                  <a:gd name="T73" fmla="*/ 2147483647 h 76"/>
                  <a:gd name="T74" fmla="*/ 2147483647 w 86"/>
                  <a:gd name="T75" fmla="*/ 2147483647 h 76"/>
                  <a:gd name="T76" fmla="*/ 2147483647 w 86"/>
                  <a:gd name="T77" fmla="*/ 2147483647 h 76"/>
                  <a:gd name="T78" fmla="*/ 2147483647 w 86"/>
                  <a:gd name="T79" fmla="*/ 2147483647 h 76"/>
                  <a:gd name="T80" fmla="*/ 2147483647 w 86"/>
                  <a:gd name="T81" fmla="*/ 2147483647 h 76"/>
                  <a:gd name="T82" fmla="*/ 2147483647 w 86"/>
                  <a:gd name="T83" fmla="*/ 2147483647 h 76"/>
                  <a:gd name="T84" fmla="*/ 2147483647 w 86"/>
                  <a:gd name="T85" fmla="*/ 2147483647 h 76"/>
                  <a:gd name="T86" fmla="*/ 2147483647 w 86"/>
                  <a:gd name="T87" fmla="*/ 2147483647 h 76"/>
                  <a:gd name="T88" fmla="*/ 2147483647 w 86"/>
                  <a:gd name="T89" fmla="*/ 0 h 76"/>
                  <a:gd name="T90" fmla="*/ 2147483647 w 86"/>
                  <a:gd name="T91" fmla="*/ 0 h 7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6"/>
                  <a:gd name="T139" fmla="*/ 0 h 76"/>
                  <a:gd name="T140" fmla="*/ 86 w 86"/>
                  <a:gd name="T141" fmla="*/ 76 h 7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6" h="76">
                    <a:moveTo>
                      <a:pt x="80" y="0"/>
                    </a:moveTo>
                    <a:lnTo>
                      <a:pt x="78" y="0"/>
                    </a:lnTo>
                    <a:lnTo>
                      <a:pt x="74" y="2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4"/>
                    </a:lnTo>
                    <a:lnTo>
                      <a:pt x="58" y="10"/>
                    </a:lnTo>
                    <a:lnTo>
                      <a:pt x="52" y="8"/>
                    </a:lnTo>
                    <a:lnTo>
                      <a:pt x="46" y="4"/>
                    </a:lnTo>
                    <a:lnTo>
                      <a:pt x="40" y="2"/>
                    </a:lnTo>
                    <a:lnTo>
                      <a:pt x="30" y="2"/>
                    </a:lnTo>
                    <a:lnTo>
                      <a:pt x="18" y="2"/>
                    </a:lnTo>
                    <a:lnTo>
                      <a:pt x="10" y="6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10" y="52"/>
                    </a:lnTo>
                    <a:lnTo>
                      <a:pt x="10" y="54"/>
                    </a:lnTo>
                    <a:lnTo>
                      <a:pt x="12" y="58"/>
                    </a:lnTo>
                    <a:lnTo>
                      <a:pt x="14" y="62"/>
                    </a:lnTo>
                    <a:lnTo>
                      <a:pt x="18" y="66"/>
                    </a:lnTo>
                    <a:lnTo>
                      <a:pt x="24" y="66"/>
                    </a:lnTo>
                    <a:lnTo>
                      <a:pt x="24" y="76"/>
                    </a:lnTo>
                    <a:lnTo>
                      <a:pt x="30" y="74"/>
                    </a:lnTo>
                    <a:lnTo>
                      <a:pt x="34" y="72"/>
                    </a:lnTo>
                    <a:lnTo>
                      <a:pt x="40" y="68"/>
                    </a:lnTo>
                    <a:lnTo>
                      <a:pt x="48" y="66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0" y="56"/>
                    </a:lnTo>
                    <a:lnTo>
                      <a:pt x="58" y="54"/>
                    </a:lnTo>
                    <a:lnTo>
                      <a:pt x="82" y="40"/>
                    </a:lnTo>
                    <a:lnTo>
                      <a:pt x="84" y="38"/>
                    </a:lnTo>
                    <a:lnTo>
                      <a:pt x="86" y="34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4" y="22"/>
                    </a:lnTo>
                    <a:lnTo>
                      <a:pt x="82" y="16"/>
                    </a:lnTo>
                    <a:lnTo>
                      <a:pt x="82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Freeform 253"/>
              <p:cNvSpPr/>
              <p:nvPr/>
            </p:nvSpPr>
            <p:spPr bwMode="auto">
              <a:xfrm>
                <a:off x="6934816" y="3913211"/>
                <a:ext cx="204100" cy="246904"/>
              </a:xfrm>
              <a:custGeom>
                <a:avLst/>
                <a:gdLst>
                  <a:gd name="T0" fmla="*/ 2147483647 w 140"/>
                  <a:gd name="T1" fmla="*/ 2147483647 h 156"/>
                  <a:gd name="T2" fmla="*/ 2147483647 w 140"/>
                  <a:gd name="T3" fmla="*/ 2147483647 h 156"/>
                  <a:gd name="T4" fmla="*/ 2147483647 w 140"/>
                  <a:gd name="T5" fmla="*/ 2147483647 h 156"/>
                  <a:gd name="T6" fmla="*/ 2147483647 w 140"/>
                  <a:gd name="T7" fmla="*/ 2147483647 h 156"/>
                  <a:gd name="T8" fmla="*/ 2147483647 w 140"/>
                  <a:gd name="T9" fmla="*/ 2147483647 h 156"/>
                  <a:gd name="T10" fmla="*/ 2147483647 w 140"/>
                  <a:gd name="T11" fmla="*/ 2147483647 h 156"/>
                  <a:gd name="T12" fmla="*/ 2147483647 w 140"/>
                  <a:gd name="T13" fmla="*/ 2147483647 h 156"/>
                  <a:gd name="T14" fmla="*/ 2147483647 w 140"/>
                  <a:gd name="T15" fmla="*/ 2147483647 h 156"/>
                  <a:gd name="T16" fmla="*/ 2147483647 w 140"/>
                  <a:gd name="T17" fmla="*/ 2147483647 h 156"/>
                  <a:gd name="T18" fmla="*/ 2147483647 w 140"/>
                  <a:gd name="T19" fmla="*/ 2147483647 h 156"/>
                  <a:gd name="T20" fmla="*/ 2147483647 w 140"/>
                  <a:gd name="T21" fmla="*/ 2147483647 h 156"/>
                  <a:gd name="T22" fmla="*/ 2147483647 w 140"/>
                  <a:gd name="T23" fmla="*/ 2147483647 h 156"/>
                  <a:gd name="T24" fmla="*/ 2147483647 w 140"/>
                  <a:gd name="T25" fmla="*/ 2147483647 h 156"/>
                  <a:gd name="T26" fmla="*/ 2147483647 w 140"/>
                  <a:gd name="T27" fmla="*/ 2147483647 h 156"/>
                  <a:gd name="T28" fmla="*/ 2147483647 w 140"/>
                  <a:gd name="T29" fmla="*/ 2147483647 h 156"/>
                  <a:gd name="T30" fmla="*/ 2147483647 w 140"/>
                  <a:gd name="T31" fmla="*/ 2147483647 h 156"/>
                  <a:gd name="T32" fmla="*/ 0 w 140"/>
                  <a:gd name="T33" fmla="*/ 2147483647 h 156"/>
                  <a:gd name="T34" fmla="*/ 2147483647 w 140"/>
                  <a:gd name="T35" fmla="*/ 2147483647 h 156"/>
                  <a:gd name="T36" fmla="*/ 2147483647 w 140"/>
                  <a:gd name="T37" fmla="*/ 2147483647 h 156"/>
                  <a:gd name="T38" fmla="*/ 2147483647 w 140"/>
                  <a:gd name="T39" fmla="*/ 2147483647 h 156"/>
                  <a:gd name="T40" fmla="*/ 2147483647 w 140"/>
                  <a:gd name="T41" fmla="*/ 2147483647 h 156"/>
                  <a:gd name="T42" fmla="*/ 2147483647 w 140"/>
                  <a:gd name="T43" fmla="*/ 2147483647 h 156"/>
                  <a:gd name="T44" fmla="*/ 2147483647 w 140"/>
                  <a:gd name="T45" fmla="*/ 2147483647 h 156"/>
                  <a:gd name="T46" fmla="*/ 2147483647 w 140"/>
                  <a:gd name="T47" fmla="*/ 2147483647 h 156"/>
                  <a:gd name="T48" fmla="*/ 2147483647 w 140"/>
                  <a:gd name="T49" fmla="*/ 2147483647 h 156"/>
                  <a:gd name="T50" fmla="*/ 2147483647 w 140"/>
                  <a:gd name="T51" fmla="*/ 2147483647 h 156"/>
                  <a:gd name="T52" fmla="*/ 2147483647 w 140"/>
                  <a:gd name="T53" fmla="*/ 2147483647 h 156"/>
                  <a:gd name="T54" fmla="*/ 2147483647 w 140"/>
                  <a:gd name="T55" fmla="*/ 2147483647 h 156"/>
                  <a:gd name="T56" fmla="*/ 2147483647 w 140"/>
                  <a:gd name="T57" fmla="*/ 2147483647 h 156"/>
                  <a:gd name="T58" fmla="*/ 2147483647 w 140"/>
                  <a:gd name="T59" fmla="*/ 2147483647 h 156"/>
                  <a:gd name="T60" fmla="*/ 2147483647 w 140"/>
                  <a:gd name="T61" fmla="*/ 2147483647 h 156"/>
                  <a:gd name="T62" fmla="*/ 2147483647 w 140"/>
                  <a:gd name="T63" fmla="*/ 2147483647 h 156"/>
                  <a:gd name="T64" fmla="*/ 2147483647 w 140"/>
                  <a:gd name="T65" fmla="*/ 2147483647 h 156"/>
                  <a:gd name="T66" fmla="*/ 2147483647 w 140"/>
                  <a:gd name="T67" fmla="*/ 2147483647 h 156"/>
                  <a:gd name="T68" fmla="*/ 2147483647 w 140"/>
                  <a:gd name="T69" fmla="*/ 2147483647 h 156"/>
                  <a:gd name="T70" fmla="*/ 2147483647 w 140"/>
                  <a:gd name="T71" fmla="*/ 2147483647 h 156"/>
                  <a:gd name="T72" fmla="*/ 2147483647 w 140"/>
                  <a:gd name="T73" fmla="*/ 2147483647 h 156"/>
                  <a:gd name="T74" fmla="*/ 2147483647 w 140"/>
                  <a:gd name="T75" fmla="*/ 2147483647 h 156"/>
                  <a:gd name="T76" fmla="*/ 2147483647 w 140"/>
                  <a:gd name="T77" fmla="*/ 2147483647 h 156"/>
                  <a:gd name="T78" fmla="*/ 2147483647 w 140"/>
                  <a:gd name="T79" fmla="*/ 2147483647 h 15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0"/>
                  <a:gd name="T121" fmla="*/ 0 h 156"/>
                  <a:gd name="T122" fmla="*/ 140 w 140"/>
                  <a:gd name="T123" fmla="*/ 156 h 15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0" h="156">
                    <a:moveTo>
                      <a:pt x="104" y="150"/>
                    </a:moveTo>
                    <a:lnTo>
                      <a:pt x="102" y="124"/>
                    </a:lnTo>
                    <a:lnTo>
                      <a:pt x="98" y="120"/>
                    </a:lnTo>
                    <a:lnTo>
                      <a:pt x="94" y="116"/>
                    </a:lnTo>
                    <a:lnTo>
                      <a:pt x="90" y="108"/>
                    </a:lnTo>
                    <a:lnTo>
                      <a:pt x="88" y="102"/>
                    </a:lnTo>
                    <a:lnTo>
                      <a:pt x="88" y="98"/>
                    </a:lnTo>
                    <a:lnTo>
                      <a:pt x="86" y="94"/>
                    </a:lnTo>
                    <a:lnTo>
                      <a:pt x="80" y="90"/>
                    </a:lnTo>
                    <a:lnTo>
                      <a:pt x="74" y="84"/>
                    </a:lnTo>
                    <a:lnTo>
                      <a:pt x="70" y="76"/>
                    </a:lnTo>
                    <a:lnTo>
                      <a:pt x="66" y="76"/>
                    </a:lnTo>
                    <a:lnTo>
                      <a:pt x="62" y="78"/>
                    </a:lnTo>
                    <a:lnTo>
                      <a:pt x="58" y="82"/>
                    </a:lnTo>
                    <a:lnTo>
                      <a:pt x="56" y="86"/>
                    </a:lnTo>
                    <a:lnTo>
                      <a:pt x="52" y="88"/>
                    </a:lnTo>
                    <a:lnTo>
                      <a:pt x="50" y="86"/>
                    </a:lnTo>
                    <a:lnTo>
                      <a:pt x="48" y="84"/>
                    </a:lnTo>
                    <a:lnTo>
                      <a:pt x="46" y="82"/>
                    </a:lnTo>
                    <a:lnTo>
                      <a:pt x="44" y="80"/>
                    </a:lnTo>
                    <a:lnTo>
                      <a:pt x="40" y="80"/>
                    </a:lnTo>
                    <a:lnTo>
                      <a:pt x="36" y="84"/>
                    </a:lnTo>
                    <a:lnTo>
                      <a:pt x="28" y="90"/>
                    </a:lnTo>
                    <a:lnTo>
                      <a:pt x="26" y="70"/>
                    </a:lnTo>
                    <a:lnTo>
                      <a:pt x="26" y="64"/>
                    </a:lnTo>
                    <a:lnTo>
                      <a:pt x="26" y="58"/>
                    </a:lnTo>
                    <a:lnTo>
                      <a:pt x="22" y="56"/>
                    </a:lnTo>
                    <a:lnTo>
                      <a:pt x="18" y="56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8" y="52"/>
                    </a:lnTo>
                    <a:lnTo>
                      <a:pt x="6" y="44"/>
                    </a:lnTo>
                    <a:lnTo>
                      <a:pt x="4" y="40"/>
                    </a:lnTo>
                    <a:lnTo>
                      <a:pt x="0" y="38"/>
                    </a:lnTo>
                    <a:lnTo>
                      <a:pt x="8" y="32"/>
                    </a:lnTo>
                    <a:lnTo>
                      <a:pt x="10" y="28"/>
                    </a:lnTo>
                    <a:lnTo>
                      <a:pt x="10" y="24"/>
                    </a:lnTo>
                    <a:lnTo>
                      <a:pt x="12" y="22"/>
                    </a:lnTo>
                    <a:lnTo>
                      <a:pt x="16" y="18"/>
                    </a:lnTo>
                    <a:lnTo>
                      <a:pt x="20" y="22"/>
                    </a:lnTo>
                    <a:lnTo>
                      <a:pt x="22" y="22"/>
                    </a:lnTo>
                    <a:lnTo>
                      <a:pt x="26" y="20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28" y="4"/>
                    </a:lnTo>
                    <a:lnTo>
                      <a:pt x="28" y="10"/>
                    </a:lnTo>
                    <a:lnTo>
                      <a:pt x="32" y="16"/>
                    </a:lnTo>
                    <a:lnTo>
                      <a:pt x="36" y="20"/>
                    </a:lnTo>
                    <a:lnTo>
                      <a:pt x="42" y="24"/>
                    </a:lnTo>
                    <a:lnTo>
                      <a:pt x="54" y="30"/>
                    </a:lnTo>
                    <a:lnTo>
                      <a:pt x="70" y="34"/>
                    </a:lnTo>
                    <a:lnTo>
                      <a:pt x="70" y="40"/>
                    </a:lnTo>
                    <a:lnTo>
                      <a:pt x="66" y="44"/>
                    </a:lnTo>
                    <a:lnTo>
                      <a:pt x="58" y="46"/>
                    </a:lnTo>
                    <a:lnTo>
                      <a:pt x="60" y="50"/>
                    </a:lnTo>
                    <a:lnTo>
                      <a:pt x="62" y="56"/>
                    </a:lnTo>
                    <a:lnTo>
                      <a:pt x="70" y="64"/>
                    </a:lnTo>
                    <a:lnTo>
                      <a:pt x="80" y="72"/>
                    </a:lnTo>
                    <a:lnTo>
                      <a:pt x="88" y="78"/>
                    </a:lnTo>
                    <a:lnTo>
                      <a:pt x="94" y="82"/>
                    </a:lnTo>
                    <a:lnTo>
                      <a:pt x="96" y="88"/>
                    </a:lnTo>
                    <a:lnTo>
                      <a:pt x="98" y="92"/>
                    </a:lnTo>
                    <a:lnTo>
                      <a:pt x="104" y="92"/>
                    </a:lnTo>
                    <a:lnTo>
                      <a:pt x="110" y="98"/>
                    </a:lnTo>
                    <a:lnTo>
                      <a:pt x="114" y="104"/>
                    </a:lnTo>
                    <a:lnTo>
                      <a:pt x="128" y="122"/>
                    </a:lnTo>
                    <a:lnTo>
                      <a:pt x="134" y="132"/>
                    </a:lnTo>
                    <a:lnTo>
                      <a:pt x="140" y="146"/>
                    </a:lnTo>
                    <a:lnTo>
                      <a:pt x="138" y="146"/>
                    </a:lnTo>
                    <a:lnTo>
                      <a:pt x="136" y="146"/>
                    </a:lnTo>
                    <a:lnTo>
                      <a:pt x="132" y="148"/>
                    </a:lnTo>
                    <a:lnTo>
                      <a:pt x="128" y="146"/>
                    </a:lnTo>
                    <a:lnTo>
                      <a:pt x="124" y="146"/>
                    </a:lnTo>
                    <a:lnTo>
                      <a:pt x="120" y="146"/>
                    </a:lnTo>
                    <a:lnTo>
                      <a:pt x="118" y="150"/>
                    </a:lnTo>
                    <a:lnTo>
                      <a:pt x="116" y="156"/>
                    </a:lnTo>
                    <a:lnTo>
                      <a:pt x="110" y="154"/>
                    </a:lnTo>
                    <a:lnTo>
                      <a:pt x="104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Freeform 254"/>
              <p:cNvSpPr/>
              <p:nvPr/>
            </p:nvSpPr>
            <p:spPr bwMode="auto">
              <a:xfrm>
                <a:off x="6886385" y="3971619"/>
                <a:ext cx="199488" cy="430091"/>
              </a:xfrm>
              <a:custGeom>
                <a:avLst/>
                <a:gdLst>
                  <a:gd name="T0" fmla="*/ 2147483647 w 136"/>
                  <a:gd name="T1" fmla="*/ 2147483647 h 272"/>
                  <a:gd name="T2" fmla="*/ 2147483647 w 136"/>
                  <a:gd name="T3" fmla="*/ 2147483647 h 272"/>
                  <a:gd name="T4" fmla="*/ 2147483647 w 136"/>
                  <a:gd name="T5" fmla="*/ 2147483647 h 272"/>
                  <a:gd name="T6" fmla="*/ 2147483647 w 136"/>
                  <a:gd name="T7" fmla="*/ 2147483647 h 272"/>
                  <a:gd name="T8" fmla="*/ 2147483647 w 136"/>
                  <a:gd name="T9" fmla="*/ 2147483647 h 272"/>
                  <a:gd name="T10" fmla="*/ 2147483647 w 136"/>
                  <a:gd name="T11" fmla="*/ 2147483647 h 272"/>
                  <a:gd name="T12" fmla="*/ 2147483647 w 136"/>
                  <a:gd name="T13" fmla="*/ 2147483647 h 272"/>
                  <a:gd name="T14" fmla="*/ 2147483647 w 136"/>
                  <a:gd name="T15" fmla="*/ 2147483647 h 272"/>
                  <a:gd name="T16" fmla="*/ 2147483647 w 136"/>
                  <a:gd name="T17" fmla="*/ 2147483647 h 272"/>
                  <a:gd name="T18" fmla="*/ 2147483647 w 136"/>
                  <a:gd name="T19" fmla="*/ 2147483647 h 272"/>
                  <a:gd name="T20" fmla="*/ 2147483647 w 136"/>
                  <a:gd name="T21" fmla="*/ 2147483647 h 272"/>
                  <a:gd name="T22" fmla="*/ 2147483647 w 136"/>
                  <a:gd name="T23" fmla="*/ 2147483647 h 272"/>
                  <a:gd name="T24" fmla="*/ 2147483647 w 136"/>
                  <a:gd name="T25" fmla="*/ 2147483647 h 272"/>
                  <a:gd name="T26" fmla="*/ 2147483647 w 136"/>
                  <a:gd name="T27" fmla="*/ 2147483647 h 272"/>
                  <a:gd name="T28" fmla="*/ 2147483647 w 136"/>
                  <a:gd name="T29" fmla="*/ 2147483647 h 272"/>
                  <a:gd name="T30" fmla="*/ 2147483647 w 136"/>
                  <a:gd name="T31" fmla="*/ 2147483647 h 272"/>
                  <a:gd name="T32" fmla="*/ 2147483647 w 136"/>
                  <a:gd name="T33" fmla="*/ 2147483647 h 272"/>
                  <a:gd name="T34" fmla="*/ 2147483647 w 136"/>
                  <a:gd name="T35" fmla="*/ 2147483647 h 272"/>
                  <a:gd name="T36" fmla="*/ 2147483647 w 136"/>
                  <a:gd name="T37" fmla="*/ 2147483647 h 272"/>
                  <a:gd name="T38" fmla="*/ 2147483647 w 136"/>
                  <a:gd name="T39" fmla="*/ 2147483647 h 272"/>
                  <a:gd name="T40" fmla="*/ 2147483647 w 136"/>
                  <a:gd name="T41" fmla="*/ 2147483647 h 272"/>
                  <a:gd name="T42" fmla="*/ 2147483647 w 136"/>
                  <a:gd name="T43" fmla="*/ 2147483647 h 272"/>
                  <a:gd name="T44" fmla="*/ 2147483647 w 136"/>
                  <a:gd name="T45" fmla="*/ 2147483647 h 272"/>
                  <a:gd name="T46" fmla="*/ 2147483647 w 136"/>
                  <a:gd name="T47" fmla="*/ 2147483647 h 272"/>
                  <a:gd name="T48" fmla="*/ 2147483647 w 136"/>
                  <a:gd name="T49" fmla="*/ 2147483647 h 272"/>
                  <a:gd name="T50" fmla="*/ 2147483647 w 136"/>
                  <a:gd name="T51" fmla="*/ 2147483647 h 272"/>
                  <a:gd name="T52" fmla="*/ 2147483647 w 136"/>
                  <a:gd name="T53" fmla="*/ 2147483647 h 272"/>
                  <a:gd name="T54" fmla="*/ 2147483647 w 136"/>
                  <a:gd name="T55" fmla="*/ 2147483647 h 272"/>
                  <a:gd name="T56" fmla="*/ 2147483647 w 136"/>
                  <a:gd name="T57" fmla="*/ 2147483647 h 272"/>
                  <a:gd name="T58" fmla="*/ 2147483647 w 136"/>
                  <a:gd name="T59" fmla="*/ 2147483647 h 272"/>
                  <a:gd name="T60" fmla="*/ 2147483647 w 136"/>
                  <a:gd name="T61" fmla="*/ 2147483647 h 272"/>
                  <a:gd name="T62" fmla="*/ 2147483647 w 136"/>
                  <a:gd name="T63" fmla="*/ 2147483647 h 272"/>
                  <a:gd name="T64" fmla="*/ 2147483647 w 136"/>
                  <a:gd name="T65" fmla="*/ 2147483647 h 272"/>
                  <a:gd name="T66" fmla="*/ 2147483647 w 136"/>
                  <a:gd name="T67" fmla="*/ 2147483647 h 272"/>
                  <a:gd name="T68" fmla="*/ 2147483647 w 136"/>
                  <a:gd name="T69" fmla="*/ 2147483647 h 272"/>
                  <a:gd name="T70" fmla="*/ 2147483647 w 136"/>
                  <a:gd name="T71" fmla="*/ 2147483647 h 272"/>
                  <a:gd name="T72" fmla="*/ 2147483647 w 136"/>
                  <a:gd name="T73" fmla="*/ 2147483647 h 272"/>
                  <a:gd name="T74" fmla="*/ 2147483647 w 136"/>
                  <a:gd name="T75" fmla="*/ 2147483647 h 272"/>
                  <a:gd name="T76" fmla="*/ 2147483647 w 136"/>
                  <a:gd name="T77" fmla="*/ 2147483647 h 272"/>
                  <a:gd name="T78" fmla="*/ 2147483647 w 136"/>
                  <a:gd name="T79" fmla="*/ 2147483647 h 272"/>
                  <a:gd name="T80" fmla="*/ 2147483647 w 136"/>
                  <a:gd name="T81" fmla="*/ 2147483647 h 272"/>
                  <a:gd name="T82" fmla="*/ 2147483647 w 136"/>
                  <a:gd name="T83" fmla="*/ 2147483647 h 272"/>
                  <a:gd name="T84" fmla="*/ 2147483647 w 136"/>
                  <a:gd name="T85" fmla="*/ 2147483647 h 272"/>
                  <a:gd name="T86" fmla="*/ 2147483647 w 136"/>
                  <a:gd name="T87" fmla="*/ 2147483647 h 272"/>
                  <a:gd name="T88" fmla="*/ 2147483647 w 136"/>
                  <a:gd name="T89" fmla="*/ 2147483647 h 272"/>
                  <a:gd name="T90" fmla="*/ 2147483647 w 136"/>
                  <a:gd name="T91" fmla="*/ 2147483647 h 272"/>
                  <a:gd name="T92" fmla="*/ 2147483647 w 136"/>
                  <a:gd name="T93" fmla="*/ 2147483647 h 272"/>
                  <a:gd name="T94" fmla="*/ 2147483647 w 136"/>
                  <a:gd name="T95" fmla="*/ 2147483647 h 272"/>
                  <a:gd name="T96" fmla="*/ 2147483647 w 136"/>
                  <a:gd name="T97" fmla="*/ 2147483647 h 272"/>
                  <a:gd name="T98" fmla="*/ 2147483647 w 136"/>
                  <a:gd name="T99" fmla="*/ 2147483647 h 272"/>
                  <a:gd name="T100" fmla="*/ 2147483647 w 136"/>
                  <a:gd name="T101" fmla="*/ 2147483647 h 272"/>
                  <a:gd name="T102" fmla="*/ 2147483647 w 136"/>
                  <a:gd name="T103" fmla="*/ 2147483647 h 272"/>
                  <a:gd name="T104" fmla="*/ 2147483647 w 136"/>
                  <a:gd name="T105" fmla="*/ 2147483647 h 272"/>
                  <a:gd name="T106" fmla="*/ 2147483647 w 136"/>
                  <a:gd name="T107" fmla="*/ 2147483647 h 272"/>
                  <a:gd name="T108" fmla="*/ 2147483647 w 136"/>
                  <a:gd name="T109" fmla="*/ 2147483647 h 272"/>
                  <a:gd name="T110" fmla="*/ 2147483647 w 136"/>
                  <a:gd name="T111" fmla="*/ 2147483647 h 272"/>
                  <a:gd name="T112" fmla="*/ 2147483647 w 136"/>
                  <a:gd name="T113" fmla="*/ 2147483647 h 27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6"/>
                  <a:gd name="T172" fmla="*/ 0 h 272"/>
                  <a:gd name="T173" fmla="*/ 136 w 136"/>
                  <a:gd name="T174" fmla="*/ 272 h 27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6" h="272">
                    <a:moveTo>
                      <a:pt x="104" y="266"/>
                    </a:moveTo>
                    <a:lnTo>
                      <a:pt x="96" y="266"/>
                    </a:lnTo>
                    <a:lnTo>
                      <a:pt x="94" y="272"/>
                    </a:lnTo>
                    <a:lnTo>
                      <a:pt x="92" y="272"/>
                    </a:lnTo>
                    <a:lnTo>
                      <a:pt x="88" y="272"/>
                    </a:lnTo>
                    <a:lnTo>
                      <a:pt x="84" y="272"/>
                    </a:lnTo>
                    <a:lnTo>
                      <a:pt x="82" y="272"/>
                    </a:lnTo>
                    <a:lnTo>
                      <a:pt x="76" y="264"/>
                    </a:lnTo>
                    <a:lnTo>
                      <a:pt x="72" y="258"/>
                    </a:lnTo>
                    <a:lnTo>
                      <a:pt x="68" y="254"/>
                    </a:lnTo>
                    <a:lnTo>
                      <a:pt x="62" y="254"/>
                    </a:lnTo>
                    <a:lnTo>
                      <a:pt x="56" y="242"/>
                    </a:lnTo>
                    <a:lnTo>
                      <a:pt x="50" y="236"/>
                    </a:lnTo>
                    <a:lnTo>
                      <a:pt x="44" y="230"/>
                    </a:lnTo>
                    <a:lnTo>
                      <a:pt x="38" y="226"/>
                    </a:lnTo>
                    <a:lnTo>
                      <a:pt x="34" y="232"/>
                    </a:lnTo>
                    <a:lnTo>
                      <a:pt x="32" y="228"/>
                    </a:lnTo>
                    <a:lnTo>
                      <a:pt x="30" y="220"/>
                    </a:lnTo>
                    <a:lnTo>
                      <a:pt x="30" y="206"/>
                    </a:lnTo>
                    <a:lnTo>
                      <a:pt x="32" y="172"/>
                    </a:lnTo>
                    <a:lnTo>
                      <a:pt x="38" y="172"/>
                    </a:lnTo>
                    <a:lnTo>
                      <a:pt x="42" y="166"/>
                    </a:lnTo>
                    <a:lnTo>
                      <a:pt x="44" y="162"/>
                    </a:lnTo>
                    <a:lnTo>
                      <a:pt x="44" y="156"/>
                    </a:lnTo>
                    <a:lnTo>
                      <a:pt x="44" y="146"/>
                    </a:lnTo>
                    <a:lnTo>
                      <a:pt x="40" y="134"/>
                    </a:lnTo>
                    <a:lnTo>
                      <a:pt x="34" y="124"/>
                    </a:lnTo>
                    <a:lnTo>
                      <a:pt x="30" y="116"/>
                    </a:lnTo>
                    <a:lnTo>
                      <a:pt x="18" y="106"/>
                    </a:lnTo>
                    <a:lnTo>
                      <a:pt x="20" y="100"/>
                    </a:lnTo>
                    <a:lnTo>
                      <a:pt x="20" y="94"/>
                    </a:lnTo>
                    <a:lnTo>
                      <a:pt x="22" y="88"/>
                    </a:lnTo>
                    <a:lnTo>
                      <a:pt x="22" y="82"/>
                    </a:lnTo>
                    <a:lnTo>
                      <a:pt x="22" y="74"/>
                    </a:lnTo>
                    <a:lnTo>
                      <a:pt x="20" y="68"/>
                    </a:lnTo>
                    <a:lnTo>
                      <a:pt x="12" y="58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22" y="6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38" y="6"/>
                    </a:lnTo>
                    <a:lnTo>
                      <a:pt x="40" y="14"/>
                    </a:lnTo>
                    <a:lnTo>
                      <a:pt x="44" y="18"/>
                    </a:lnTo>
                    <a:lnTo>
                      <a:pt x="48" y="18"/>
                    </a:lnTo>
                    <a:lnTo>
                      <a:pt x="50" y="18"/>
                    </a:lnTo>
                    <a:lnTo>
                      <a:pt x="54" y="18"/>
                    </a:lnTo>
                    <a:lnTo>
                      <a:pt x="58" y="20"/>
                    </a:lnTo>
                    <a:lnTo>
                      <a:pt x="58" y="26"/>
                    </a:lnTo>
                    <a:lnTo>
                      <a:pt x="58" y="32"/>
                    </a:lnTo>
                    <a:lnTo>
                      <a:pt x="60" y="52"/>
                    </a:lnTo>
                    <a:lnTo>
                      <a:pt x="68" y="46"/>
                    </a:lnTo>
                    <a:lnTo>
                      <a:pt x="72" y="42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80" y="46"/>
                    </a:lnTo>
                    <a:lnTo>
                      <a:pt x="82" y="48"/>
                    </a:lnTo>
                    <a:lnTo>
                      <a:pt x="84" y="50"/>
                    </a:lnTo>
                    <a:lnTo>
                      <a:pt x="88" y="48"/>
                    </a:lnTo>
                    <a:lnTo>
                      <a:pt x="90" y="44"/>
                    </a:lnTo>
                    <a:lnTo>
                      <a:pt x="94" y="40"/>
                    </a:lnTo>
                    <a:lnTo>
                      <a:pt x="98" y="38"/>
                    </a:lnTo>
                    <a:lnTo>
                      <a:pt x="102" y="38"/>
                    </a:lnTo>
                    <a:lnTo>
                      <a:pt x="106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20" y="60"/>
                    </a:lnTo>
                    <a:lnTo>
                      <a:pt x="120" y="64"/>
                    </a:lnTo>
                    <a:lnTo>
                      <a:pt x="122" y="70"/>
                    </a:lnTo>
                    <a:lnTo>
                      <a:pt x="126" y="78"/>
                    </a:lnTo>
                    <a:lnTo>
                      <a:pt x="130" y="82"/>
                    </a:lnTo>
                    <a:lnTo>
                      <a:pt x="134" y="86"/>
                    </a:lnTo>
                    <a:lnTo>
                      <a:pt x="136" y="112"/>
                    </a:lnTo>
                    <a:lnTo>
                      <a:pt x="130" y="110"/>
                    </a:lnTo>
                    <a:lnTo>
                      <a:pt x="120" y="110"/>
                    </a:lnTo>
                    <a:lnTo>
                      <a:pt x="108" y="110"/>
                    </a:lnTo>
                    <a:lnTo>
                      <a:pt x="100" y="114"/>
                    </a:lnTo>
                    <a:lnTo>
                      <a:pt x="96" y="118"/>
                    </a:lnTo>
                    <a:lnTo>
                      <a:pt x="92" y="122"/>
                    </a:lnTo>
                    <a:lnTo>
                      <a:pt x="92" y="128"/>
                    </a:lnTo>
                    <a:lnTo>
                      <a:pt x="90" y="134"/>
                    </a:lnTo>
                    <a:lnTo>
                      <a:pt x="92" y="138"/>
                    </a:lnTo>
                    <a:lnTo>
                      <a:pt x="94" y="144"/>
                    </a:lnTo>
                    <a:lnTo>
                      <a:pt x="96" y="148"/>
                    </a:lnTo>
                    <a:lnTo>
                      <a:pt x="98" y="154"/>
                    </a:lnTo>
                    <a:lnTo>
                      <a:pt x="92" y="152"/>
                    </a:lnTo>
                    <a:lnTo>
                      <a:pt x="86" y="150"/>
                    </a:lnTo>
                    <a:lnTo>
                      <a:pt x="76" y="144"/>
                    </a:lnTo>
                    <a:lnTo>
                      <a:pt x="68" y="136"/>
                    </a:lnTo>
                    <a:lnTo>
                      <a:pt x="60" y="128"/>
                    </a:lnTo>
                    <a:lnTo>
                      <a:pt x="52" y="128"/>
                    </a:lnTo>
                    <a:lnTo>
                      <a:pt x="52" y="150"/>
                    </a:lnTo>
                    <a:lnTo>
                      <a:pt x="50" y="158"/>
                    </a:lnTo>
                    <a:lnTo>
                      <a:pt x="48" y="166"/>
                    </a:lnTo>
                    <a:lnTo>
                      <a:pt x="48" y="176"/>
                    </a:lnTo>
                    <a:lnTo>
                      <a:pt x="46" y="188"/>
                    </a:lnTo>
                    <a:lnTo>
                      <a:pt x="48" y="192"/>
                    </a:lnTo>
                    <a:lnTo>
                      <a:pt x="48" y="200"/>
                    </a:lnTo>
                    <a:lnTo>
                      <a:pt x="52" y="204"/>
                    </a:lnTo>
                    <a:lnTo>
                      <a:pt x="60" y="206"/>
                    </a:lnTo>
                    <a:lnTo>
                      <a:pt x="60" y="216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66" y="234"/>
                    </a:lnTo>
                    <a:lnTo>
                      <a:pt x="68" y="238"/>
                    </a:lnTo>
                    <a:lnTo>
                      <a:pt x="70" y="240"/>
                    </a:lnTo>
                    <a:lnTo>
                      <a:pt x="74" y="244"/>
                    </a:lnTo>
                    <a:lnTo>
                      <a:pt x="84" y="248"/>
                    </a:lnTo>
                    <a:lnTo>
                      <a:pt x="104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Freeform 255"/>
              <p:cNvSpPr/>
              <p:nvPr/>
            </p:nvSpPr>
            <p:spPr bwMode="auto">
              <a:xfrm>
                <a:off x="6977481" y="4373835"/>
                <a:ext cx="106086" cy="161948"/>
              </a:xfrm>
              <a:custGeom>
                <a:avLst/>
                <a:gdLst>
                  <a:gd name="T0" fmla="*/ 2147483647 w 72"/>
                  <a:gd name="T1" fmla="*/ 2147483647 h 102"/>
                  <a:gd name="T2" fmla="*/ 2147483647 w 72"/>
                  <a:gd name="T3" fmla="*/ 2147483647 h 102"/>
                  <a:gd name="T4" fmla="*/ 2147483647 w 72"/>
                  <a:gd name="T5" fmla="*/ 2147483647 h 102"/>
                  <a:gd name="T6" fmla="*/ 2147483647 w 72"/>
                  <a:gd name="T7" fmla="*/ 2147483647 h 102"/>
                  <a:gd name="T8" fmla="*/ 2147483647 w 72"/>
                  <a:gd name="T9" fmla="*/ 2147483647 h 102"/>
                  <a:gd name="T10" fmla="*/ 2147483647 w 72"/>
                  <a:gd name="T11" fmla="*/ 2147483647 h 102"/>
                  <a:gd name="T12" fmla="*/ 2147483647 w 72"/>
                  <a:gd name="T13" fmla="*/ 2147483647 h 102"/>
                  <a:gd name="T14" fmla="*/ 2147483647 w 72"/>
                  <a:gd name="T15" fmla="*/ 2147483647 h 102"/>
                  <a:gd name="T16" fmla="*/ 2147483647 w 72"/>
                  <a:gd name="T17" fmla="*/ 2147483647 h 102"/>
                  <a:gd name="T18" fmla="*/ 2147483647 w 72"/>
                  <a:gd name="T19" fmla="*/ 0 h 102"/>
                  <a:gd name="T20" fmla="*/ 0 w 72"/>
                  <a:gd name="T21" fmla="*/ 0 h 102"/>
                  <a:gd name="T22" fmla="*/ 2147483647 w 72"/>
                  <a:gd name="T23" fmla="*/ 2147483647 h 102"/>
                  <a:gd name="T24" fmla="*/ 2147483647 w 72"/>
                  <a:gd name="T25" fmla="*/ 2147483647 h 102"/>
                  <a:gd name="T26" fmla="*/ 2147483647 w 72"/>
                  <a:gd name="T27" fmla="*/ 2147483647 h 102"/>
                  <a:gd name="T28" fmla="*/ 2147483647 w 72"/>
                  <a:gd name="T29" fmla="*/ 2147483647 h 102"/>
                  <a:gd name="T30" fmla="*/ 2147483647 w 72"/>
                  <a:gd name="T31" fmla="*/ 2147483647 h 102"/>
                  <a:gd name="T32" fmla="*/ 2147483647 w 72"/>
                  <a:gd name="T33" fmla="*/ 2147483647 h 102"/>
                  <a:gd name="T34" fmla="*/ 2147483647 w 72"/>
                  <a:gd name="T35" fmla="*/ 2147483647 h 102"/>
                  <a:gd name="T36" fmla="*/ 2147483647 w 72"/>
                  <a:gd name="T37" fmla="*/ 2147483647 h 102"/>
                  <a:gd name="T38" fmla="*/ 2147483647 w 72"/>
                  <a:gd name="T39" fmla="*/ 2147483647 h 102"/>
                  <a:gd name="T40" fmla="*/ 2147483647 w 72"/>
                  <a:gd name="T41" fmla="*/ 2147483647 h 102"/>
                  <a:gd name="T42" fmla="*/ 2147483647 w 72"/>
                  <a:gd name="T43" fmla="*/ 2147483647 h 102"/>
                  <a:gd name="T44" fmla="*/ 2147483647 w 72"/>
                  <a:gd name="T45" fmla="*/ 2147483647 h 102"/>
                  <a:gd name="T46" fmla="*/ 2147483647 w 72"/>
                  <a:gd name="T47" fmla="*/ 2147483647 h 102"/>
                  <a:gd name="T48" fmla="*/ 2147483647 w 72"/>
                  <a:gd name="T49" fmla="*/ 2147483647 h 102"/>
                  <a:gd name="T50" fmla="*/ 2147483647 w 72"/>
                  <a:gd name="T51" fmla="*/ 2147483647 h 102"/>
                  <a:gd name="T52" fmla="*/ 2147483647 w 72"/>
                  <a:gd name="T53" fmla="*/ 2147483647 h 102"/>
                  <a:gd name="T54" fmla="*/ 2147483647 w 72"/>
                  <a:gd name="T55" fmla="*/ 2147483647 h 102"/>
                  <a:gd name="T56" fmla="*/ 2147483647 w 72"/>
                  <a:gd name="T57" fmla="*/ 2147483647 h 102"/>
                  <a:gd name="T58" fmla="*/ 2147483647 w 72"/>
                  <a:gd name="T59" fmla="*/ 2147483647 h 102"/>
                  <a:gd name="T60" fmla="*/ 2147483647 w 72"/>
                  <a:gd name="T61" fmla="*/ 2147483647 h 102"/>
                  <a:gd name="T62" fmla="*/ 2147483647 w 72"/>
                  <a:gd name="T63" fmla="*/ 2147483647 h 102"/>
                  <a:gd name="T64" fmla="*/ 2147483647 w 72"/>
                  <a:gd name="T65" fmla="*/ 2147483647 h 102"/>
                  <a:gd name="T66" fmla="*/ 2147483647 w 72"/>
                  <a:gd name="T67" fmla="*/ 2147483647 h 1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2"/>
                  <a:gd name="T103" fmla="*/ 0 h 102"/>
                  <a:gd name="T104" fmla="*/ 72 w 72"/>
                  <a:gd name="T105" fmla="*/ 102 h 10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2" h="102">
                    <a:moveTo>
                      <a:pt x="42" y="12"/>
                    </a:moveTo>
                    <a:lnTo>
                      <a:pt x="34" y="12"/>
                    </a:lnTo>
                    <a:lnTo>
                      <a:pt x="32" y="18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4" y="1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6" y="24"/>
                    </a:lnTo>
                    <a:lnTo>
                      <a:pt x="10" y="36"/>
                    </a:lnTo>
                    <a:lnTo>
                      <a:pt x="14" y="46"/>
                    </a:lnTo>
                    <a:lnTo>
                      <a:pt x="18" y="54"/>
                    </a:lnTo>
                    <a:lnTo>
                      <a:pt x="34" y="72"/>
                    </a:lnTo>
                    <a:lnTo>
                      <a:pt x="50" y="86"/>
                    </a:lnTo>
                    <a:lnTo>
                      <a:pt x="58" y="96"/>
                    </a:lnTo>
                    <a:lnTo>
                      <a:pt x="66" y="102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96"/>
                    </a:lnTo>
                    <a:lnTo>
                      <a:pt x="72" y="90"/>
                    </a:lnTo>
                    <a:lnTo>
                      <a:pt x="70" y="84"/>
                    </a:lnTo>
                    <a:lnTo>
                      <a:pt x="66" y="74"/>
                    </a:lnTo>
                    <a:lnTo>
                      <a:pt x="62" y="68"/>
                    </a:lnTo>
                    <a:lnTo>
                      <a:pt x="60" y="64"/>
                    </a:lnTo>
                    <a:lnTo>
                      <a:pt x="58" y="60"/>
                    </a:lnTo>
                    <a:lnTo>
                      <a:pt x="58" y="40"/>
                    </a:lnTo>
                    <a:lnTo>
                      <a:pt x="58" y="32"/>
                    </a:lnTo>
                    <a:lnTo>
                      <a:pt x="52" y="24"/>
                    </a:lnTo>
                    <a:lnTo>
                      <a:pt x="4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Freeform 256"/>
              <p:cNvSpPr/>
              <p:nvPr/>
            </p:nvSpPr>
            <p:spPr bwMode="auto">
              <a:xfrm>
                <a:off x="6754930" y="3740644"/>
                <a:ext cx="197182" cy="503101"/>
              </a:xfrm>
              <a:custGeom>
                <a:avLst/>
                <a:gdLst>
                  <a:gd name="T0" fmla="*/ 0 w 134"/>
                  <a:gd name="T1" fmla="*/ 2147483647 h 318"/>
                  <a:gd name="T2" fmla="*/ 2147483647 w 134"/>
                  <a:gd name="T3" fmla="*/ 2147483647 h 318"/>
                  <a:gd name="T4" fmla="*/ 2147483647 w 134"/>
                  <a:gd name="T5" fmla="*/ 2147483647 h 318"/>
                  <a:gd name="T6" fmla="*/ 2147483647 w 134"/>
                  <a:gd name="T7" fmla="*/ 2147483647 h 318"/>
                  <a:gd name="T8" fmla="*/ 2147483647 w 134"/>
                  <a:gd name="T9" fmla="*/ 2147483647 h 318"/>
                  <a:gd name="T10" fmla="*/ 2147483647 w 134"/>
                  <a:gd name="T11" fmla="*/ 2147483647 h 318"/>
                  <a:gd name="T12" fmla="*/ 2147483647 w 134"/>
                  <a:gd name="T13" fmla="*/ 2147483647 h 318"/>
                  <a:gd name="T14" fmla="*/ 2147483647 w 134"/>
                  <a:gd name="T15" fmla="*/ 2147483647 h 318"/>
                  <a:gd name="T16" fmla="*/ 2147483647 w 134"/>
                  <a:gd name="T17" fmla="*/ 2147483647 h 318"/>
                  <a:gd name="T18" fmla="*/ 2147483647 w 134"/>
                  <a:gd name="T19" fmla="*/ 2147483647 h 318"/>
                  <a:gd name="T20" fmla="*/ 2147483647 w 134"/>
                  <a:gd name="T21" fmla="*/ 2147483647 h 318"/>
                  <a:gd name="T22" fmla="*/ 2147483647 w 134"/>
                  <a:gd name="T23" fmla="*/ 2147483647 h 318"/>
                  <a:gd name="T24" fmla="*/ 2147483647 w 134"/>
                  <a:gd name="T25" fmla="*/ 2147483647 h 318"/>
                  <a:gd name="T26" fmla="*/ 2147483647 w 134"/>
                  <a:gd name="T27" fmla="*/ 2147483647 h 318"/>
                  <a:gd name="T28" fmla="*/ 2147483647 w 134"/>
                  <a:gd name="T29" fmla="*/ 2147483647 h 318"/>
                  <a:gd name="T30" fmla="*/ 2147483647 w 134"/>
                  <a:gd name="T31" fmla="*/ 2147483647 h 318"/>
                  <a:gd name="T32" fmla="*/ 2147483647 w 134"/>
                  <a:gd name="T33" fmla="*/ 2147483647 h 318"/>
                  <a:gd name="T34" fmla="*/ 2147483647 w 134"/>
                  <a:gd name="T35" fmla="*/ 2147483647 h 318"/>
                  <a:gd name="T36" fmla="*/ 2147483647 w 134"/>
                  <a:gd name="T37" fmla="*/ 2147483647 h 318"/>
                  <a:gd name="T38" fmla="*/ 2147483647 w 134"/>
                  <a:gd name="T39" fmla="*/ 2147483647 h 318"/>
                  <a:gd name="T40" fmla="*/ 2147483647 w 134"/>
                  <a:gd name="T41" fmla="*/ 2147483647 h 318"/>
                  <a:gd name="T42" fmla="*/ 2147483647 w 134"/>
                  <a:gd name="T43" fmla="*/ 2147483647 h 318"/>
                  <a:gd name="T44" fmla="*/ 2147483647 w 134"/>
                  <a:gd name="T45" fmla="*/ 2147483647 h 318"/>
                  <a:gd name="T46" fmla="*/ 2147483647 w 134"/>
                  <a:gd name="T47" fmla="*/ 2147483647 h 318"/>
                  <a:gd name="T48" fmla="*/ 2147483647 w 134"/>
                  <a:gd name="T49" fmla="*/ 2147483647 h 318"/>
                  <a:gd name="T50" fmla="*/ 2147483647 w 134"/>
                  <a:gd name="T51" fmla="*/ 2147483647 h 318"/>
                  <a:gd name="T52" fmla="*/ 2147483647 w 134"/>
                  <a:gd name="T53" fmla="*/ 2147483647 h 318"/>
                  <a:gd name="T54" fmla="*/ 2147483647 w 134"/>
                  <a:gd name="T55" fmla="*/ 2147483647 h 318"/>
                  <a:gd name="T56" fmla="*/ 2147483647 w 134"/>
                  <a:gd name="T57" fmla="*/ 2147483647 h 318"/>
                  <a:gd name="T58" fmla="*/ 2147483647 w 134"/>
                  <a:gd name="T59" fmla="*/ 2147483647 h 318"/>
                  <a:gd name="T60" fmla="*/ 2147483647 w 134"/>
                  <a:gd name="T61" fmla="*/ 2147483647 h 318"/>
                  <a:gd name="T62" fmla="*/ 2147483647 w 134"/>
                  <a:gd name="T63" fmla="*/ 2147483647 h 318"/>
                  <a:gd name="T64" fmla="*/ 2147483647 w 134"/>
                  <a:gd name="T65" fmla="*/ 2147483647 h 318"/>
                  <a:gd name="T66" fmla="*/ 2147483647 w 134"/>
                  <a:gd name="T67" fmla="*/ 2147483647 h 318"/>
                  <a:gd name="T68" fmla="*/ 2147483647 w 134"/>
                  <a:gd name="T69" fmla="*/ 2147483647 h 318"/>
                  <a:gd name="T70" fmla="*/ 2147483647 w 134"/>
                  <a:gd name="T71" fmla="*/ 2147483647 h 318"/>
                  <a:gd name="T72" fmla="*/ 2147483647 w 134"/>
                  <a:gd name="T73" fmla="*/ 2147483647 h 318"/>
                  <a:gd name="T74" fmla="*/ 2147483647 w 134"/>
                  <a:gd name="T75" fmla="*/ 2147483647 h 318"/>
                  <a:gd name="T76" fmla="*/ 2147483647 w 134"/>
                  <a:gd name="T77" fmla="*/ 2147483647 h 318"/>
                  <a:gd name="T78" fmla="*/ 2147483647 w 134"/>
                  <a:gd name="T79" fmla="*/ 2147483647 h 318"/>
                  <a:gd name="T80" fmla="*/ 2147483647 w 134"/>
                  <a:gd name="T81" fmla="*/ 2147483647 h 318"/>
                  <a:gd name="T82" fmla="*/ 2147483647 w 134"/>
                  <a:gd name="T83" fmla="*/ 2147483647 h 318"/>
                  <a:gd name="T84" fmla="*/ 2147483647 w 134"/>
                  <a:gd name="T85" fmla="*/ 2147483647 h 318"/>
                  <a:gd name="T86" fmla="*/ 2147483647 w 134"/>
                  <a:gd name="T87" fmla="*/ 2147483647 h 318"/>
                  <a:gd name="T88" fmla="*/ 2147483647 w 134"/>
                  <a:gd name="T89" fmla="*/ 2147483647 h 318"/>
                  <a:gd name="T90" fmla="*/ 2147483647 w 134"/>
                  <a:gd name="T91" fmla="*/ 2147483647 h 318"/>
                  <a:gd name="T92" fmla="*/ 2147483647 w 134"/>
                  <a:gd name="T93" fmla="*/ 0 h 318"/>
                  <a:gd name="T94" fmla="*/ 2147483647 w 134"/>
                  <a:gd name="T95" fmla="*/ 2147483647 h 318"/>
                  <a:gd name="T96" fmla="*/ 2147483647 w 134"/>
                  <a:gd name="T97" fmla="*/ 2147483647 h 318"/>
                  <a:gd name="T98" fmla="*/ 2147483647 w 134"/>
                  <a:gd name="T99" fmla="*/ 2147483647 h 318"/>
                  <a:gd name="T100" fmla="*/ 2147483647 w 134"/>
                  <a:gd name="T101" fmla="*/ 2147483647 h 318"/>
                  <a:gd name="T102" fmla="*/ 2147483647 w 134"/>
                  <a:gd name="T103" fmla="*/ 2147483647 h 318"/>
                  <a:gd name="T104" fmla="*/ 2147483647 w 134"/>
                  <a:gd name="T105" fmla="*/ 2147483647 h 318"/>
                  <a:gd name="T106" fmla="*/ 2147483647 w 134"/>
                  <a:gd name="T107" fmla="*/ 2147483647 h 318"/>
                  <a:gd name="T108" fmla="*/ 2147483647 w 134"/>
                  <a:gd name="T109" fmla="*/ 2147483647 h 318"/>
                  <a:gd name="T110" fmla="*/ 2147483647 w 134"/>
                  <a:gd name="T111" fmla="*/ 2147483647 h 318"/>
                  <a:gd name="T112" fmla="*/ 2147483647 w 134"/>
                  <a:gd name="T113" fmla="*/ 2147483647 h 318"/>
                  <a:gd name="T114" fmla="*/ 2147483647 w 134"/>
                  <a:gd name="T115" fmla="*/ 2147483647 h 318"/>
                  <a:gd name="T116" fmla="*/ 2147483647 w 134"/>
                  <a:gd name="T117" fmla="*/ 2147483647 h 318"/>
                  <a:gd name="T118" fmla="*/ 2147483647 w 134"/>
                  <a:gd name="T119" fmla="*/ 2147483647 h 318"/>
                  <a:gd name="T120" fmla="*/ 2147483647 w 134"/>
                  <a:gd name="T121" fmla="*/ 2147483647 h 318"/>
                  <a:gd name="T122" fmla="*/ 0 w 134"/>
                  <a:gd name="T123" fmla="*/ 2147483647 h 3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34"/>
                  <a:gd name="T187" fmla="*/ 0 h 318"/>
                  <a:gd name="T188" fmla="*/ 134 w 134"/>
                  <a:gd name="T189" fmla="*/ 318 h 31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34" h="318">
                    <a:moveTo>
                      <a:pt x="0" y="136"/>
                    </a:moveTo>
                    <a:lnTo>
                      <a:pt x="0" y="140"/>
                    </a:lnTo>
                    <a:lnTo>
                      <a:pt x="14" y="152"/>
                    </a:lnTo>
                    <a:lnTo>
                      <a:pt x="28" y="166"/>
                    </a:lnTo>
                    <a:lnTo>
                      <a:pt x="36" y="172"/>
                    </a:lnTo>
                    <a:lnTo>
                      <a:pt x="42" y="180"/>
                    </a:lnTo>
                    <a:lnTo>
                      <a:pt x="46" y="190"/>
                    </a:lnTo>
                    <a:lnTo>
                      <a:pt x="48" y="198"/>
                    </a:lnTo>
                    <a:lnTo>
                      <a:pt x="48" y="204"/>
                    </a:lnTo>
                    <a:lnTo>
                      <a:pt x="46" y="212"/>
                    </a:lnTo>
                    <a:lnTo>
                      <a:pt x="44" y="218"/>
                    </a:lnTo>
                    <a:lnTo>
                      <a:pt x="44" y="224"/>
                    </a:lnTo>
                    <a:lnTo>
                      <a:pt x="44" y="226"/>
                    </a:lnTo>
                    <a:lnTo>
                      <a:pt x="48" y="226"/>
                    </a:lnTo>
                    <a:lnTo>
                      <a:pt x="56" y="224"/>
                    </a:lnTo>
                    <a:lnTo>
                      <a:pt x="58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0" y="224"/>
                    </a:lnTo>
                    <a:lnTo>
                      <a:pt x="84" y="216"/>
                    </a:lnTo>
                    <a:lnTo>
                      <a:pt x="84" y="206"/>
                    </a:lnTo>
                    <a:lnTo>
                      <a:pt x="90" y="212"/>
                    </a:lnTo>
                    <a:lnTo>
                      <a:pt x="96" y="220"/>
                    </a:lnTo>
                    <a:lnTo>
                      <a:pt x="102" y="234"/>
                    </a:lnTo>
                    <a:lnTo>
                      <a:pt x="106" y="252"/>
                    </a:lnTo>
                    <a:lnTo>
                      <a:pt x="110" y="268"/>
                    </a:lnTo>
                    <a:lnTo>
                      <a:pt x="118" y="276"/>
                    </a:lnTo>
                    <a:lnTo>
                      <a:pt x="122" y="282"/>
                    </a:lnTo>
                    <a:lnTo>
                      <a:pt x="122" y="286"/>
                    </a:lnTo>
                    <a:lnTo>
                      <a:pt x="124" y="304"/>
                    </a:lnTo>
                    <a:lnTo>
                      <a:pt x="124" y="310"/>
                    </a:lnTo>
                    <a:lnTo>
                      <a:pt x="122" y="318"/>
                    </a:lnTo>
                    <a:lnTo>
                      <a:pt x="128" y="318"/>
                    </a:lnTo>
                    <a:lnTo>
                      <a:pt x="132" y="312"/>
                    </a:lnTo>
                    <a:lnTo>
                      <a:pt x="134" y="308"/>
                    </a:lnTo>
                    <a:lnTo>
                      <a:pt x="134" y="302"/>
                    </a:lnTo>
                    <a:lnTo>
                      <a:pt x="134" y="292"/>
                    </a:lnTo>
                    <a:lnTo>
                      <a:pt x="130" y="280"/>
                    </a:lnTo>
                    <a:lnTo>
                      <a:pt x="124" y="270"/>
                    </a:lnTo>
                    <a:lnTo>
                      <a:pt x="120" y="262"/>
                    </a:lnTo>
                    <a:lnTo>
                      <a:pt x="108" y="252"/>
                    </a:lnTo>
                    <a:lnTo>
                      <a:pt x="110" y="246"/>
                    </a:lnTo>
                    <a:lnTo>
                      <a:pt x="110" y="240"/>
                    </a:lnTo>
                    <a:lnTo>
                      <a:pt x="112" y="234"/>
                    </a:lnTo>
                    <a:lnTo>
                      <a:pt x="112" y="228"/>
                    </a:lnTo>
                    <a:lnTo>
                      <a:pt x="112" y="220"/>
                    </a:lnTo>
                    <a:lnTo>
                      <a:pt x="110" y="214"/>
                    </a:lnTo>
                    <a:lnTo>
                      <a:pt x="102" y="204"/>
                    </a:lnTo>
                    <a:lnTo>
                      <a:pt x="94" y="196"/>
                    </a:lnTo>
                    <a:lnTo>
                      <a:pt x="92" y="190"/>
                    </a:lnTo>
                    <a:lnTo>
                      <a:pt x="90" y="180"/>
                    </a:lnTo>
                    <a:lnTo>
                      <a:pt x="92" y="172"/>
                    </a:lnTo>
                    <a:lnTo>
                      <a:pt x="94" y="168"/>
                    </a:lnTo>
                    <a:lnTo>
                      <a:pt x="98" y="162"/>
                    </a:lnTo>
                    <a:lnTo>
                      <a:pt x="106" y="156"/>
                    </a:lnTo>
                    <a:lnTo>
                      <a:pt x="118" y="148"/>
                    </a:lnTo>
                    <a:lnTo>
                      <a:pt x="124" y="144"/>
                    </a:lnTo>
                    <a:lnTo>
                      <a:pt x="130" y="140"/>
                    </a:lnTo>
                    <a:lnTo>
                      <a:pt x="132" y="134"/>
                    </a:lnTo>
                    <a:lnTo>
                      <a:pt x="134" y="130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0" y="122"/>
                    </a:lnTo>
                    <a:lnTo>
                      <a:pt x="114" y="118"/>
                    </a:lnTo>
                    <a:lnTo>
                      <a:pt x="108" y="116"/>
                    </a:lnTo>
                    <a:lnTo>
                      <a:pt x="110" y="106"/>
                    </a:lnTo>
                    <a:lnTo>
                      <a:pt x="110" y="102"/>
                    </a:lnTo>
                    <a:lnTo>
                      <a:pt x="108" y="98"/>
                    </a:lnTo>
                    <a:lnTo>
                      <a:pt x="104" y="96"/>
                    </a:lnTo>
                    <a:lnTo>
                      <a:pt x="100" y="94"/>
                    </a:lnTo>
                    <a:lnTo>
                      <a:pt x="98" y="90"/>
                    </a:lnTo>
                    <a:lnTo>
                      <a:pt x="96" y="84"/>
                    </a:lnTo>
                    <a:lnTo>
                      <a:pt x="94" y="82"/>
                    </a:lnTo>
                    <a:lnTo>
                      <a:pt x="90" y="82"/>
                    </a:lnTo>
                    <a:lnTo>
                      <a:pt x="84" y="82"/>
                    </a:lnTo>
                    <a:lnTo>
                      <a:pt x="80" y="80"/>
                    </a:lnTo>
                    <a:lnTo>
                      <a:pt x="78" y="76"/>
                    </a:lnTo>
                    <a:lnTo>
                      <a:pt x="76" y="68"/>
                    </a:lnTo>
                    <a:lnTo>
                      <a:pt x="76" y="64"/>
                    </a:lnTo>
                    <a:lnTo>
                      <a:pt x="78" y="58"/>
                    </a:lnTo>
                    <a:lnTo>
                      <a:pt x="82" y="52"/>
                    </a:lnTo>
                    <a:lnTo>
                      <a:pt x="88" y="50"/>
                    </a:lnTo>
                    <a:lnTo>
                      <a:pt x="86" y="48"/>
                    </a:lnTo>
                    <a:lnTo>
                      <a:pt x="88" y="44"/>
                    </a:lnTo>
                    <a:lnTo>
                      <a:pt x="84" y="28"/>
                    </a:lnTo>
                    <a:lnTo>
                      <a:pt x="82" y="18"/>
                    </a:lnTo>
                    <a:lnTo>
                      <a:pt x="80" y="14"/>
                    </a:lnTo>
                    <a:lnTo>
                      <a:pt x="76" y="14"/>
                    </a:lnTo>
                    <a:lnTo>
                      <a:pt x="72" y="12"/>
                    </a:lnTo>
                    <a:lnTo>
                      <a:pt x="72" y="10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20"/>
                    </a:lnTo>
                    <a:lnTo>
                      <a:pt x="50" y="20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30" y="34"/>
                    </a:lnTo>
                    <a:lnTo>
                      <a:pt x="28" y="36"/>
                    </a:lnTo>
                    <a:lnTo>
                      <a:pt x="30" y="40"/>
                    </a:lnTo>
                    <a:lnTo>
                      <a:pt x="32" y="42"/>
                    </a:lnTo>
                    <a:lnTo>
                      <a:pt x="26" y="60"/>
                    </a:lnTo>
                    <a:lnTo>
                      <a:pt x="26" y="62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28" y="70"/>
                    </a:lnTo>
                    <a:lnTo>
                      <a:pt x="26" y="74"/>
                    </a:lnTo>
                    <a:lnTo>
                      <a:pt x="20" y="84"/>
                    </a:lnTo>
                    <a:lnTo>
                      <a:pt x="18" y="84"/>
                    </a:lnTo>
                    <a:lnTo>
                      <a:pt x="16" y="82"/>
                    </a:lnTo>
                    <a:lnTo>
                      <a:pt x="12" y="86"/>
                    </a:lnTo>
                    <a:lnTo>
                      <a:pt x="10" y="86"/>
                    </a:lnTo>
                    <a:lnTo>
                      <a:pt x="12" y="92"/>
                    </a:lnTo>
                    <a:lnTo>
                      <a:pt x="12" y="100"/>
                    </a:lnTo>
                    <a:lnTo>
                      <a:pt x="10" y="110"/>
                    </a:lnTo>
                    <a:lnTo>
                      <a:pt x="10" y="118"/>
                    </a:lnTo>
                    <a:lnTo>
                      <a:pt x="4" y="118"/>
                    </a:lnTo>
                    <a:lnTo>
                      <a:pt x="2" y="124"/>
                    </a:lnTo>
                    <a:lnTo>
                      <a:pt x="0" y="130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Freeform 257"/>
              <p:cNvSpPr/>
              <p:nvPr/>
            </p:nvSpPr>
            <p:spPr bwMode="auto">
              <a:xfrm>
                <a:off x="6641926" y="3801707"/>
                <a:ext cx="123382" cy="152656"/>
              </a:xfrm>
              <a:custGeom>
                <a:avLst/>
                <a:gdLst>
                  <a:gd name="T0" fmla="*/ 2147483647 w 84"/>
                  <a:gd name="T1" fmla="*/ 2147483647 h 96"/>
                  <a:gd name="T2" fmla="*/ 2147483647 w 84"/>
                  <a:gd name="T3" fmla="*/ 2147483647 h 96"/>
                  <a:gd name="T4" fmla="*/ 2147483647 w 84"/>
                  <a:gd name="T5" fmla="*/ 2147483647 h 96"/>
                  <a:gd name="T6" fmla="*/ 2147483647 w 84"/>
                  <a:gd name="T7" fmla="*/ 2147483647 h 96"/>
                  <a:gd name="T8" fmla="*/ 2147483647 w 84"/>
                  <a:gd name="T9" fmla="*/ 2147483647 h 96"/>
                  <a:gd name="T10" fmla="*/ 2147483647 w 84"/>
                  <a:gd name="T11" fmla="*/ 2147483647 h 96"/>
                  <a:gd name="T12" fmla="*/ 2147483647 w 84"/>
                  <a:gd name="T13" fmla="*/ 2147483647 h 96"/>
                  <a:gd name="T14" fmla="*/ 2147483647 w 84"/>
                  <a:gd name="T15" fmla="*/ 2147483647 h 96"/>
                  <a:gd name="T16" fmla="*/ 2147483647 w 84"/>
                  <a:gd name="T17" fmla="*/ 2147483647 h 96"/>
                  <a:gd name="T18" fmla="*/ 2147483647 w 84"/>
                  <a:gd name="T19" fmla="*/ 2147483647 h 96"/>
                  <a:gd name="T20" fmla="*/ 2147483647 w 84"/>
                  <a:gd name="T21" fmla="*/ 2147483647 h 96"/>
                  <a:gd name="T22" fmla="*/ 2147483647 w 84"/>
                  <a:gd name="T23" fmla="*/ 2147483647 h 96"/>
                  <a:gd name="T24" fmla="*/ 2147483647 w 84"/>
                  <a:gd name="T25" fmla="*/ 2147483647 h 96"/>
                  <a:gd name="T26" fmla="*/ 2147483647 w 84"/>
                  <a:gd name="T27" fmla="*/ 2147483647 h 96"/>
                  <a:gd name="T28" fmla="*/ 2147483647 w 84"/>
                  <a:gd name="T29" fmla="*/ 2147483647 h 96"/>
                  <a:gd name="T30" fmla="*/ 2147483647 w 84"/>
                  <a:gd name="T31" fmla="*/ 2147483647 h 96"/>
                  <a:gd name="T32" fmla="*/ 2147483647 w 84"/>
                  <a:gd name="T33" fmla="*/ 2147483647 h 96"/>
                  <a:gd name="T34" fmla="*/ 0 w 84"/>
                  <a:gd name="T35" fmla="*/ 2147483647 h 96"/>
                  <a:gd name="T36" fmla="*/ 2147483647 w 84"/>
                  <a:gd name="T37" fmla="*/ 0 h 96"/>
                  <a:gd name="T38" fmla="*/ 2147483647 w 84"/>
                  <a:gd name="T39" fmla="*/ 2147483647 h 96"/>
                  <a:gd name="T40" fmla="*/ 2147483647 w 84"/>
                  <a:gd name="T41" fmla="*/ 2147483647 h 96"/>
                  <a:gd name="T42" fmla="*/ 2147483647 w 84"/>
                  <a:gd name="T43" fmla="*/ 2147483647 h 96"/>
                  <a:gd name="T44" fmla="*/ 2147483647 w 84"/>
                  <a:gd name="T45" fmla="*/ 2147483647 h 96"/>
                  <a:gd name="T46" fmla="*/ 2147483647 w 84"/>
                  <a:gd name="T47" fmla="*/ 2147483647 h 96"/>
                  <a:gd name="T48" fmla="*/ 2147483647 w 84"/>
                  <a:gd name="T49" fmla="*/ 2147483647 h 96"/>
                  <a:gd name="T50" fmla="*/ 2147483647 w 84"/>
                  <a:gd name="T51" fmla="*/ 2147483647 h 96"/>
                  <a:gd name="T52" fmla="*/ 2147483647 w 84"/>
                  <a:gd name="T53" fmla="*/ 2147483647 h 96"/>
                  <a:gd name="T54" fmla="*/ 2147483647 w 84"/>
                  <a:gd name="T55" fmla="*/ 2147483647 h 96"/>
                  <a:gd name="T56" fmla="*/ 2147483647 w 84"/>
                  <a:gd name="T57" fmla="*/ 2147483647 h 96"/>
                  <a:gd name="T58" fmla="*/ 2147483647 w 84"/>
                  <a:gd name="T59" fmla="*/ 2147483647 h 96"/>
                  <a:gd name="T60" fmla="*/ 2147483647 w 84"/>
                  <a:gd name="T61" fmla="*/ 2147483647 h 96"/>
                  <a:gd name="T62" fmla="*/ 2147483647 w 84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4"/>
                  <a:gd name="T97" fmla="*/ 0 h 96"/>
                  <a:gd name="T98" fmla="*/ 84 w 84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4" h="96">
                    <a:moveTo>
                      <a:pt x="82" y="82"/>
                    </a:moveTo>
                    <a:lnTo>
                      <a:pt x="80" y="86"/>
                    </a:lnTo>
                    <a:lnTo>
                      <a:pt x="78" y="96"/>
                    </a:lnTo>
                    <a:lnTo>
                      <a:pt x="74" y="88"/>
                    </a:lnTo>
                    <a:lnTo>
                      <a:pt x="72" y="84"/>
                    </a:lnTo>
                    <a:lnTo>
                      <a:pt x="70" y="76"/>
                    </a:lnTo>
                    <a:lnTo>
                      <a:pt x="64" y="70"/>
                    </a:lnTo>
                    <a:lnTo>
                      <a:pt x="58" y="72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48" y="68"/>
                    </a:lnTo>
                    <a:lnTo>
                      <a:pt x="46" y="66"/>
                    </a:lnTo>
                    <a:lnTo>
                      <a:pt x="46" y="72"/>
                    </a:lnTo>
                    <a:lnTo>
                      <a:pt x="40" y="80"/>
                    </a:lnTo>
                    <a:lnTo>
                      <a:pt x="32" y="84"/>
                    </a:lnTo>
                    <a:lnTo>
                      <a:pt x="26" y="86"/>
                    </a:lnTo>
                    <a:lnTo>
                      <a:pt x="24" y="76"/>
                    </a:lnTo>
                    <a:lnTo>
                      <a:pt x="22" y="70"/>
                    </a:lnTo>
                    <a:lnTo>
                      <a:pt x="22" y="62"/>
                    </a:lnTo>
                    <a:lnTo>
                      <a:pt x="20" y="58"/>
                    </a:lnTo>
                    <a:lnTo>
                      <a:pt x="18" y="54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6" y="40"/>
                    </a:lnTo>
                    <a:lnTo>
                      <a:pt x="10" y="36"/>
                    </a:lnTo>
                    <a:lnTo>
                      <a:pt x="8" y="34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2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28" y="16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30" y="24"/>
                    </a:lnTo>
                    <a:lnTo>
                      <a:pt x="34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70" y="26"/>
                    </a:lnTo>
                    <a:lnTo>
                      <a:pt x="70" y="30"/>
                    </a:lnTo>
                    <a:lnTo>
                      <a:pt x="52" y="50"/>
                    </a:lnTo>
                    <a:lnTo>
                      <a:pt x="56" y="56"/>
                    </a:lnTo>
                    <a:lnTo>
                      <a:pt x="60" y="60"/>
                    </a:lnTo>
                    <a:lnTo>
                      <a:pt x="62" y="62"/>
                    </a:lnTo>
                    <a:lnTo>
                      <a:pt x="66" y="60"/>
                    </a:lnTo>
                    <a:lnTo>
                      <a:pt x="68" y="56"/>
                    </a:lnTo>
                    <a:lnTo>
                      <a:pt x="68" y="52"/>
                    </a:lnTo>
                    <a:lnTo>
                      <a:pt x="70" y="50"/>
                    </a:lnTo>
                    <a:lnTo>
                      <a:pt x="74" y="56"/>
                    </a:lnTo>
                    <a:lnTo>
                      <a:pt x="78" y="66"/>
                    </a:lnTo>
                    <a:lnTo>
                      <a:pt x="78" y="76"/>
                    </a:lnTo>
                    <a:lnTo>
                      <a:pt x="82" y="78"/>
                    </a:lnTo>
                    <a:lnTo>
                      <a:pt x="84" y="80"/>
                    </a:lnTo>
                    <a:lnTo>
                      <a:pt x="8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" name="Freeform 258"/>
              <p:cNvSpPr/>
              <p:nvPr/>
            </p:nvSpPr>
            <p:spPr bwMode="auto">
              <a:xfrm>
                <a:off x="6202591" y="3533563"/>
                <a:ext cx="635363" cy="795138"/>
              </a:xfrm>
              <a:custGeom>
                <a:avLst/>
                <a:gdLst>
                  <a:gd name="T0" fmla="*/ 2147483647 w 434"/>
                  <a:gd name="T1" fmla="*/ 2147483647 h 502"/>
                  <a:gd name="T2" fmla="*/ 2147483647 w 434"/>
                  <a:gd name="T3" fmla="*/ 2147483647 h 502"/>
                  <a:gd name="T4" fmla="*/ 2147483647 w 434"/>
                  <a:gd name="T5" fmla="*/ 2147483647 h 502"/>
                  <a:gd name="T6" fmla="*/ 2147483647 w 434"/>
                  <a:gd name="T7" fmla="*/ 2147483647 h 502"/>
                  <a:gd name="T8" fmla="*/ 2147483647 w 434"/>
                  <a:gd name="T9" fmla="*/ 2147483647 h 502"/>
                  <a:gd name="T10" fmla="*/ 2147483647 w 434"/>
                  <a:gd name="T11" fmla="*/ 2147483647 h 502"/>
                  <a:gd name="T12" fmla="*/ 2147483647 w 434"/>
                  <a:gd name="T13" fmla="*/ 2147483647 h 502"/>
                  <a:gd name="T14" fmla="*/ 2147483647 w 434"/>
                  <a:gd name="T15" fmla="*/ 2147483647 h 502"/>
                  <a:gd name="T16" fmla="*/ 2147483647 w 434"/>
                  <a:gd name="T17" fmla="*/ 2147483647 h 502"/>
                  <a:gd name="T18" fmla="*/ 2147483647 w 434"/>
                  <a:gd name="T19" fmla="*/ 2147483647 h 502"/>
                  <a:gd name="T20" fmla="*/ 2147483647 w 434"/>
                  <a:gd name="T21" fmla="*/ 2147483647 h 502"/>
                  <a:gd name="T22" fmla="*/ 2147483647 w 434"/>
                  <a:gd name="T23" fmla="*/ 2147483647 h 502"/>
                  <a:gd name="T24" fmla="*/ 2147483647 w 434"/>
                  <a:gd name="T25" fmla="*/ 2147483647 h 502"/>
                  <a:gd name="T26" fmla="*/ 2147483647 w 434"/>
                  <a:gd name="T27" fmla="*/ 2147483647 h 502"/>
                  <a:gd name="T28" fmla="*/ 2147483647 w 434"/>
                  <a:gd name="T29" fmla="*/ 2147483647 h 502"/>
                  <a:gd name="T30" fmla="*/ 2147483647 w 434"/>
                  <a:gd name="T31" fmla="*/ 2147483647 h 502"/>
                  <a:gd name="T32" fmla="*/ 2147483647 w 434"/>
                  <a:gd name="T33" fmla="*/ 2147483647 h 502"/>
                  <a:gd name="T34" fmla="*/ 2147483647 w 434"/>
                  <a:gd name="T35" fmla="*/ 2147483647 h 502"/>
                  <a:gd name="T36" fmla="*/ 2147483647 w 434"/>
                  <a:gd name="T37" fmla="*/ 2147483647 h 502"/>
                  <a:gd name="T38" fmla="*/ 2147483647 w 434"/>
                  <a:gd name="T39" fmla="*/ 2147483647 h 502"/>
                  <a:gd name="T40" fmla="*/ 2147483647 w 434"/>
                  <a:gd name="T41" fmla="*/ 2147483647 h 502"/>
                  <a:gd name="T42" fmla="*/ 2147483647 w 434"/>
                  <a:gd name="T43" fmla="*/ 2147483647 h 502"/>
                  <a:gd name="T44" fmla="*/ 2147483647 w 434"/>
                  <a:gd name="T45" fmla="*/ 2147483647 h 502"/>
                  <a:gd name="T46" fmla="*/ 2147483647 w 434"/>
                  <a:gd name="T47" fmla="*/ 2147483647 h 502"/>
                  <a:gd name="T48" fmla="*/ 2147483647 w 434"/>
                  <a:gd name="T49" fmla="*/ 2147483647 h 502"/>
                  <a:gd name="T50" fmla="*/ 2147483647 w 434"/>
                  <a:gd name="T51" fmla="*/ 2147483647 h 502"/>
                  <a:gd name="T52" fmla="*/ 2147483647 w 434"/>
                  <a:gd name="T53" fmla="*/ 2147483647 h 502"/>
                  <a:gd name="T54" fmla="*/ 2147483647 w 434"/>
                  <a:gd name="T55" fmla="*/ 2147483647 h 502"/>
                  <a:gd name="T56" fmla="*/ 2147483647 w 434"/>
                  <a:gd name="T57" fmla="*/ 2147483647 h 502"/>
                  <a:gd name="T58" fmla="*/ 2147483647 w 434"/>
                  <a:gd name="T59" fmla="*/ 2147483647 h 502"/>
                  <a:gd name="T60" fmla="*/ 2147483647 w 434"/>
                  <a:gd name="T61" fmla="*/ 2147483647 h 502"/>
                  <a:gd name="T62" fmla="*/ 0 w 434"/>
                  <a:gd name="T63" fmla="*/ 2147483647 h 502"/>
                  <a:gd name="T64" fmla="*/ 2147483647 w 434"/>
                  <a:gd name="T65" fmla="*/ 2147483647 h 502"/>
                  <a:gd name="T66" fmla="*/ 2147483647 w 434"/>
                  <a:gd name="T67" fmla="*/ 2147483647 h 502"/>
                  <a:gd name="T68" fmla="*/ 2147483647 w 434"/>
                  <a:gd name="T69" fmla="*/ 2147483647 h 502"/>
                  <a:gd name="T70" fmla="*/ 2147483647 w 434"/>
                  <a:gd name="T71" fmla="*/ 2147483647 h 502"/>
                  <a:gd name="T72" fmla="*/ 2147483647 w 434"/>
                  <a:gd name="T73" fmla="*/ 2147483647 h 502"/>
                  <a:gd name="T74" fmla="*/ 2147483647 w 434"/>
                  <a:gd name="T75" fmla="*/ 2147483647 h 502"/>
                  <a:gd name="T76" fmla="*/ 2147483647 w 434"/>
                  <a:gd name="T77" fmla="*/ 2147483647 h 502"/>
                  <a:gd name="T78" fmla="*/ 2147483647 w 434"/>
                  <a:gd name="T79" fmla="*/ 2147483647 h 502"/>
                  <a:gd name="T80" fmla="*/ 2147483647 w 434"/>
                  <a:gd name="T81" fmla="*/ 2147483647 h 502"/>
                  <a:gd name="T82" fmla="*/ 2147483647 w 434"/>
                  <a:gd name="T83" fmla="*/ 2147483647 h 502"/>
                  <a:gd name="T84" fmla="*/ 2147483647 w 434"/>
                  <a:gd name="T85" fmla="*/ 2147483647 h 502"/>
                  <a:gd name="T86" fmla="*/ 2147483647 w 434"/>
                  <a:gd name="T87" fmla="*/ 0 h 502"/>
                  <a:gd name="T88" fmla="*/ 2147483647 w 434"/>
                  <a:gd name="T89" fmla="*/ 2147483647 h 502"/>
                  <a:gd name="T90" fmla="*/ 2147483647 w 434"/>
                  <a:gd name="T91" fmla="*/ 2147483647 h 502"/>
                  <a:gd name="T92" fmla="*/ 2147483647 w 434"/>
                  <a:gd name="T93" fmla="*/ 2147483647 h 502"/>
                  <a:gd name="T94" fmla="*/ 2147483647 w 434"/>
                  <a:gd name="T95" fmla="*/ 2147483647 h 502"/>
                  <a:gd name="T96" fmla="*/ 2147483647 w 434"/>
                  <a:gd name="T97" fmla="*/ 2147483647 h 502"/>
                  <a:gd name="T98" fmla="*/ 2147483647 w 434"/>
                  <a:gd name="T99" fmla="*/ 2147483647 h 502"/>
                  <a:gd name="T100" fmla="*/ 2147483647 w 434"/>
                  <a:gd name="T101" fmla="*/ 2147483647 h 502"/>
                  <a:gd name="T102" fmla="*/ 2147483647 w 434"/>
                  <a:gd name="T103" fmla="*/ 2147483647 h 502"/>
                  <a:gd name="T104" fmla="*/ 2147483647 w 434"/>
                  <a:gd name="T105" fmla="*/ 2147483647 h 502"/>
                  <a:gd name="T106" fmla="*/ 2147483647 w 434"/>
                  <a:gd name="T107" fmla="*/ 2147483647 h 502"/>
                  <a:gd name="T108" fmla="*/ 2147483647 w 434"/>
                  <a:gd name="T109" fmla="*/ 2147483647 h 502"/>
                  <a:gd name="T110" fmla="*/ 2147483647 w 434"/>
                  <a:gd name="T111" fmla="*/ 2147483647 h 502"/>
                  <a:gd name="T112" fmla="*/ 2147483647 w 434"/>
                  <a:gd name="T113" fmla="*/ 2147483647 h 502"/>
                  <a:gd name="T114" fmla="*/ 2147483647 w 434"/>
                  <a:gd name="T115" fmla="*/ 2147483647 h 502"/>
                  <a:gd name="T116" fmla="*/ 2147483647 w 434"/>
                  <a:gd name="T117" fmla="*/ 2147483647 h 50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34"/>
                  <a:gd name="T178" fmla="*/ 0 h 502"/>
                  <a:gd name="T179" fmla="*/ 434 w 434"/>
                  <a:gd name="T180" fmla="*/ 502 h 50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34" h="502">
                    <a:moveTo>
                      <a:pt x="434" y="132"/>
                    </a:moveTo>
                    <a:lnTo>
                      <a:pt x="434" y="140"/>
                    </a:lnTo>
                    <a:lnTo>
                      <a:pt x="432" y="146"/>
                    </a:lnTo>
                    <a:lnTo>
                      <a:pt x="434" y="152"/>
                    </a:lnTo>
                    <a:lnTo>
                      <a:pt x="428" y="152"/>
                    </a:lnTo>
                    <a:lnTo>
                      <a:pt x="422" y="154"/>
                    </a:lnTo>
                    <a:lnTo>
                      <a:pt x="414" y="160"/>
                    </a:lnTo>
                    <a:lnTo>
                      <a:pt x="408" y="166"/>
                    </a:lnTo>
                    <a:lnTo>
                      <a:pt x="406" y="168"/>
                    </a:lnTo>
                    <a:lnTo>
                      <a:pt x="408" y="172"/>
                    </a:lnTo>
                    <a:lnTo>
                      <a:pt x="410" y="174"/>
                    </a:lnTo>
                    <a:lnTo>
                      <a:pt x="404" y="192"/>
                    </a:lnTo>
                    <a:lnTo>
                      <a:pt x="404" y="194"/>
                    </a:lnTo>
                    <a:lnTo>
                      <a:pt x="406" y="196"/>
                    </a:lnTo>
                    <a:lnTo>
                      <a:pt x="408" y="196"/>
                    </a:lnTo>
                    <a:lnTo>
                      <a:pt x="406" y="202"/>
                    </a:lnTo>
                    <a:lnTo>
                      <a:pt x="404" y="206"/>
                    </a:lnTo>
                    <a:lnTo>
                      <a:pt x="398" y="216"/>
                    </a:lnTo>
                    <a:lnTo>
                      <a:pt x="396" y="216"/>
                    </a:lnTo>
                    <a:lnTo>
                      <a:pt x="394" y="214"/>
                    </a:lnTo>
                    <a:lnTo>
                      <a:pt x="390" y="218"/>
                    </a:lnTo>
                    <a:lnTo>
                      <a:pt x="388" y="218"/>
                    </a:lnTo>
                    <a:lnTo>
                      <a:pt x="390" y="222"/>
                    </a:lnTo>
                    <a:lnTo>
                      <a:pt x="390" y="226"/>
                    </a:lnTo>
                    <a:lnTo>
                      <a:pt x="388" y="250"/>
                    </a:lnTo>
                    <a:lnTo>
                      <a:pt x="384" y="250"/>
                    </a:lnTo>
                    <a:lnTo>
                      <a:pt x="382" y="248"/>
                    </a:lnTo>
                    <a:lnTo>
                      <a:pt x="380" y="246"/>
                    </a:lnTo>
                    <a:lnTo>
                      <a:pt x="378" y="236"/>
                    </a:lnTo>
                    <a:lnTo>
                      <a:pt x="374" y="226"/>
                    </a:lnTo>
                    <a:lnTo>
                      <a:pt x="370" y="220"/>
                    </a:lnTo>
                    <a:lnTo>
                      <a:pt x="368" y="222"/>
                    </a:lnTo>
                    <a:lnTo>
                      <a:pt x="368" y="226"/>
                    </a:lnTo>
                    <a:lnTo>
                      <a:pt x="366" y="230"/>
                    </a:lnTo>
                    <a:lnTo>
                      <a:pt x="362" y="232"/>
                    </a:lnTo>
                    <a:lnTo>
                      <a:pt x="360" y="230"/>
                    </a:lnTo>
                    <a:lnTo>
                      <a:pt x="356" y="226"/>
                    </a:lnTo>
                    <a:lnTo>
                      <a:pt x="352" y="220"/>
                    </a:lnTo>
                    <a:lnTo>
                      <a:pt x="370" y="200"/>
                    </a:lnTo>
                    <a:lnTo>
                      <a:pt x="370" y="196"/>
                    </a:lnTo>
                    <a:lnTo>
                      <a:pt x="346" y="196"/>
                    </a:lnTo>
                    <a:lnTo>
                      <a:pt x="338" y="196"/>
                    </a:lnTo>
                    <a:lnTo>
                      <a:pt x="334" y="196"/>
                    </a:lnTo>
                    <a:lnTo>
                      <a:pt x="330" y="194"/>
                    </a:lnTo>
                    <a:lnTo>
                      <a:pt x="328" y="192"/>
                    </a:lnTo>
                    <a:lnTo>
                      <a:pt x="328" y="190"/>
                    </a:lnTo>
                    <a:lnTo>
                      <a:pt x="328" y="186"/>
                    </a:lnTo>
                    <a:lnTo>
                      <a:pt x="328" y="182"/>
                    </a:lnTo>
                    <a:lnTo>
                      <a:pt x="324" y="180"/>
                    </a:lnTo>
                    <a:lnTo>
                      <a:pt x="320" y="176"/>
                    </a:lnTo>
                    <a:lnTo>
                      <a:pt x="306" y="170"/>
                    </a:lnTo>
                    <a:lnTo>
                      <a:pt x="302" y="172"/>
                    </a:lnTo>
                    <a:lnTo>
                      <a:pt x="300" y="174"/>
                    </a:lnTo>
                    <a:lnTo>
                      <a:pt x="300" y="176"/>
                    </a:lnTo>
                    <a:lnTo>
                      <a:pt x="302" y="180"/>
                    </a:lnTo>
                    <a:lnTo>
                      <a:pt x="306" y="184"/>
                    </a:lnTo>
                    <a:lnTo>
                      <a:pt x="310" y="188"/>
                    </a:lnTo>
                    <a:lnTo>
                      <a:pt x="312" y="192"/>
                    </a:lnTo>
                    <a:lnTo>
                      <a:pt x="310" y="196"/>
                    </a:lnTo>
                    <a:lnTo>
                      <a:pt x="308" y="196"/>
                    </a:lnTo>
                    <a:lnTo>
                      <a:pt x="306" y="198"/>
                    </a:lnTo>
                    <a:lnTo>
                      <a:pt x="306" y="200"/>
                    </a:lnTo>
                    <a:lnTo>
                      <a:pt x="308" y="204"/>
                    </a:lnTo>
                    <a:lnTo>
                      <a:pt x="310" y="206"/>
                    </a:lnTo>
                    <a:lnTo>
                      <a:pt x="316" y="210"/>
                    </a:lnTo>
                    <a:lnTo>
                      <a:pt x="314" y="220"/>
                    </a:lnTo>
                    <a:lnTo>
                      <a:pt x="314" y="222"/>
                    </a:lnTo>
                    <a:lnTo>
                      <a:pt x="318" y="224"/>
                    </a:lnTo>
                    <a:lnTo>
                      <a:pt x="320" y="228"/>
                    </a:lnTo>
                    <a:lnTo>
                      <a:pt x="322" y="232"/>
                    </a:lnTo>
                    <a:lnTo>
                      <a:pt x="322" y="240"/>
                    </a:lnTo>
                    <a:lnTo>
                      <a:pt x="324" y="246"/>
                    </a:lnTo>
                    <a:lnTo>
                      <a:pt x="326" y="256"/>
                    </a:lnTo>
                    <a:lnTo>
                      <a:pt x="318" y="256"/>
                    </a:lnTo>
                    <a:lnTo>
                      <a:pt x="310" y="256"/>
                    </a:lnTo>
                    <a:lnTo>
                      <a:pt x="312" y="256"/>
                    </a:lnTo>
                    <a:lnTo>
                      <a:pt x="302" y="260"/>
                    </a:lnTo>
                    <a:lnTo>
                      <a:pt x="298" y="266"/>
                    </a:lnTo>
                    <a:lnTo>
                      <a:pt x="296" y="282"/>
                    </a:lnTo>
                    <a:lnTo>
                      <a:pt x="292" y="288"/>
                    </a:lnTo>
                    <a:lnTo>
                      <a:pt x="286" y="290"/>
                    </a:lnTo>
                    <a:lnTo>
                      <a:pt x="280" y="292"/>
                    </a:lnTo>
                    <a:lnTo>
                      <a:pt x="272" y="296"/>
                    </a:lnTo>
                    <a:lnTo>
                      <a:pt x="270" y="300"/>
                    </a:lnTo>
                    <a:lnTo>
                      <a:pt x="266" y="306"/>
                    </a:lnTo>
                    <a:lnTo>
                      <a:pt x="260" y="318"/>
                    </a:lnTo>
                    <a:lnTo>
                      <a:pt x="246" y="334"/>
                    </a:lnTo>
                    <a:lnTo>
                      <a:pt x="232" y="352"/>
                    </a:lnTo>
                    <a:lnTo>
                      <a:pt x="226" y="358"/>
                    </a:lnTo>
                    <a:lnTo>
                      <a:pt x="222" y="360"/>
                    </a:lnTo>
                    <a:lnTo>
                      <a:pt x="212" y="364"/>
                    </a:lnTo>
                    <a:lnTo>
                      <a:pt x="206" y="366"/>
                    </a:lnTo>
                    <a:lnTo>
                      <a:pt x="202" y="370"/>
                    </a:lnTo>
                    <a:lnTo>
                      <a:pt x="200" y="376"/>
                    </a:lnTo>
                    <a:lnTo>
                      <a:pt x="198" y="382"/>
                    </a:lnTo>
                    <a:lnTo>
                      <a:pt x="200" y="388"/>
                    </a:lnTo>
                    <a:lnTo>
                      <a:pt x="202" y="398"/>
                    </a:lnTo>
                    <a:lnTo>
                      <a:pt x="206" y="406"/>
                    </a:lnTo>
                    <a:lnTo>
                      <a:pt x="208" y="416"/>
                    </a:lnTo>
                    <a:lnTo>
                      <a:pt x="206" y="426"/>
                    </a:lnTo>
                    <a:lnTo>
                      <a:pt x="204" y="432"/>
                    </a:lnTo>
                    <a:lnTo>
                      <a:pt x="202" y="436"/>
                    </a:lnTo>
                    <a:lnTo>
                      <a:pt x="202" y="442"/>
                    </a:lnTo>
                    <a:lnTo>
                      <a:pt x="202" y="446"/>
                    </a:lnTo>
                    <a:lnTo>
                      <a:pt x="204" y="450"/>
                    </a:lnTo>
                    <a:lnTo>
                      <a:pt x="206" y="452"/>
                    </a:lnTo>
                    <a:lnTo>
                      <a:pt x="206" y="456"/>
                    </a:lnTo>
                    <a:lnTo>
                      <a:pt x="204" y="464"/>
                    </a:lnTo>
                    <a:lnTo>
                      <a:pt x="198" y="468"/>
                    </a:lnTo>
                    <a:lnTo>
                      <a:pt x="194" y="472"/>
                    </a:lnTo>
                    <a:lnTo>
                      <a:pt x="192" y="478"/>
                    </a:lnTo>
                    <a:lnTo>
                      <a:pt x="194" y="484"/>
                    </a:lnTo>
                    <a:lnTo>
                      <a:pt x="196" y="486"/>
                    </a:lnTo>
                    <a:lnTo>
                      <a:pt x="188" y="488"/>
                    </a:lnTo>
                    <a:lnTo>
                      <a:pt x="186" y="490"/>
                    </a:lnTo>
                    <a:lnTo>
                      <a:pt x="184" y="492"/>
                    </a:lnTo>
                    <a:lnTo>
                      <a:pt x="182" y="496"/>
                    </a:lnTo>
                    <a:lnTo>
                      <a:pt x="178" y="500"/>
                    </a:lnTo>
                    <a:lnTo>
                      <a:pt x="174" y="502"/>
                    </a:lnTo>
                    <a:lnTo>
                      <a:pt x="170" y="502"/>
                    </a:lnTo>
                    <a:lnTo>
                      <a:pt x="164" y="500"/>
                    </a:lnTo>
                    <a:lnTo>
                      <a:pt x="160" y="496"/>
                    </a:lnTo>
                    <a:lnTo>
                      <a:pt x="154" y="490"/>
                    </a:lnTo>
                    <a:lnTo>
                      <a:pt x="150" y="482"/>
                    </a:lnTo>
                    <a:lnTo>
                      <a:pt x="142" y="466"/>
                    </a:lnTo>
                    <a:lnTo>
                      <a:pt x="138" y="450"/>
                    </a:lnTo>
                    <a:lnTo>
                      <a:pt x="134" y="438"/>
                    </a:lnTo>
                    <a:lnTo>
                      <a:pt x="126" y="420"/>
                    </a:lnTo>
                    <a:lnTo>
                      <a:pt x="118" y="404"/>
                    </a:lnTo>
                    <a:lnTo>
                      <a:pt x="110" y="388"/>
                    </a:lnTo>
                    <a:lnTo>
                      <a:pt x="100" y="360"/>
                    </a:lnTo>
                    <a:lnTo>
                      <a:pt x="86" y="332"/>
                    </a:lnTo>
                    <a:lnTo>
                      <a:pt x="82" y="316"/>
                    </a:lnTo>
                    <a:lnTo>
                      <a:pt x="78" y="302"/>
                    </a:lnTo>
                    <a:lnTo>
                      <a:pt x="76" y="284"/>
                    </a:lnTo>
                    <a:lnTo>
                      <a:pt x="76" y="268"/>
                    </a:lnTo>
                    <a:lnTo>
                      <a:pt x="74" y="260"/>
                    </a:lnTo>
                    <a:lnTo>
                      <a:pt x="72" y="256"/>
                    </a:lnTo>
                    <a:lnTo>
                      <a:pt x="68" y="248"/>
                    </a:lnTo>
                    <a:lnTo>
                      <a:pt x="66" y="258"/>
                    </a:lnTo>
                    <a:lnTo>
                      <a:pt x="62" y="268"/>
                    </a:lnTo>
                    <a:lnTo>
                      <a:pt x="58" y="276"/>
                    </a:lnTo>
                    <a:lnTo>
                      <a:pt x="54" y="278"/>
                    </a:lnTo>
                    <a:lnTo>
                      <a:pt x="50" y="278"/>
                    </a:lnTo>
                    <a:lnTo>
                      <a:pt x="44" y="276"/>
                    </a:lnTo>
                    <a:lnTo>
                      <a:pt x="38" y="274"/>
                    </a:lnTo>
                    <a:lnTo>
                      <a:pt x="28" y="266"/>
                    </a:lnTo>
                    <a:lnTo>
                      <a:pt x="20" y="256"/>
                    </a:lnTo>
                    <a:lnTo>
                      <a:pt x="14" y="248"/>
                    </a:lnTo>
                    <a:lnTo>
                      <a:pt x="20" y="246"/>
                    </a:lnTo>
                    <a:lnTo>
                      <a:pt x="24" y="244"/>
                    </a:lnTo>
                    <a:lnTo>
                      <a:pt x="30" y="240"/>
                    </a:lnTo>
                    <a:lnTo>
                      <a:pt x="32" y="234"/>
                    </a:lnTo>
                    <a:lnTo>
                      <a:pt x="24" y="238"/>
                    </a:lnTo>
                    <a:lnTo>
                      <a:pt x="24" y="240"/>
                    </a:lnTo>
                    <a:lnTo>
                      <a:pt x="20" y="242"/>
                    </a:lnTo>
                    <a:lnTo>
                      <a:pt x="14" y="238"/>
                    </a:lnTo>
                    <a:lnTo>
                      <a:pt x="8" y="232"/>
                    </a:lnTo>
                    <a:lnTo>
                      <a:pt x="2" y="224"/>
                    </a:lnTo>
                    <a:lnTo>
                      <a:pt x="0" y="220"/>
                    </a:lnTo>
                    <a:lnTo>
                      <a:pt x="0" y="214"/>
                    </a:lnTo>
                    <a:lnTo>
                      <a:pt x="2" y="212"/>
                    </a:lnTo>
                    <a:lnTo>
                      <a:pt x="4" y="210"/>
                    </a:lnTo>
                    <a:lnTo>
                      <a:pt x="8" y="210"/>
                    </a:lnTo>
                    <a:lnTo>
                      <a:pt x="12" y="210"/>
                    </a:lnTo>
                    <a:lnTo>
                      <a:pt x="16" y="212"/>
                    </a:lnTo>
                    <a:lnTo>
                      <a:pt x="20" y="214"/>
                    </a:lnTo>
                    <a:lnTo>
                      <a:pt x="30" y="212"/>
                    </a:lnTo>
                    <a:lnTo>
                      <a:pt x="36" y="208"/>
                    </a:lnTo>
                    <a:lnTo>
                      <a:pt x="38" y="204"/>
                    </a:lnTo>
                    <a:lnTo>
                      <a:pt x="36" y="196"/>
                    </a:lnTo>
                    <a:lnTo>
                      <a:pt x="32" y="192"/>
                    </a:lnTo>
                    <a:lnTo>
                      <a:pt x="24" y="184"/>
                    </a:lnTo>
                    <a:lnTo>
                      <a:pt x="22" y="182"/>
                    </a:lnTo>
                    <a:lnTo>
                      <a:pt x="20" y="178"/>
                    </a:lnTo>
                    <a:lnTo>
                      <a:pt x="20" y="170"/>
                    </a:lnTo>
                    <a:lnTo>
                      <a:pt x="18" y="168"/>
                    </a:lnTo>
                    <a:lnTo>
                      <a:pt x="14" y="168"/>
                    </a:lnTo>
                    <a:lnTo>
                      <a:pt x="10" y="164"/>
                    </a:lnTo>
                    <a:lnTo>
                      <a:pt x="8" y="160"/>
                    </a:lnTo>
                    <a:lnTo>
                      <a:pt x="10" y="156"/>
                    </a:lnTo>
                    <a:lnTo>
                      <a:pt x="14" y="150"/>
                    </a:lnTo>
                    <a:lnTo>
                      <a:pt x="18" y="144"/>
                    </a:lnTo>
                    <a:lnTo>
                      <a:pt x="22" y="142"/>
                    </a:lnTo>
                    <a:lnTo>
                      <a:pt x="26" y="144"/>
                    </a:lnTo>
                    <a:lnTo>
                      <a:pt x="30" y="146"/>
                    </a:lnTo>
                    <a:lnTo>
                      <a:pt x="34" y="146"/>
                    </a:lnTo>
                    <a:lnTo>
                      <a:pt x="38" y="142"/>
                    </a:lnTo>
                    <a:lnTo>
                      <a:pt x="44" y="136"/>
                    </a:lnTo>
                    <a:lnTo>
                      <a:pt x="52" y="124"/>
                    </a:lnTo>
                    <a:lnTo>
                      <a:pt x="56" y="118"/>
                    </a:lnTo>
                    <a:lnTo>
                      <a:pt x="58" y="110"/>
                    </a:lnTo>
                    <a:lnTo>
                      <a:pt x="62" y="104"/>
                    </a:lnTo>
                    <a:lnTo>
                      <a:pt x="66" y="98"/>
                    </a:lnTo>
                    <a:lnTo>
                      <a:pt x="68" y="92"/>
                    </a:lnTo>
                    <a:lnTo>
                      <a:pt x="72" y="88"/>
                    </a:lnTo>
                    <a:lnTo>
                      <a:pt x="72" y="74"/>
                    </a:lnTo>
                    <a:lnTo>
                      <a:pt x="74" y="70"/>
                    </a:lnTo>
                    <a:lnTo>
                      <a:pt x="78" y="68"/>
                    </a:lnTo>
                    <a:lnTo>
                      <a:pt x="78" y="66"/>
                    </a:lnTo>
                    <a:lnTo>
                      <a:pt x="80" y="62"/>
                    </a:lnTo>
                    <a:lnTo>
                      <a:pt x="72" y="58"/>
                    </a:lnTo>
                    <a:lnTo>
                      <a:pt x="62" y="50"/>
                    </a:lnTo>
                    <a:lnTo>
                      <a:pt x="54" y="38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0" y="28"/>
                    </a:lnTo>
                    <a:lnTo>
                      <a:pt x="54" y="22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8" y="18"/>
                    </a:lnTo>
                    <a:lnTo>
                      <a:pt x="98" y="10"/>
                    </a:lnTo>
                    <a:lnTo>
                      <a:pt x="108" y="4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4"/>
                    </a:lnTo>
                    <a:lnTo>
                      <a:pt x="136" y="4"/>
                    </a:lnTo>
                    <a:lnTo>
                      <a:pt x="142" y="6"/>
                    </a:lnTo>
                    <a:lnTo>
                      <a:pt x="142" y="12"/>
                    </a:lnTo>
                    <a:lnTo>
                      <a:pt x="140" y="16"/>
                    </a:lnTo>
                    <a:lnTo>
                      <a:pt x="134" y="24"/>
                    </a:lnTo>
                    <a:lnTo>
                      <a:pt x="132" y="32"/>
                    </a:lnTo>
                    <a:lnTo>
                      <a:pt x="130" y="38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42" y="56"/>
                    </a:lnTo>
                    <a:lnTo>
                      <a:pt x="140" y="58"/>
                    </a:lnTo>
                    <a:lnTo>
                      <a:pt x="138" y="58"/>
                    </a:lnTo>
                    <a:lnTo>
                      <a:pt x="132" y="60"/>
                    </a:lnTo>
                    <a:lnTo>
                      <a:pt x="134" y="68"/>
                    </a:lnTo>
                    <a:lnTo>
                      <a:pt x="134" y="72"/>
                    </a:lnTo>
                    <a:lnTo>
                      <a:pt x="136" y="76"/>
                    </a:lnTo>
                    <a:lnTo>
                      <a:pt x="138" y="80"/>
                    </a:lnTo>
                    <a:lnTo>
                      <a:pt x="146" y="84"/>
                    </a:lnTo>
                    <a:lnTo>
                      <a:pt x="156" y="88"/>
                    </a:lnTo>
                    <a:lnTo>
                      <a:pt x="164" y="96"/>
                    </a:lnTo>
                    <a:lnTo>
                      <a:pt x="172" y="104"/>
                    </a:lnTo>
                    <a:lnTo>
                      <a:pt x="168" y="112"/>
                    </a:lnTo>
                    <a:lnTo>
                      <a:pt x="166" y="122"/>
                    </a:lnTo>
                    <a:lnTo>
                      <a:pt x="168" y="126"/>
                    </a:lnTo>
                    <a:lnTo>
                      <a:pt x="170" y="128"/>
                    </a:lnTo>
                    <a:lnTo>
                      <a:pt x="176" y="132"/>
                    </a:lnTo>
                    <a:lnTo>
                      <a:pt x="198" y="142"/>
                    </a:lnTo>
                    <a:lnTo>
                      <a:pt x="210" y="150"/>
                    </a:lnTo>
                    <a:lnTo>
                      <a:pt x="220" y="154"/>
                    </a:lnTo>
                    <a:lnTo>
                      <a:pt x="230" y="150"/>
                    </a:lnTo>
                    <a:lnTo>
                      <a:pt x="234" y="152"/>
                    </a:lnTo>
                    <a:lnTo>
                      <a:pt x="238" y="152"/>
                    </a:lnTo>
                    <a:lnTo>
                      <a:pt x="244" y="158"/>
                    </a:lnTo>
                    <a:lnTo>
                      <a:pt x="248" y="164"/>
                    </a:lnTo>
                    <a:lnTo>
                      <a:pt x="264" y="168"/>
                    </a:lnTo>
                    <a:lnTo>
                      <a:pt x="278" y="170"/>
                    </a:lnTo>
                    <a:lnTo>
                      <a:pt x="288" y="170"/>
                    </a:lnTo>
                    <a:lnTo>
                      <a:pt x="296" y="170"/>
                    </a:lnTo>
                    <a:lnTo>
                      <a:pt x="298" y="168"/>
                    </a:lnTo>
                    <a:lnTo>
                      <a:pt x="298" y="166"/>
                    </a:lnTo>
                    <a:lnTo>
                      <a:pt x="298" y="162"/>
                    </a:lnTo>
                    <a:lnTo>
                      <a:pt x="296" y="158"/>
                    </a:lnTo>
                    <a:lnTo>
                      <a:pt x="294" y="154"/>
                    </a:lnTo>
                    <a:lnTo>
                      <a:pt x="294" y="148"/>
                    </a:lnTo>
                    <a:lnTo>
                      <a:pt x="294" y="144"/>
                    </a:lnTo>
                    <a:lnTo>
                      <a:pt x="298" y="142"/>
                    </a:lnTo>
                    <a:lnTo>
                      <a:pt x="304" y="140"/>
                    </a:lnTo>
                    <a:lnTo>
                      <a:pt x="306" y="148"/>
                    </a:lnTo>
                    <a:lnTo>
                      <a:pt x="308" y="158"/>
                    </a:lnTo>
                    <a:lnTo>
                      <a:pt x="314" y="164"/>
                    </a:lnTo>
                    <a:lnTo>
                      <a:pt x="318" y="166"/>
                    </a:lnTo>
                    <a:lnTo>
                      <a:pt x="322" y="166"/>
                    </a:lnTo>
                    <a:lnTo>
                      <a:pt x="342" y="166"/>
                    </a:lnTo>
                    <a:lnTo>
                      <a:pt x="348" y="166"/>
                    </a:lnTo>
                    <a:lnTo>
                      <a:pt x="352" y="164"/>
                    </a:lnTo>
                    <a:lnTo>
                      <a:pt x="354" y="162"/>
                    </a:lnTo>
                    <a:lnTo>
                      <a:pt x="358" y="158"/>
                    </a:lnTo>
                    <a:lnTo>
                      <a:pt x="360" y="150"/>
                    </a:lnTo>
                    <a:lnTo>
                      <a:pt x="364" y="140"/>
                    </a:lnTo>
                    <a:lnTo>
                      <a:pt x="368" y="134"/>
                    </a:lnTo>
                    <a:lnTo>
                      <a:pt x="376" y="126"/>
                    </a:lnTo>
                    <a:lnTo>
                      <a:pt x="382" y="122"/>
                    </a:lnTo>
                    <a:lnTo>
                      <a:pt x="392" y="118"/>
                    </a:lnTo>
                    <a:lnTo>
                      <a:pt x="394" y="120"/>
                    </a:lnTo>
                    <a:lnTo>
                      <a:pt x="396" y="120"/>
                    </a:lnTo>
                    <a:lnTo>
                      <a:pt x="400" y="122"/>
                    </a:lnTo>
                    <a:lnTo>
                      <a:pt x="402" y="120"/>
                    </a:lnTo>
                    <a:lnTo>
                      <a:pt x="406" y="118"/>
                    </a:lnTo>
                    <a:lnTo>
                      <a:pt x="406" y="116"/>
                    </a:lnTo>
                    <a:lnTo>
                      <a:pt x="412" y="116"/>
                    </a:lnTo>
                    <a:lnTo>
                      <a:pt x="420" y="124"/>
                    </a:lnTo>
                    <a:lnTo>
                      <a:pt x="420" y="128"/>
                    </a:lnTo>
                    <a:lnTo>
                      <a:pt x="420" y="130"/>
                    </a:lnTo>
                    <a:lnTo>
                      <a:pt x="424" y="134"/>
                    </a:lnTo>
                    <a:lnTo>
                      <a:pt x="430" y="136"/>
                    </a:lnTo>
                    <a:lnTo>
                      <a:pt x="434" y="136"/>
                    </a:lnTo>
                    <a:lnTo>
                      <a:pt x="434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" name="Freeform 259"/>
              <p:cNvSpPr/>
              <p:nvPr/>
            </p:nvSpPr>
            <p:spPr bwMode="auto">
              <a:xfrm>
                <a:off x="6649998" y="3751263"/>
                <a:ext cx="74952" cy="45133"/>
              </a:xfrm>
              <a:custGeom>
                <a:avLst/>
                <a:gdLst>
                  <a:gd name="T0" fmla="*/ 2147483647 w 50"/>
                  <a:gd name="T1" fmla="*/ 2147483647 h 28"/>
                  <a:gd name="T2" fmla="*/ 2147483647 w 50"/>
                  <a:gd name="T3" fmla="*/ 2147483647 h 28"/>
                  <a:gd name="T4" fmla="*/ 2147483647 w 50"/>
                  <a:gd name="T5" fmla="*/ 2147483647 h 28"/>
                  <a:gd name="T6" fmla="*/ 2147483647 w 50"/>
                  <a:gd name="T7" fmla="*/ 2147483647 h 28"/>
                  <a:gd name="T8" fmla="*/ 2147483647 w 50"/>
                  <a:gd name="T9" fmla="*/ 0 h 28"/>
                  <a:gd name="T10" fmla="*/ 2147483647 w 50"/>
                  <a:gd name="T11" fmla="*/ 2147483647 h 28"/>
                  <a:gd name="T12" fmla="*/ 2147483647 w 50"/>
                  <a:gd name="T13" fmla="*/ 2147483647 h 28"/>
                  <a:gd name="T14" fmla="*/ 2147483647 w 50"/>
                  <a:gd name="T15" fmla="*/ 2147483647 h 28"/>
                  <a:gd name="T16" fmla="*/ 0 w 50"/>
                  <a:gd name="T17" fmla="*/ 2147483647 h 28"/>
                  <a:gd name="T18" fmla="*/ 2147483647 w 50"/>
                  <a:gd name="T19" fmla="*/ 2147483647 h 28"/>
                  <a:gd name="T20" fmla="*/ 2147483647 w 50"/>
                  <a:gd name="T21" fmla="*/ 2147483647 h 28"/>
                  <a:gd name="T22" fmla="*/ 2147483647 w 50"/>
                  <a:gd name="T23" fmla="*/ 2147483647 h 28"/>
                  <a:gd name="T24" fmla="*/ 2147483647 w 50"/>
                  <a:gd name="T25" fmla="*/ 2147483647 h 28"/>
                  <a:gd name="T26" fmla="*/ 2147483647 w 50"/>
                  <a:gd name="T27" fmla="*/ 2147483647 h 28"/>
                  <a:gd name="T28" fmla="*/ 2147483647 w 50"/>
                  <a:gd name="T29" fmla="*/ 2147483647 h 28"/>
                  <a:gd name="T30" fmla="*/ 2147483647 w 50"/>
                  <a:gd name="T31" fmla="*/ 2147483647 h 28"/>
                  <a:gd name="T32" fmla="*/ 2147483647 w 50"/>
                  <a:gd name="T33" fmla="*/ 2147483647 h 28"/>
                  <a:gd name="T34" fmla="*/ 2147483647 w 50"/>
                  <a:gd name="T35" fmla="*/ 2147483647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0"/>
                  <a:gd name="T55" fmla="*/ 0 h 28"/>
                  <a:gd name="T56" fmla="*/ 50 w 50"/>
                  <a:gd name="T57" fmla="*/ 28 h 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0" h="28">
                    <a:moveTo>
                      <a:pt x="50" y="20"/>
                    </a:moveTo>
                    <a:lnTo>
                      <a:pt x="46" y="14"/>
                    </a:lnTo>
                    <a:lnTo>
                      <a:pt x="3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10" y="28"/>
                    </a:lnTo>
                    <a:lnTo>
                      <a:pt x="16" y="28"/>
                    </a:lnTo>
                    <a:lnTo>
                      <a:pt x="36" y="28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0" y="22"/>
                    </a:lnTo>
                    <a:lnTo>
                      <a:pt x="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" name="Freeform 260"/>
              <p:cNvSpPr/>
              <p:nvPr/>
            </p:nvSpPr>
            <p:spPr bwMode="auto">
              <a:xfrm>
                <a:off x="6447051" y="3691528"/>
                <a:ext cx="192570" cy="110178"/>
              </a:xfrm>
              <a:custGeom>
                <a:avLst/>
                <a:gdLst>
                  <a:gd name="T0" fmla="*/ 2147483647 w 132"/>
                  <a:gd name="T1" fmla="*/ 2147483647 h 70"/>
                  <a:gd name="T2" fmla="*/ 2147483647 w 132"/>
                  <a:gd name="T3" fmla="*/ 2147483647 h 70"/>
                  <a:gd name="T4" fmla="*/ 2147483647 w 132"/>
                  <a:gd name="T5" fmla="*/ 2147483647 h 70"/>
                  <a:gd name="T6" fmla="*/ 2147483647 w 132"/>
                  <a:gd name="T7" fmla="*/ 2147483647 h 70"/>
                  <a:gd name="T8" fmla="*/ 2147483647 w 132"/>
                  <a:gd name="T9" fmla="*/ 2147483647 h 70"/>
                  <a:gd name="T10" fmla="*/ 2147483647 w 132"/>
                  <a:gd name="T11" fmla="*/ 2147483647 h 70"/>
                  <a:gd name="T12" fmla="*/ 2147483647 w 132"/>
                  <a:gd name="T13" fmla="*/ 2147483647 h 70"/>
                  <a:gd name="T14" fmla="*/ 2147483647 w 132"/>
                  <a:gd name="T15" fmla="*/ 2147483647 h 70"/>
                  <a:gd name="T16" fmla="*/ 2147483647 w 132"/>
                  <a:gd name="T17" fmla="*/ 2147483647 h 70"/>
                  <a:gd name="T18" fmla="*/ 2147483647 w 132"/>
                  <a:gd name="T19" fmla="*/ 2147483647 h 70"/>
                  <a:gd name="T20" fmla="*/ 2147483647 w 132"/>
                  <a:gd name="T21" fmla="*/ 2147483647 h 70"/>
                  <a:gd name="T22" fmla="*/ 2147483647 w 132"/>
                  <a:gd name="T23" fmla="*/ 2147483647 h 70"/>
                  <a:gd name="T24" fmla="*/ 2147483647 w 132"/>
                  <a:gd name="T25" fmla="*/ 2147483647 h 70"/>
                  <a:gd name="T26" fmla="*/ 2147483647 w 132"/>
                  <a:gd name="T27" fmla="*/ 2147483647 h 70"/>
                  <a:gd name="T28" fmla="*/ 2147483647 w 132"/>
                  <a:gd name="T29" fmla="*/ 2147483647 h 70"/>
                  <a:gd name="T30" fmla="*/ 2147483647 w 132"/>
                  <a:gd name="T31" fmla="*/ 0 h 70"/>
                  <a:gd name="T32" fmla="*/ 2147483647 w 132"/>
                  <a:gd name="T33" fmla="*/ 0 h 70"/>
                  <a:gd name="T34" fmla="*/ 2147483647 w 132"/>
                  <a:gd name="T35" fmla="*/ 2147483647 h 70"/>
                  <a:gd name="T36" fmla="*/ 2147483647 w 132"/>
                  <a:gd name="T37" fmla="*/ 2147483647 h 70"/>
                  <a:gd name="T38" fmla="*/ 2147483647 w 132"/>
                  <a:gd name="T39" fmla="*/ 2147483647 h 70"/>
                  <a:gd name="T40" fmla="*/ 2147483647 w 132"/>
                  <a:gd name="T41" fmla="*/ 2147483647 h 70"/>
                  <a:gd name="T42" fmla="*/ 2147483647 w 132"/>
                  <a:gd name="T43" fmla="*/ 2147483647 h 70"/>
                  <a:gd name="T44" fmla="*/ 0 w 132"/>
                  <a:gd name="T45" fmla="*/ 2147483647 h 70"/>
                  <a:gd name="T46" fmla="*/ 2147483647 w 132"/>
                  <a:gd name="T47" fmla="*/ 2147483647 h 70"/>
                  <a:gd name="T48" fmla="*/ 2147483647 w 132"/>
                  <a:gd name="T49" fmla="*/ 2147483647 h 70"/>
                  <a:gd name="T50" fmla="*/ 2147483647 w 132"/>
                  <a:gd name="T51" fmla="*/ 2147483647 h 70"/>
                  <a:gd name="T52" fmla="*/ 2147483647 w 132"/>
                  <a:gd name="T53" fmla="*/ 2147483647 h 70"/>
                  <a:gd name="T54" fmla="*/ 2147483647 w 132"/>
                  <a:gd name="T55" fmla="*/ 2147483647 h 70"/>
                  <a:gd name="T56" fmla="*/ 2147483647 w 132"/>
                  <a:gd name="T57" fmla="*/ 2147483647 h 70"/>
                  <a:gd name="T58" fmla="*/ 2147483647 w 132"/>
                  <a:gd name="T59" fmla="*/ 2147483647 h 70"/>
                  <a:gd name="T60" fmla="*/ 2147483647 w 132"/>
                  <a:gd name="T61" fmla="*/ 2147483647 h 70"/>
                  <a:gd name="T62" fmla="*/ 2147483647 w 132"/>
                  <a:gd name="T63" fmla="*/ 2147483647 h 70"/>
                  <a:gd name="T64" fmla="*/ 2147483647 w 132"/>
                  <a:gd name="T65" fmla="*/ 2147483647 h 70"/>
                  <a:gd name="T66" fmla="*/ 2147483647 w 132"/>
                  <a:gd name="T67" fmla="*/ 2147483647 h 70"/>
                  <a:gd name="T68" fmla="*/ 2147483647 w 132"/>
                  <a:gd name="T69" fmla="*/ 2147483647 h 70"/>
                  <a:gd name="T70" fmla="*/ 2147483647 w 132"/>
                  <a:gd name="T71" fmla="*/ 2147483647 h 70"/>
                  <a:gd name="T72" fmla="*/ 2147483647 w 132"/>
                  <a:gd name="T73" fmla="*/ 2147483647 h 70"/>
                  <a:gd name="T74" fmla="*/ 2147483647 w 132"/>
                  <a:gd name="T75" fmla="*/ 2147483647 h 70"/>
                  <a:gd name="T76" fmla="*/ 2147483647 w 132"/>
                  <a:gd name="T77" fmla="*/ 2147483647 h 70"/>
                  <a:gd name="T78" fmla="*/ 2147483647 w 132"/>
                  <a:gd name="T79" fmla="*/ 2147483647 h 70"/>
                  <a:gd name="T80" fmla="*/ 2147483647 w 132"/>
                  <a:gd name="T81" fmla="*/ 2147483647 h 70"/>
                  <a:gd name="T82" fmla="*/ 2147483647 w 132"/>
                  <a:gd name="T83" fmla="*/ 2147483647 h 70"/>
                  <a:gd name="T84" fmla="*/ 2147483647 w 132"/>
                  <a:gd name="T85" fmla="*/ 2147483647 h 70"/>
                  <a:gd name="T86" fmla="*/ 2147483647 w 132"/>
                  <a:gd name="T87" fmla="*/ 2147483647 h 70"/>
                  <a:gd name="T88" fmla="*/ 2147483647 w 132"/>
                  <a:gd name="T89" fmla="*/ 2147483647 h 7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2"/>
                  <a:gd name="T136" fmla="*/ 0 h 70"/>
                  <a:gd name="T137" fmla="*/ 132 w 132"/>
                  <a:gd name="T138" fmla="*/ 70 h 7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2" h="70">
                    <a:moveTo>
                      <a:pt x="128" y="46"/>
                    </a:moveTo>
                    <a:lnTo>
                      <a:pt x="110" y="46"/>
                    </a:lnTo>
                    <a:lnTo>
                      <a:pt x="104" y="44"/>
                    </a:lnTo>
                    <a:lnTo>
                      <a:pt x="98" y="40"/>
                    </a:lnTo>
                    <a:lnTo>
                      <a:pt x="96" y="40"/>
                    </a:lnTo>
                    <a:lnTo>
                      <a:pt x="94" y="40"/>
                    </a:lnTo>
                    <a:lnTo>
                      <a:pt x="90" y="40"/>
                    </a:lnTo>
                    <a:lnTo>
                      <a:pt x="84" y="38"/>
                    </a:lnTo>
                    <a:lnTo>
                      <a:pt x="80" y="36"/>
                    </a:lnTo>
                    <a:lnTo>
                      <a:pt x="76" y="32"/>
                    </a:lnTo>
                    <a:lnTo>
                      <a:pt x="74" y="30"/>
                    </a:lnTo>
                    <a:lnTo>
                      <a:pt x="62" y="26"/>
                    </a:lnTo>
                    <a:lnTo>
                      <a:pt x="52" y="22"/>
                    </a:lnTo>
                    <a:lnTo>
                      <a:pt x="44" y="16"/>
                    </a:lnTo>
                    <a:lnTo>
                      <a:pt x="34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10" y="32"/>
                    </a:lnTo>
                    <a:lnTo>
                      <a:pt x="32" y="42"/>
                    </a:lnTo>
                    <a:lnTo>
                      <a:pt x="44" y="50"/>
                    </a:lnTo>
                    <a:lnTo>
                      <a:pt x="54" y="54"/>
                    </a:lnTo>
                    <a:lnTo>
                      <a:pt x="64" y="50"/>
                    </a:lnTo>
                    <a:lnTo>
                      <a:pt x="68" y="52"/>
                    </a:lnTo>
                    <a:lnTo>
                      <a:pt x="72" y="52"/>
                    </a:lnTo>
                    <a:lnTo>
                      <a:pt x="78" y="58"/>
                    </a:lnTo>
                    <a:lnTo>
                      <a:pt x="82" y="64"/>
                    </a:lnTo>
                    <a:lnTo>
                      <a:pt x="98" y="68"/>
                    </a:lnTo>
                    <a:lnTo>
                      <a:pt x="112" y="70"/>
                    </a:lnTo>
                    <a:lnTo>
                      <a:pt x="122" y="70"/>
                    </a:lnTo>
                    <a:lnTo>
                      <a:pt x="130" y="70"/>
                    </a:lnTo>
                    <a:lnTo>
                      <a:pt x="132" y="68"/>
                    </a:lnTo>
                    <a:lnTo>
                      <a:pt x="132" y="66"/>
                    </a:lnTo>
                    <a:lnTo>
                      <a:pt x="132" y="62"/>
                    </a:lnTo>
                    <a:lnTo>
                      <a:pt x="130" y="58"/>
                    </a:lnTo>
                    <a:lnTo>
                      <a:pt x="128" y="54"/>
                    </a:lnTo>
                    <a:lnTo>
                      <a:pt x="128" y="48"/>
                    </a:lnTo>
                    <a:lnTo>
                      <a:pt x="12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" name="Freeform 261"/>
              <p:cNvSpPr/>
              <p:nvPr/>
            </p:nvSpPr>
            <p:spPr bwMode="auto">
              <a:xfrm>
                <a:off x="6004256" y="3499049"/>
                <a:ext cx="351698" cy="382303"/>
              </a:xfrm>
              <a:custGeom>
                <a:avLst/>
                <a:gdLst>
                  <a:gd name="T0" fmla="*/ 2147483647 w 240"/>
                  <a:gd name="T1" fmla="*/ 2147483647 h 242"/>
                  <a:gd name="T2" fmla="*/ 2147483647 w 240"/>
                  <a:gd name="T3" fmla="*/ 2147483647 h 242"/>
                  <a:gd name="T4" fmla="*/ 2147483647 w 240"/>
                  <a:gd name="T5" fmla="*/ 2147483647 h 242"/>
                  <a:gd name="T6" fmla="*/ 2147483647 w 240"/>
                  <a:gd name="T7" fmla="*/ 2147483647 h 242"/>
                  <a:gd name="T8" fmla="*/ 2147483647 w 240"/>
                  <a:gd name="T9" fmla="*/ 2147483647 h 242"/>
                  <a:gd name="T10" fmla="*/ 2147483647 w 240"/>
                  <a:gd name="T11" fmla="*/ 2147483647 h 242"/>
                  <a:gd name="T12" fmla="*/ 2147483647 w 240"/>
                  <a:gd name="T13" fmla="*/ 2147483647 h 242"/>
                  <a:gd name="T14" fmla="*/ 2147483647 w 240"/>
                  <a:gd name="T15" fmla="*/ 2147483647 h 242"/>
                  <a:gd name="T16" fmla="*/ 2147483647 w 240"/>
                  <a:gd name="T17" fmla="*/ 2147483647 h 242"/>
                  <a:gd name="T18" fmla="*/ 2147483647 w 240"/>
                  <a:gd name="T19" fmla="*/ 2147483647 h 242"/>
                  <a:gd name="T20" fmla="*/ 2147483647 w 240"/>
                  <a:gd name="T21" fmla="*/ 2147483647 h 242"/>
                  <a:gd name="T22" fmla="*/ 2147483647 w 240"/>
                  <a:gd name="T23" fmla="*/ 2147483647 h 242"/>
                  <a:gd name="T24" fmla="*/ 2147483647 w 240"/>
                  <a:gd name="T25" fmla="*/ 2147483647 h 242"/>
                  <a:gd name="T26" fmla="*/ 2147483647 w 240"/>
                  <a:gd name="T27" fmla="*/ 2147483647 h 242"/>
                  <a:gd name="T28" fmla="*/ 2147483647 w 240"/>
                  <a:gd name="T29" fmla="*/ 2147483647 h 242"/>
                  <a:gd name="T30" fmla="*/ 2147483647 w 240"/>
                  <a:gd name="T31" fmla="*/ 2147483647 h 242"/>
                  <a:gd name="T32" fmla="*/ 2147483647 w 240"/>
                  <a:gd name="T33" fmla="*/ 2147483647 h 242"/>
                  <a:gd name="T34" fmla="*/ 2147483647 w 240"/>
                  <a:gd name="T35" fmla="*/ 2147483647 h 242"/>
                  <a:gd name="T36" fmla="*/ 0 w 240"/>
                  <a:gd name="T37" fmla="*/ 2147483647 h 242"/>
                  <a:gd name="T38" fmla="*/ 2147483647 w 240"/>
                  <a:gd name="T39" fmla="*/ 2147483647 h 242"/>
                  <a:gd name="T40" fmla="*/ 2147483647 w 240"/>
                  <a:gd name="T41" fmla="*/ 2147483647 h 242"/>
                  <a:gd name="T42" fmla="*/ 2147483647 w 240"/>
                  <a:gd name="T43" fmla="*/ 2147483647 h 242"/>
                  <a:gd name="T44" fmla="*/ 2147483647 w 240"/>
                  <a:gd name="T45" fmla="*/ 2147483647 h 242"/>
                  <a:gd name="T46" fmla="*/ 2147483647 w 240"/>
                  <a:gd name="T47" fmla="*/ 2147483647 h 242"/>
                  <a:gd name="T48" fmla="*/ 2147483647 w 240"/>
                  <a:gd name="T49" fmla="*/ 2147483647 h 242"/>
                  <a:gd name="T50" fmla="*/ 2147483647 w 240"/>
                  <a:gd name="T51" fmla="*/ 2147483647 h 242"/>
                  <a:gd name="T52" fmla="*/ 2147483647 w 240"/>
                  <a:gd name="T53" fmla="*/ 2147483647 h 242"/>
                  <a:gd name="T54" fmla="*/ 2147483647 w 240"/>
                  <a:gd name="T55" fmla="*/ 2147483647 h 242"/>
                  <a:gd name="T56" fmla="*/ 2147483647 w 240"/>
                  <a:gd name="T57" fmla="*/ 2147483647 h 242"/>
                  <a:gd name="T58" fmla="*/ 2147483647 w 240"/>
                  <a:gd name="T59" fmla="*/ 2147483647 h 242"/>
                  <a:gd name="T60" fmla="*/ 2147483647 w 240"/>
                  <a:gd name="T61" fmla="*/ 2147483647 h 242"/>
                  <a:gd name="T62" fmla="*/ 2147483647 w 240"/>
                  <a:gd name="T63" fmla="*/ 2147483647 h 242"/>
                  <a:gd name="T64" fmla="*/ 2147483647 w 240"/>
                  <a:gd name="T65" fmla="*/ 2147483647 h 242"/>
                  <a:gd name="T66" fmla="*/ 2147483647 w 240"/>
                  <a:gd name="T67" fmla="*/ 2147483647 h 242"/>
                  <a:gd name="T68" fmla="*/ 2147483647 w 240"/>
                  <a:gd name="T69" fmla="*/ 2147483647 h 242"/>
                  <a:gd name="T70" fmla="*/ 2147483647 w 240"/>
                  <a:gd name="T71" fmla="*/ 2147483647 h 242"/>
                  <a:gd name="T72" fmla="*/ 2147483647 w 240"/>
                  <a:gd name="T73" fmla="*/ 2147483647 h 242"/>
                  <a:gd name="T74" fmla="*/ 2147483647 w 240"/>
                  <a:gd name="T75" fmla="*/ 2147483647 h 242"/>
                  <a:gd name="T76" fmla="*/ 2147483647 w 240"/>
                  <a:gd name="T77" fmla="*/ 2147483647 h 242"/>
                  <a:gd name="T78" fmla="*/ 2147483647 w 240"/>
                  <a:gd name="T79" fmla="*/ 2147483647 h 242"/>
                  <a:gd name="T80" fmla="*/ 2147483647 w 240"/>
                  <a:gd name="T81" fmla="*/ 2147483647 h 242"/>
                  <a:gd name="T82" fmla="*/ 2147483647 w 240"/>
                  <a:gd name="T83" fmla="*/ 2147483647 h 242"/>
                  <a:gd name="T84" fmla="*/ 2147483647 w 240"/>
                  <a:gd name="T85" fmla="*/ 2147483647 h 242"/>
                  <a:gd name="T86" fmla="*/ 2147483647 w 240"/>
                  <a:gd name="T87" fmla="*/ 2147483647 h 242"/>
                  <a:gd name="T88" fmla="*/ 2147483647 w 240"/>
                  <a:gd name="T89" fmla="*/ 2147483647 h 242"/>
                  <a:gd name="T90" fmla="*/ 2147483647 w 240"/>
                  <a:gd name="T91" fmla="*/ 2147483647 h 242"/>
                  <a:gd name="T92" fmla="*/ 2147483647 w 240"/>
                  <a:gd name="T93" fmla="*/ 2147483647 h 242"/>
                  <a:gd name="T94" fmla="*/ 2147483647 w 240"/>
                  <a:gd name="T95" fmla="*/ 2147483647 h 24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40"/>
                  <a:gd name="T145" fmla="*/ 0 h 242"/>
                  <a:gd name="T146" fmla="*/ 240 w 240"/>
                  <a:gd name="T147" fmla="*/ 242 h 24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40" h="242">
                    <a:moveTo>
                      <a:pt x="238" y="28"/>
                    </a:moveTo>
                    <a:lnTo>
                      <a:pt x="234" y="26"/>
                    </a:lnTo>
                    <a:lnTo>
                      <a:pt x="230" y="26"/>
                    </a:lnTo>
                    <a:lnTo>
                      <a:pt x="224" y="24"/>
                    </a:lnTo>
                    <a:lnTo>
                      <a:pt x="218" y="24"/>
                    </a:lnTo>
                    <a:lnTo>
                      <a:pt x="214" y="22"/>
                    </a:lnTo>
                    <a:lnTo>
                      <a:pt x="210" y="18"/>
                    </a:lnTo>
                    <a:lnTo>
                      <a:pt x="206" y="10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4" y="2"/>
                    </a:lnTo>
                    <a:lnTo>
                      <a:pt x="164" y="2"/>
                    </a:lnTo>
                    <a:lnTo>
                      <a:pt x="154" y="4"/>
                    </a:lnTo>
                    <a:lnTo>
                      <a:pt x="148" y="6"/>
                    </a:lnTo>
                    <a:lnTo>
                      <a:pt x="142" y="8"/>
                    </a:lnTo>
                    <a:lnTo>
                      <a:pt x="140" y="12"/>
                    </a:lnTo>
                    <a:lnTo>
                      <a:pt x="138" y="16"/>
                    </a:lnTo>
                    <a:lnTo>
                      <a:pt x="140" y="20"/>
                    </a:lnTo>
                    <a:lnTo>
                      <a:pt x="142" y="24"/>
                    </a:lnTo>
                    <a:lnTo>
                      <a:pt x="146" y="28"/>
                    </a:lnTo>
                    <a:lnTo>
                      <a:pt x="148" y="34"/>
                    </a:lnTo>
                    <a:lnTo>
                      <a:pt x="146" y="40"/>
                    </a:lnTo>
                    <a:lnTo>
                      <a:pt x="140" y="48"/>
                    </a:lnTo>
                    <a:lnTo>
                      <a:pt x="136" y="54"/>
                    </a:lnTo>
                    <a:lnTo>
                      <a:pt x="132" y="60"/>
                    </a:lnTo>
                    <a:lnTo>
                      <a:pt x="132" y="64"/>
                    </a:lnTo>
                    <a:lnTo>
                      <a:pt x="132" y="68"/>
                    </a:lnTo>
                    <a:lnTo>
                      <a:pt x="132" y="70"/>
                    </a:lnTo>
                    <a:lnTo>
                      <a:pt x="126" y="76"/>
                    </a:lnTo>
                    <a:lnTo>
                      <a:pt x="124" y="80"/>
                    </a:lnTo>
                    <a:lnTo>
                      <a:pt x="122" y="84"/>
                    </a:lnTo>
                    <a:lnTo>
                      <a:pt x="122" y="88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20" y="96"/>
                    </a:lnTo>
                    <a:lnTo>
                      <a:pt x="114" y="96"/>
                    </a:lnTo>
                    <a:lnTo>
                      <a:pt x="106" y="96"/>
                    </a:lnTo>
                    <a:lnTo>
                      <a:pt x="104" y="100"/>
                    </a:lnTo>
                    <a:lnTo>
                      <a:pt x="100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0" y="108"/>
                    </a:lnTo>
                    <a:lnTo>
                      <a:pt x="86" y="108"/>
                    </a:lnTo>
                    <a:lnTo>
                      <a:pt x="82" y="112"/>
                    </a:lnTo>
                    <a:lnTo>
                      <a:pt x="80" y="116"/>
                    </a:lnTo>
                    <a:lnTo>
                      <a:pt x="82" y="120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0" y="132"/>
                    </a:lnTo>
                    <a:lnTo>
                      <a:pt x="68" y="136"/>
                    </a:lnTo>
                    <a:lnTo>
                      <a:pt x="54" y="138"/>
                    </a:lnTo>
                    <a:lnTo>
                      <a:pt x="44" y="138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2" y="136"/>
                    </a:lnTo>
                    <a:lnTo>
                      <a:pt x="0" y="134"/>
                    </a:lnTo>
                    <a:lnTo>
                      <a:pt x="6" y="136"/>
                    </a:lnTo>
                    <a:lnTo>
                      <a:pt x="12" y="140"/>
                    </a:lnTo>
                    <a:lnTo>
                      <a:pt x="18" y="148"/>
                    </a:lnTo>
                    <a:lnTo>
                      <a:pt x="24" y="154"/>
                    </a:lnTo>
                    <a:lnTo>
                      <a:pt x="28" y="154"/>
                    </a:lnTo>
                    <a:lnTo>
                      <a:pt x="32" y="156"/>
                    </a:lnTo>
                    <a:lnTo>
                      <a:pt x="34" y="162"/>
                    </a:lnTo>
                    <a:lnTo>
                      <a:pt x="36" y="170"/>
                    </a:lnTo>
                    <a:lnTo>
                      <a:pt x="42" y="174"/>
                    </a:lnTo>
                    <a:lnTo>
                      <a:pt x="46" y="178"/>
                    </a:lnTo>
                    <a:lnTo>
                      <a:pt x="44" y="182"/>
                    </a:lnTo>
                    <a:lnTo>
                      <a:pt x="40" y="184"/>
                    </a:lnTo>
                    <a:lnTo>
                      <a:pt x="30" y="190"/>
                    </a:lnTo>
                    <a:lnTo>
                      <a:pt x="26" y="192"/>
                    </a:lnTo>
                    <a:lnTo>
                      <a:pt x="24" y="198"/>
                    </a:lnTo>
                    <a:lnTo>
                      <a:pt x="22" y="202"/>
                    </a:lnTo>
                    <a:lnTo>
                      <a:pt x="22" y="210"/>
                    </a:lnTo>
                    <a:lnTo>
                      <a:pt x="30" y="216"/>
                    </a:lnTo>
                    <a:lnTo>
                      <a:pt x="34" y="216"/>
                    </a:lnTo>
                    <a:lnTo>
                      <a:pt x="42" y="218"/>
                    </a:lnTo>
                    <a:lnTo>
                      <a:pt x="72" y="218"/>
                    </a:lnTo>
                    <a:lnTo>
                      <a:pt x="80" y="216"/>
                    </a:lnTo>
                    <a:lnTo>
                      <a:pt x="88" y="214"/>
                    </a:lnTo>
                    <a:lnTo>
                      <a:pt x="104" y="208"/>
                    </a:lnTo>
                    <a:lnTo>
                      <a:pt x="108" y="220"/>
                    </a:lnTo>
                    <a:lnTo>
                      <a:pt x="114" y="230"/>
                    </a:lnTo>
                    <a:lnTo>
                      <a:pt x="118" y="234"/>
                    </a:lnTo>
                    <a:lnTo>
                      <a:pt x="122" y="238"/>
                    </a:lnTo>
                    <a:lnTo>
                      <a:pt x="128" y="240"/>
                    </a:lnTo>
                    <a:lnTo>
                      <a:pt x="136" y="242"/>
                    </a:lnTo>
                    <a:lnTo>
                      <a:pt x="136" y="236"/>
                    </a:lnTo>
                    <a:lnTo>
                      <a:pt x="138" y="234"/>
                    </a:lnTo>
                    <a:lnTo>
                      <a:pt x="140" y="232"/>
                    </a:lnTo>
                    <a:lnTo>
                      <a:pt x="144" y="232"/>
                    </a:lnTo>
                    <a:lnTo>
                      <a:pt x="148" y="232"/>
                    </a:lnTo>
                    <a:lnTo>
                      <a:pt x="152" y="234"/>
                    </a:lnTo>
                    <a:lnTo>
                      <a:pt x="156" y="236"/>
                    </a:lnTo>
                    <a:lnTo>
                      <a:pt x="166" y="234"/>
                    </a:lnTo>
                    <a:lnTo>
                      <a:pt x="172" y="230"/>
                    </a:lnTo>
                    <a:lnTo>
                      <a:pt x="174" y="226"/>
                    </a:lnTo>
                    <a:lnTo>
                      <a:pt x="172" y="218"/>
                    </a:lnTo>
                    <a:lnTo>
                      <a:pt x="168" y="214"/>
                    </a:lnTo>
                    <a:lnTo>
                      <a:pt x="160" y="206"/>
                    </a:lnTo>
                    <a:lnTo>
                      <a:pt x="158" y="204"/>
                    </a:lnTo>
                    <a:lnTo>
                      <a:pt x="156" y="200"/>
                    </a:lnTo>
                    <a:lnTo>
                      <a:pt x="156" y="192"/>
                    </a:lnTo>
                    <a:lnTo>
                      <a:pt x="154" y="190"/>
                    </a:lnTo>
                    <a:lnTo>
                      <a:pt x="150" y="190"/>
                    </a:lnTo>
                    <a:lnTo>
                      <a:pt x="146" y="186"/>
                    </a:lnTo>
                    <a:lnTo>
                      <a:pt x="144" y="182"/>
                    </a:lnTo>
                    <a:lnTo>
                      <a:pt x="146" y="178"/>
                    </a:lnTo>
                    <a:lnTo>
                      <a:pt x="150" y="172"/>
                    </a:lnTo>
                    <a:lnTo>
                      <a:pt x="154" y="166"/>
                    </a:lnTo>
                    <a:lnTo>
                      <a:pt x="158" y="164"/>
                    </a:lnTo>
                    <a:lnTo>
                      <a:pt x="162" y="166"/>
                    </a:lnTo>
                    <a:lnTo>
                      <a:pt x="166" y="168"/>
                    </a:lnTo>
                    <a:lnTo>
                      <a:pt x="170" y="168"/>
                    </a:lnTo>
                    <a:lnTo>
                      <a:pt x="174" y="164"/>
                    </a:lnTo>
                    <a:lnTo>
                      <a:pt x="180" y="158"/>
                    </a:lnTo>
                    <a:lnTo>
                      <a:pt x="188" y="146"/>
                    </a:lnTo>
                    <a:lnTo>
                      <a:pt x="192" y="140"/>
                    </a:lnTo>
                    <a:lnTo>
                      <a:pt x="194" y="132"/>
                    </a:lnTo>
                    <a:lnTo>
                      <a:pt x="198" y="126"/>
                    </a:lnTo>
                    <a:lnTo>
                      <a:pt x="202" y="120"/>
                    </a:lnTo>
                    <a:lnTo>
                      <a:pt x="204" y="114"/>
                    </a:lnTo>
                    <a:lnTo>
                      <a:pt x="208" y="110"/>
                    </a:lnTo>
                    <a:lnTo>
                      <a:pt x="208" y="96"/>
                    </a:lnTo>
                    <a:lnTo>
                      <a:pt x="210" y="92"/>
                    </a:lnTo>
                    <a:lnTo>
                      <a:pt x="214" y="90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08" y="80"/>
                    </a:lnTo>
                    <a:lnTo>
                      <a:pt x="198" y="72"/>
                    </a:lnTo>
                    <a:lnTo>
                      <a:pt x="190" y="60"/>
                    </a:lnTo>
                    <a:lnTo>
                      <a:pt x="188" y="56"/>
                    </a:lnTo>
                    <a:lnTo>
                      <a:pt x="188" y="52"/>
                    </a:lnTo>
                    <a:lnTo>
                      <a:pt x="186" y="50"/>
                    </a:lnTo>
                    <a:lnTo>
                      <a:pt x="190" y="44"/>
                    </a:lnTo>
                    <a:lnTo>
                      <a:pt x="194" y="40"/>
                    </a:lnTo>
                    <a:lnTo>
                      <a:pt x="198" y="42"/>
                    </a:lnTo>
                    <a:lnTo>
                      <a:pt x="202" y="44"/>
                    </a:lnTo>
                    <a:lnTo>
                      <a:pt x="204" y="44"/>
                    </a:lnTo>
                    <a:lnTo>
                      <a:pt x="208" y="46"/>
                    </a:lnTo>
                    <a:lnTo>
                      <a:pt x="216" y="44"/>
                    </a:lnTo>
                    <a:lnTo>
                      <a:pt x="224" y="40"/>
                    </a:lnTo>
                    <a:lnTo>
                      <a:pt x="240" y="28"/>
                    </a:lnTo>
                    <a:lnTo>
                      <a:pt x="23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" name="Freeform 262"/>
              <p:cNvSpPr/>
              <p:nvPr/>
            </p:nvSpPr>
            <p:spPr bwMode="auto">
              <a:xfrm>
                <a:off x="5981194" y="3449934"/>
                <a:ext cx="292890" cy="266815"/>
              </a:xfrm>
              <a:custGeom>
                <a:avLst/>
                <a:gdLst>
                  <a:gd name="T0" fmla="*/ 2147483647 w 200"/>
                  <a:gd name="T1" fmla="*/ 2147483647 h 168"/>
                  <a:gd name="T2" fmla="*/ 2147483647 w 200"/>
                  <a:gd name="T3" fmla="*/ 2147483647 h 168"/>
                  <a:gd name="T4" fmla="*/ 2147483647 w 200"/>
                  <a:gd name="T5" fmla="*/ 2147483647 h 168"/>
                  <a:gd name="T6" fmla="*/ 2147483647 w 200"/>
                  <a:gd name="T7" fmla="*/ 2147483647 h 168"/>
                  <a:gd name="T8" fmla="*/ 2147483647 w 200"/>
                  <a:gd name="T9" fmla="*/ 0 h 168"/>
                  <a:gd name="T10" fmla="*/ 2147483647 w 200"/>
                  <a:gd name="T11" fmla="*/ 2147483647 h 168"/>
                  <a:gd name="T12" fmla="*/ 2147483647 w 200"/>
                  <a:gd name="T13" fmla="*/ 2147483647 h 168"/>
                  <a:gd name="T14" fmla="*/ 2147483647 w 200"/>
                  <a:gd name="T15" fmla="*/ 2147483647 h 168"/>
                  <a:gd name="T16" fmla="*/ 2147483647 w 200"/>
                  <a:gd name="T17" fmla="*/ 2147483647 h 168"/>
                  <a:gd name="T18" fmla="*/ 2147483647 w 200"/>
                  <a:gd name="T19" fmla="*/ 2147483647 h 168"/>
                  <a:gd name="T20" fmla="*/ 2147483647 w 200"/>
                  <a:gd name="T21" fmla="*/ 2147483647 h 168"/>
                  <a:gd name="T22" fmla="*/ 2147483647 w 200"/>
                  <a:gd name="T23" fmla="*/ 2147483647 h 168"/>
                  <a:gd name="T24" fmla="*/ 2147483647 w 200"/>
                  <a:gd name="T25" fmla="*/ 2147483647 h 168"/>
                  <a:gd name="T26" fmla="*/ 2147483647 w 200"/>
                  <a:gd name="T27" fmla="*/ 2147483647 h 168"/>
                  <a:gd name="T28" fmla="*/ 0 w 200"/>
                  <a:gd name="T29" fmla="*/ 2147483647 h 168"/>
                  <a:gd name="T30" fmla="*/ 2147483647 w 200"/>
                  <a:gd name="T31" fmla="*/ 2147483647 h 168"/>
                  <a:gd name="T32" fmla="*/ 2147483647 w 200"/>
                  <a:gd name="T33" fmla="*/ 2147483647 h 168"/>
                  <a:gd name="T34" fmla="*/ 2147483647 w 200"/>
                  <a:gd name="T35" fmla="*/ 2147483647 h 168"/>
                  <a:gd name="T36" fmla="*/ 2147483647 w 200"/>
                  <a:gd name="T37" fmla="*/ 2147483647 h 168"/>
                  <a:gd name="T38" fmla="*/ 2147483647 w 200"/>
                  <a:gd name="T39" fmla="*/ 2147483647 h 168"/>
                  <a:gd name="T40" fmla="*/ 2147483647 w 200"/>
                  <a:gd name="T41" fmla="*/ 2147483647 h 168"/>
                  <a:gd name="T42" fmla="*/ 2147483647 w 200"/>
                  <a:gd name="T43" fmla="*/ 2147483647 h 168"/>
                  <a:gd name="T44" fmla="*/ 2147483647 w 200"/>
                  <a:gd name="T45" fmla="*/ 2147483647 h 168"/>
                  <a:gd name="T46" fmla="*/ 2147483647 w 200"/>
                  <a:gd name="T47" fmla="*/ 2147483647 h 168"/>
                  <a:gd name="T48" fmla="*/ 2147483647 w 200"/>
                  <a:gd name="T49" fmla="*/ 2147483647 h 168"/>
                  <a:gd name="T50" fmla="*/ 2147483647 w 200"/>
                  <a:gd name="T51" fmla="*/ 2147483647 h 168"/>
                  <a:gd name="T52" fmla="*/ 2147483647 w 200"/>
                  <a:gd name="T53" fmla="*/ 2147483647 h 168"/>
                  <a:gd name="T54" fmla="*/ 2147483647 w 200"/>
                  <a:gd name="T55" fmla="*/ 2147483647 h 168"/>
                  <a:gd name="T56" fmla="*/ 2147483647 w 200"/>
                  <a:gd name="T57" fmla="*/ 2147483647 h 168"/>
                  <a:gd name="T58" fmla="*/ 2147483647 w 200"/>
                  <a:gd name="T59" fmla="*/ 2147483647 h 168"/>
                  <a:gd name="T60" fmla="*/ 2147483647 w 200"/>
                  <a:gd name="T61" fmla="*/ 2147483647 h 168"/>
                  <a:gd name="T62" fmla="*/ 2147483647 w 200"/>
                  <a:gd name="T63" fmla="*/ 2147483647 h 168"/>
                  <a:gd name="T64" fmla="*/ 2147483647 w 200"/>
                  <a:gd name="T65" fmla="*/ 2147483647 h 168"/>
                  <a:gd name="T66" fmla="*/ 2147483647 w 200"/>
                  <a:gd name="T67" fmla="*/ 2147483647 h 168"/>
                  <a:gd name="T68" fmla="*/ 2147483647 w 200"/>
                  <a:gd name="T69" fmla="*/ 2147483647 h 168"/>
                  <a:gd name="T70" fmla="*/ 2147483647 w 200"/>
                  <a:gd name="T71" fmla="*/ 2147483647 h 168"/>
                  <a:gd name="T72" fmla="*/ 2147483647 w 200"/>
                  <a:gd name="T73" fmla="*/ 2147483647 h 168"/>
                  <a:gd name="T74" fmla="*/ 2147483647 w 200"/>
                  <a:gd name="T75" fmla="*/ 2147483647 h 168"/>
                  <a:gd name="T76" fmla="*/ 2147483647 w 200"/>
                  <a:gd name="T77" fmla="*/ 2147483647 h 168"/>
                  <a:gd name="T78" fmla="*/ 2147483647 w 200"/>
                  <a:gd name="T79" fmla="*/ 2147483647 h 168"/>
                  <a:gd name="T80" fmla="*/ 2147483647 w 200"/>
                  <a:gd name="T81" fmla="*/ 2147483647 h 168"/>
                  <a:gd name="T82" fmla="*/ 2147483647 w 200"/>
                  <a:gd name="T83" fmla="*/ 2147483647 h 168"/>
                  <a:gd name="T84" fmla="*/ 2147483647 w 200"/>
                  <a:gd name="T85" fmla="*/ 2147483647 h 168"/>
                  <a:gd name="T86" fmla="*/ 2147483647 w 200"/>
                  <a:gd name="T87" fmla="*/ 2147483647 h 168"/>
                  <a:gd name="T88" fmla="*/ 2147483647 w 200"/>
                  <a:gd name="T89" fmla="*/ 2147483647 h 168"/>
                  <a:gd name="T90" fmla="*/ 2147483647 w 200"/>
                  <a:gd name="T91" fmla="*/ 2147483647 h 168"/>
                  <a:gd name="T92" fmla="*/ 2147483647 w 200"/>
                  <a:gd name="T93" fmla="*/ 2147483647 h 16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00"/>
                  <a:gd name="T142" fmla="*/ 0 h 168"/>
                  <a:gd name="T143" fmla="*/ 200 w 200"/>
                  <a:gd name="T144" fmla="*/ 168 h 16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00" h="168">
                    <a:moveTo>
                      <a:pt x="184" y="22"/>
                    </a:moveTo>
                    <a:lnTo>
                      <a:pt x="174" y="26"/>
                    </a:lnTo>
                    <a:lnTo>
                      <a:pt x="168" y="26"/>
                    </a:lnTo>
                    <a:lnTo>
                      <a:pt x="160" y="28"/>
                    </a:lnTo>
                    <a:lnTo>
                      <a:pt x="156" y="26"/>
                    </a:lnTo>
                    <a:lnTo>
                      <a:pt x="152" y="24"/>
                    </a:lnTo>
                    <a:lnTo>
                      <a:pt x="148" y="18"/>
                    </a:lnTo>
                    <a:lnTo>
                      <a:pt x="144" y="8"/>
                    </a:lnTo>
                    <a:lnTo>
                      <a:pt x="142" y="0"/>
                    </a:lnTo>
                    <a:lnTo>
                      <a:pt x="136" y="0"/>
                    </a:lnTo>
                    <a:lnTo>
                      <a:pt x="130" y="6"/>
                    </a:lnTo>
                    <a:lnTo>
                      <a:pt x="122" y="16"/>
                    </a:lnTo>
                    <a:lnTo>
                      <a:pt x="114" y="24"/>
                    </a:lnTo>
                    <a:lnTo>
                      <a:pt x="108" y="26"/>
                    </a:lnTo>
                    <a:lnTo>
                      <a:pt x="102" y="28"/>
                    </a:lnTo>
                    <a:lnTo>
                      <a:pt x="74" y="28"/>
                    </a:lnTo>
                    <a:lnTo>
                      <a:pt x="60" y="20"/>
                    </a:lnTo>
                    <a:lnTo>
                      <a:pt x="46" y="42"/>
                    </a:lnTo>
                    <a:lnTo>
                      <a:pt x="40" y="50"/>
                    </a:lnTo>
                    <a:lnTo>
                      <a:pt x="36" y="54"/>
                    </a:lnTo>
                    <a:lnTo>
                      <a:pt x="30" y="56"/>
                    </a:lnTo>
                    <a:lnTo>
                      <a:pt x="24" y="58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10" y="5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4" y="56"/>
                    </a:lnTo>
                    <a:lnTo>
                      <a:pt x="0" y="72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104"/>
                    </a:lnTo>
                    <a:lnTo>
                      <a:pt x="8" y="116"/>
                    </a:lnTo>
                    <a:lnTo>
                      <a:pt x="10" y="122"/>
                    </a:lnTo>
                    <a:lnTo>
                      <a:pt x="12" y="126"/>
                    </a:lnTo>
                    <a:lnTo>
                      <a:pt x="18" y="130"/>
                    </a:lnTo>
                    <a:lnTo>
                      <a:pt x="26" y="132"/>
                    </a:lnTo>
                    <a:lnTo>
                      <a:pt x="26" y="136"/>
                    </a:lnTo>
                    <a:lnTo>
                      <a:pt x="24" y="138"/>
                    </a:lnTo>
                    <a:lnTo>
                      <a:pt x="18" y="146"/>
                    </a:lnTo>
                    <a:lnTo>
                      <a:pt x="14" y="152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2" y="162"/>
                    </a:lnTo>
                    <a:lnTo>
                      <a:pt x="16" y="164"/>
                    </a:lnTo>
                    <a:lnTo>
                      <a:pt x="28" y="166"/>
                    </a:lnTo>
                    <a:lnTo>
                      <a:pt x="40" y="166"/>
                    </a:lnTo>
                    <a:lnTo>
                      <a:pt x="50" y="168"/>
                    </a:lnTo>
                    <a:lnTo>
                      <a:pt x="60" y="168"/>
                    </a:lnTo>
                    <a:lnTo>
                      <a:pt x="70" y="168"/>
                    </a:lnTo>
                    <a:lnTo>
                      <a:pt x="84" y="166"/>
                    </a:lnTo>
                    <a:lnTo>
                      <a:pt x="96" y="162"/>
                    </a:lnTo>
                    <a:lnTo>
                      <a:pt x="100" y="158"/>
                    </a:lnTo>
                    <a:lnTo>
                      <a:pt x="100" y="156"/>
                    </a:lnTo>
                    <a:lnTo>
                      <a:pt x="98" y="150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102" y="138"/>
                    </a:lnTo>
                    <a:lnTo>
                      <a:pt x="106" y="138"/>
                    </a:lnTo>
                    <a:lnTo>
                      <a:pt x="112" y="138"/>
                    </a:lnTo>
                    <a:lnTo>
                      <a:pt x="114" y="136"/>
                    </a:lnTo>
                    <a:lnTo>
                      <a:pt x="116" y="134"/>
                    </a:lnTo>
                    <a:lnTo>
                      <a:pt x="120" y="130"/>
                    </a:lnTo>
                    <a:lnTo>
                      <a:pt x="122" y="126"/>
                    </a:lnTo>
                    <a:lnTo>
                      <a:pt x="130" y="126"/>
                    </a:lnTo>
                    <a:lnTo>
                      <a:pt x="136" y="126"/>
                    </a:lnTo>
                    <a:lnTo>
                      <a:pt x="140" y="124"/>
                    </a:lnTo>
                    <a:lnTo>
                      <a:pt x="142" y="120"/>
                    </a:lnTo>
                    <a:lnTo>
                      <a:pt x="138" y="118"/>
                    </a:lnTo>
                    <a:lnTo>
                      <a:pt x="138" y="114"/>
                    </a:lnTo>
                    <a:lnTo>
                      <a:pt x="140" y="110"/>
                    </a:lnTo>
                    <a:lnTo>
                      <a:pt x="142" y="106"/>
                    </a:lnTo>
                    <a:lnTo>
                      <a:pt x="148" y="100"/>
                    </a:lnTo>
                    <a:lnTo>
                      <a:pt x="148" y="98"/>
                    </a:lnTo>
                    <a:lnTo>
                      <a:pt x="148" y="94"/>
                    </a:lnTo>
                    <a:lnTo>
                      <a:pt x="148" y="90"/>
                    </a:lnTo>
                    <a:lnTo>
                      <a:pt x="152" y="84"/>
                    </a:lnTo>
                    <a:lnTo>
                      <a:pt x="156" y="78"/>
                    </a:lnTo>
                    <a:lnTo>
                      <a:pt x="162" y="70"/>
                    </a:lnTo>
                    <a:lnTo>
                      <a:pt x="164" y="64"/>
                    </a:lnTo>
                    <a:lnTo>
                      <a:pt x="162" y="58"/>
                    </a:lnTo>
                    <a:lnTo>
                      <a:pt x="158" y="54"/>
                    </a:lnTo>
                    <a:lnTo>
                      <a:pt x="156" y="50"/>
                    </a:lnTo>
                    <a:lnTo>
                      <a:pt x="154" y="46"/>
                    </a:lnTo>
                    <a:lnTo>
                      <a:pt x="156" y="42"/>
                    </a:lnTo>
                    <a:lnTo>
                      <a:pt x="158" y="38"/>
                    </a:lnTo>
                    <a:lnTo>
                      <a:pt x="164" y="36"/>
                    </a:lnTo>
                    <a:lnTo>
                      <a:pt x="170" y="34"/>
                    </a:lnTo>
                    <a:lnTo>
                      <a:pt x="180" y="32"/>
                    </a:lnTo>
                    <a:lnTo>
                      <a:pt x="190" y="32"/>
                    </a:lnTo>
                    <a:lnTo>
                      <a:pt x="200" y="30"/>
                    </a:lnTo>
                    <a:lnTo>
                      <a:pt x="200" y="28"/>
                    </a:lnTo>
                    <a:lnTo>
                      <a:pt x="192" y="26"/>
                    </a:lnTo>
                    <a:lnTo>
                      <a:pt x="18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" name="Freeform 263"/>
              <p:cNvSpPr/>
              <p:nvPr/>
            </p:nvSpPr>
            <p:spPr bwMode="auto">
              <a:xfrm>
                <a:off x="6428601" y="3067631"/>
                <a:ext cx="704550" cy="294693"/>
              </a:xfrm>
              <a:custGeom>
                <a:avLst/>
                <a:gdLst>
                  <a:gd name="T0" fmla="*/ 2147483647 w 482"/>
                  <a:gd name="T1" fmla="*/ 2147483647 h 186"/>
                  <a:gd name="T2" fmla="*/ 2147483647 w 482"/>
                  <a:gd name="T3" fmla="*/ 2147483647 h 186"/>
                  <a:gd name="T4" fmla="*/ 2147483647 w 482"/>
                  <a:gd name="T5" fmla="*/ 2147483647 h 186"/>
                  <a:gd name="T6" fmla="*/ 2147483647 w 482"/>
                  <a:gd name="T7" fmla="*/ 2147483647 h 186"/>
                  <a:gd name="T8" fmla="*/ 2147483647 w 482"/>
                  <a:gd name="T9" fmla="*/ 2147483647 h 186"/>
                  <a:gd name="T10" fmla="*/ 2147483647 w 482"/>
                  <a:gd name="T11" fmla="*/ 2147483647 h 186"/>
                  <a:gd name="T12" fmla="*/ 2147483647 w 482"/>
                  <a:gd name="T13" fmla="*/ 2147483647 h 186"/>
                  <a:gd name="T14" fmla="*/ 2147483647 w 482"/>
                  <a:gd name="T15" fmla="*/ 2147483647 h 186"/>
                  <a:gd name="T16" fmla="*/ 2147483647 w 482"/>
                  <a:gd name="T17" fmla="*/ 2147483647 h 186"/>
                  <a:gd name="T18" fmla="*/ 2147483647 w 482"/>
                  <a:gd name="T19" fmla="*/ 2147483647 h 186"/>
                  <a:gd name="T20" fmla="*/ 2147483647 w 482"/>
                  <a:gd name="T21" fmla="*/ 2147483647 h 186"/>
                  <a:gd name="T22" fmla="*/ 2147483647 w 482"/>
                  <a:gd name="T23" fmla="*/ 2147483647 h 186"/>
                  <a:gd name="T24" fmla="*/ 2147483647 w 482"/>
                  <a:gd name="T25" fmla="*/ 2147483647 h 186"/>
                  <a:gd name="T26" fmla="*/ 2147483647 w 482"/>
                  <a:gd name="T27" fmla="*/ 2147483647 h 186"/>
                  <a:gd name="T28" fmla="*/ 2147483647 w 482"/>
                  <a:gd name="T29" fmla="*/ 2147483647 h 186"/>
                  <a:gd name="T30" fmla="*/ 2147483647 w 482"/>
                  <a:gd name="T31" fmla="*/ 2147483647 h 186"/>
                  <a:gd name="T32" fmla="*/ 2147483647 w 482"/>
                  <a:gd name="T33" fmla="*/ 2147483647 h 186"/>
                  <a:gd name="T34" fmla="*/ 2147483647 w 482"/>
                  <a:gd name="T35" fmla="*/ 2147483647 h 186"/>
                  <a:gd name="T36" fmla="*/ 2147483647 w 482"/>
                  <a:gd name="T37" fmla="*/ 2147483647 h 186"/>
                  <a:gd name="T38" fmla="*/ 2147483647 w 482"/>
                  <a:gd name="T39" fmla="*/ 2147483647 h 186"/>
                  <a:gd name="T40" fmla="*/ 2147483647 w 482"/>
                  <a:gd name="T41" fmla="*/ 2147483647 h 186"/>
                  <a:gd name="T42" fmla="*/ 2147483647 w 482"/>
                  <a:gd name="T43" fmla="*/ 2147483647 h 186"/>
                  <a:gd name="T44" fmla="*/ 2147483647 w 482"/>
                  <a:gd name="T45" fmla="*/ 2147483647 h 186"/>
                  <a:gd name="T46" fmla="*/ 2147483647 w 482"/>
                  <a:gd name="T47" fmla="*/ 2147483647 h 186"/>
                  <a:gd name="T48" fmla="*/ 2147483647 w 482"/>
                  <a:gd name="T49" fmla="*/ 2147483647 h 186"/>
                  <a:gd name="T50" fmla="*/ 2147483647 w 482"/>
                  <a:gd name="T51" fmla="*/ 2147483647 h 186"/>
                  <a:gd name="T52" fmla="*/ 2147483647 w 482"/>
                  <a:gd name="T53" fmla="*/ 2147483647 h 186"/>
                  <a:gd name="T54" fmla="*/ 2147483647 w 482"/>
                  <a:gd name="T55" fmla="*/ 2147483647 h 186"/>
                  <a:gd name="T56" fmla="*/ 2147483647 w 482"/>
                  <a:gd name="T57" fmla="*/ 2147483647 h 186"/>
                  <a:gd name="T58" fmla="*/ 2147483647 w 482"/>
                  <a:gd name="T59" fmla="*/ 2147483647 h 186"/>
                  <a:gd name="T60" fmla="*/ 2147483647 w 482"/>
                  <a:gd name="T61" fmla="*/ 2147483647 h 186"/>
                  <a:gd name="T62" fmla="*/ 2147483647 w 482"/>
                  <a:gd name="T63" fmla="*/ 2147483647 h 186"/>
                  <a:gd name="T64" fmla="*/ 2147483647 w 482"/>
                  <a:gd name="T65" fmla="*/ 2147483647 h 186"/>
                  <a:gd name="T66" fmla="*/ 2147483647 w 482"/>
                  <a:gd name="T67" fmla="*/ 2147483647 h 186"/>
                  <a:gd name="T68" fmla="*/ 2147483647 w 482"/>
                  <a:gd name="T69" fmla="*/ 2147483647 h 186"/>
                  <a:gd name="T70" fmla="*/ 2147483647 w 482"/>
                  <a:gd name="T71" fmla="*/ 2147483647 h 186"/>
                  <a:gd name="T72" fmla="*/ 2147483647 w 482"/>
                  <a:gd name="T73" fmla="*/ 2147483647 h 186"/>
                  <a:gd name="T74" fmla="*/ 2147483647 w 482"/>
                  <a:gd name="T75" fmla="*/ 2147483647 h 186"/>
                  <a:gd name="T76" fmla="*/ 2147483647 w 482"/>
                  <a:gd name="T77" fmla="*/ 2147483647 h 186"/>
                  <a:gd name="T78" fmla="*/ 2147483647 w 482"/>
                  <a:gd name="T79" fmla="*/ 2147483647 h 186"/>
                  <a:gd name="T80" fmla="*/ 2147483647 w 482"/>
                  <a:gd name="T81" fmla="*/ 2147483647 h 186"/>
                  <a:gd name="T82" fmla="*/ 2147483647 w 482"/>
                  <a:gd name="T83" fmla="*/ 2147483647 h 186"/>
                  <a:gd name="T84" fmla="*/ 2147483647 w 482"/>
                  <a:gd name="T85" fmla="*/ 2147483647 h 186"/>
                  <a:gd name="T86" fmla="*/ 2147483647 w 482"/>
                  <a:gd name="T87" fmla="*/ 2147483647 h 186"/>
                  <a:gd name="T88" fmla="*/ 2147483647 w 482"/>
                  <a:gd name="T89" fmla="*/ 2147483647 h 186"/>
                  <a:gd name="T90" fmla="*/ 2147483647 w 482"/>
                  <a:gd name="T91" fmla="*/ 2147483647 h 186"/>
                  <a:gd name="T92" fmla="*/ 2147483647 w 482"/>
                  <a:gd name="T93" fmla="*/ 2147483647 h 186"/>
                  <a:gd name="T94" fmla="*/ 2147483647 w 482"/>
                  <a:gd name="T95" fmla="*/ 2147483647 h 186"/>
                  <a:gd name="T96" fmla="*/ 2147483647 w 482"/>
                  <a:gd name="T97" fmla="*/ 2147483647 h 186"/>
                  <a:gd name="T98" fmla="*/ 2147483647 w 482"/>
                  <a:gd name="T99" fmla="*/ 0 h 186"/>
                  <a:gd name="T100" fmla="*/ 2147483647 w 482"/>
                  <a:gd name="T101" fmla="*/ 2147483647 h 186"/>
                  <a:gd name="T102" fmla="*/ 2147483647 w 482"/>
                  <a:gd name="T103" fmla="*/ 2147483647 h 186"/>
                  <a:gd name="T104" fmla="*/ 2147483647 w 482"/>
                  <a:gd name="T105" fmla="*/ 2147483647 h 186"/>
                  <a:gd name="T106" fmla="*/ 2147483647 w 482"/>
                  <a:gd name="T107" fmla="*/ 2147483647 h 186"/>
                  <a:gd name="T108" fmla="*/ 2147483647 w 482"/>
                  <a:gd name="T109" fmla="*/ 2147483647 h 186"/>
                  <a:gd name="T110" fmla="*/ 2147483647 w 482"/>
                  <a:gd name="T111" fmla="*/ 2147483647 h 186"/>
                  <a:gd name="T112" fmla="*/ 2147483647 w 482"/>
                  <a:gd name="T113" fmla="*/ 2147483647 h 186"/>
                  <a:gd name="T114" fmla="*/ 2147483647 w 482"/>
                  <a:gd name="T115" fmla="*/ 2147483647 h 186"/>
                  <a:gd name="T116" fmla="*/ 2147483647 w 482"/>
                  <a:gd name="T117" fmla="*/ 2147483647 h 186"/>
                  <a:gd name="T118" fmla="*/ 2147483647 w 482"/>
                  <a:gd name="T119" fmla="*/ 2147483647 h 186"/>
                  <a:gd name="T120" fmla="*/ 2147483647 w 482"/>
                  <a:gd name="T121" fmla="*/ 2147483647 h 186"/>
                  <a:gd name="T122" fmla="*/ 2147483647 w 482"/>
                  <a:gd name="T123" fmla="*/ 2147483647 h 186"/>
                  <a:gd name="T124" fmla="*/ 0 w 482"/>
                  <a:gd name="T125" fmla="*/ 2147483647 h 1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82"/>
                  <a:gd name="T190" fmla="*/ 0 h 186"/>
                  <a:gd name="T191" fmla="*/ 482 w 482"/>
                  <a:gd name="T192" fmla="*/ 186 h 1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82" h="186">
                    <a:moveTo>
                      <a:pt x="0" y="50"/>
                    </a:moveTo>
                    <a:lnTo>
                      <a:pt x="4" y="56"/>
                    </a:lnTo>
                    <a:lnTo>
                      <a:pt x="6" y="60"/>
                    </a:lnTo>
                    <a:lnTo>
                      <a:pt x="12" y="64"/>
                    </a:lnTo>
                    <a:lnTo>
                      <a:pt x="20" y="66"/>
                    </a:lnTo>
                    <a:lnTo>
                      <a:pt x="34" y="72"/>
                    </a:lnTo>
                    <a:lnTo>
                      <a:pt x="40" y="74"/>
                    </a:lnTo>
                    <a:lnTo>
                      <a:pt x="48" y="78"/>
                    </a:lnTo>
                    <a:lnTo>
                      <a:pt x="60" y="86"/>
                    </a:lnTo>
                    <a:lnTo>
                      <a:pt x="64" y="92"/>
                    </a:lnTo>
                    <a:lnTo>
                      <a:pt x="68" y="100"/>
                    </a:lnTo>
                    <a:lnTo>
                      <a:pt x="72" y="114"/>
                    </a:lnTo>
                    <a:lnTo>
                      <a:pt x="76" y="120"/>
                    </a:lnTo>
                    <a:lnTo>
                      <a:pt x="80" y="126"/>
                    </a:lnTo>
                    <a:lnTo>
                      <a:pt x="110" y="126"/>
                    </a:lnTo>
                    <a:lnTo>
                      <a:pt x="118" y="130"/>
                    </a:lnTo>
                    <a:lnTo>
                      <a:pt x="128" y="134"/>
                    </a:lnTo>
                    <a:lnTo>
                      <a:pt x="138" y="134"/>
                    </a:lnTo>
                    <a:lnTo>
                      <a:pt x="146" y="140"/>
                    </a:lnTo>
                    <a:lnTo>
                      <a:pt x="156" y="146"/>
                    </a:lnTo>
                    <a:lnTo>
                      <a:pt x="164" y="154"/>
                    </a:lnTo>
                    <a:lnTo>
                      <a:pt x="172" y="162"/>
                    </a:lnTo>
                    <a:lnTo>
                      <a:pt x="180" y="166"/>
                    </a:lnTo>
                    <a:lnTo>
                      <a:pt x="214" y="166"/>
                    </a:lnTo>
                    <a:lnTo>
                      <a:pt x="214" y="168"/>
                    </a:lnTo>
                    <a:lnTo>
                      <a:pt x="258" y="168"/>
                    </a:lnTo>
                    <a:lnTo>
                      <a:pt x="268" y="174"/>
                    </a:lnTo>
                    <a:lnTo>
                      <a:pt x="280" y="180"/>
                    </a:lnTo>
                    <a:lnTo>
                      <a:pt x="296" y="184"/>
                    </a:lnTo>
                    <a:lnTo>
                      <a:pt x="310" y="186"/>
                    </a:lnTo>
                    <a:lnTo>
                      <a:pt x="318" y="184"/>
                    </a:lnTo>
                    <a:lnTo>
                      <a:pt x="324" y="180"/>
                    </a:lnTo>
                    <a:lnTo>
                      <a:pt x="334" y="172"/>
                    </a:lnTo>
                    <a:lnTo>
                      <a:pt x="362" y="172"/>
                    </a:lnTo>
                    <a:lnTo>
                      <a:pt x="374" y="168"/>
                    </a:lnTo>
                    <a:lnTo>
                      <a:pt x="384" y="162"/>
                    </a:lnTo>
                    <a:lnTo>
                      <a:pt x="392" y="156"/>
                    </a:lnTo>
                    <a:lnTo>
                      <a:pt x="396" y="150"/>
                    </a:lnTo>
                    <a:lnTo>
                      <a:pt x="396" y="146"/>
                    </a:lnTo>
                    <a:lnTo>
                      <a:pt x="396" y="142"/>
                    </a:lnTo>
                    <a:lnTo>
                      <a:pt x="394" y="140"/>
                    </a:lnTo>
                    <a:lnTo>
                      <a:pt x="390" y="138"/>
                    </a:lnTo>
                    <a:lnTo>
                      <a:pt x="384" y="134"/>
                    </a:lnTo>
                    <a:lnTo>
                      <a:pt x="382" y="134"/>
                    </a:lnTo>
                    <a:lnTo>
                      <a:pt x="382" y="130"/>
                    </a:lnTo>
                    <a:lnTo>
                      <a:pt x="384" y="126"/>
                    </a:lnTo>
                    <a:lnTo>
                      <a:pt x="388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8" y="128"/>
                    </a:lnTo>
                    <a:lnTo>
                      <a:pt x="404" y="128"/>
                    </a:lnTo>
                    <a:lnTo>
                      <a:pt x="410" y="126"/>
                    </a:lnTo>
                    <a:lnTo>
                      <a:pt x="416" y="124"/>
                    </a:lnTo>
                    <a:lnTo>
                      <a:pt x="418" y="120"/>
                    </a:lnTo>
                    <a:lnTo>
                      <a:pt x="422" y="118"/>
                    </a:lnTo>
                    <a:lnTo>
                      <a:pt x="432" y="116"/>
                    </a:lnTo>
                    <a:lnTo>
                      <a:pt x="436" y="116"/>
                    </a:lnTo>
                    <a:lnTo>
                      <a:pt x="440" y="114"/>
                    </a:lnTo>
                    <a:lnTo>
                      <a:pt x="440" y="108"/>
                    </a:lnTo>
                    <a:lnTo>
                      <a:pt x="442" y="106"/>
                    </a:lnTo>
                    <a:lnTo>
                      <a:pt x="442" y="102"/>
                    </a:lnTo>
                    <a:lnTo>
                      <a:pt x="444" y="98"/>
                    </a:lnTo>
                    <a:lnTo>
                      <a:pt x="462" y="96"/>
                    </a:lnTo>
                    <a:lnTo>
                      <a:pt x="482" y="94"/>
                    </a:lnTo>
                    <a:lnTo>
                      <a:pt x="476" y="86"/>
                    </a:lnTo>
                    <a:lnTo>
                      <a:pt x="468" y="80"/>
                    </a:lnTo>
                    <a:lnTo>
                      <a:pt x="458" y="74"/>
                    </a:lnTo>
                    <a:lnTo>
                      <a:pt x="448" y="72"/>
                    </a:lnTo>
                    <a:lnTo>
                      <a:pt x="442" y="74"/>
                    </a:lnTo>
                    <a:lnTo>
                      <a:pt x="434" y="76"/>
                    </a:lnTo>
                    <a:lnTo>
                      <a:pt x="416" y="76"/>
                    </a:lnTo>
                    <a:lnTo>
                      <a:pt x="410" y="76"/>
                    </a:lnTo>
                    <a:lnTo>
                      <a:pt x="408" y="72"/>
                    </a:lnTo>
                    <a:lnTo>
                      <a:pt x="404" y="68"/>
                    </a:lnTo>
                    <a:lnTo>
                      <a:pt x="404" y="62"/>
                    </a:lnTo>
                    <a:lnTo>
                      <a:pt x="402" y="40"/>
                    </a:lnTo>
                    <a:lnTo>
                      <a:pt x="384" y="32"/>
                    </a:lnTo>
                    <a:lnTo>
                      <a:pt x="374" y="30"/>
                    </a:lnTo>
                    <a:lnTo>
                      <a:pt x="368" y="30"/>
                    </a:lnTo>
                    <a:lnTo>
                      <a:pt x="362" y="30"/>
                    </a:lnTo>
                    <a:lnTo>
                      <a:pt x="356" y="32"/>
                    </a:lnTo>
                    <a:lnTo>
                      <a:pt x="344" y="40"/>
                    </a:lnTo>
                    <a:lnTo>
                      <a:pt x="334" y="48"/>
                    </a:lnTo>
                    <a:lnTo>
                      <a:pt x="326" y="50"/>
                    </a:lnTo>
                    <a:lnTo>
                      <a:pt x="318" y="50"/>
                    </a:lnTo>
                    <a:lnTo>
                      <a:pt x="304" y="48"/>
                    </a:lnTo>
                    <a:lnTo>
                      <a:pt x="290" y="46"/>
                    </a:lnTo>
                    <a:lnTo>
                      <a:pt x="264" y="34"/>
                    </a:lnTo>
                    <a:lnTo>
                      <a:pt x="252" y="28"/>
                    </a:lnTo>
                    <a:lnTo>
                      <a:pt x="240" y="26"/>
                    </a:lnTo>
                    <a:lnTo>
                      <a:pt x="226" y="24"/>
                    </a:lnTo>
                    <a:lnTo>
                      <a:pt x="212" y="26"/>
                    </a:lnTo>
                    <a:lnTo>
                      <a:pt x="204" y="28"/>
                    </a:lnTo>
                    <a:lnTo>
                      <a:pt x="198" y="26"/>
                    </a:lnTo>
                    <a:lnTo>
                      <a:pt x="196" y="24"/>
                    </a:lnTo>
                    <a:lnTo>
                      <a:pt x="192" y="22"/>
                    </a:lnTo>
                    <a:lnTo>
                      <a:pt x="186" y="14"/>
                    </a:lnTo>
                    <a:lnTo>
                      <a:pt x="180" y="8"/>
                    </a:lnTo>
                    <a:lnTo>
                      <a:pt x="170" y="4"/>
                    </a:lnTo>
                    <a:lnTo>
                      <a:pt x="152" y="0"/>
                    </a:lnTo>
                    <a:lnTo>
                      <a:pt x="134" y="0"/>
                    </a:lnTo>
                    <a:lnTo>
                      <a:pt x="128" y="2"/>
                    </a:lnTo>
                    <a:lnTo>
                      <a:pt x="126" y="2"/>
                    </a:lnTo>
                    <a:lnTo>
                      <a:pt x="124" y="4"/>
                    </a:lnTo>
                    <a:lnTo>
                      <a:pt x="126" y="8"/>
                    </a:lnTo>
                    <a:lnTo>
                      <a:pt x="128" y="12"/>
                    </a:lnTo>
                    <a:lnTo>
                      <a:pt x="132" y="18"/>
                    </a:lnTo>
                    <a:lnTo>
                      <a:pt x="138" y="24"/>
                    </a:lnTo>
                    <a:lnTo>
                      <a:pt x="140" y="26"/>
                    </a:lnTo>
                    <a:lnTo>
                      <a:pt x="140" y="30"/>
                    </a:lnTo>
                    <a:lnTo>
                      <a:pt x="138" y="34"/>
                    </a:lnTo>
                    <a:lnTo>
                      <a:pt x="134" y="36"/>
                    </a:lnTo>
                    <a:lnTo>
                      <a:pt x="130" y="38"/>
                    </a:lnTo>
                    <a:lnTo>
                      <a:pt x="124" y="38"/>
                    </a:lnTo>
                    <a:lnTo>
                      <a:pt x="114" y="38"/>
                    </a:lnTo>
                    <a:lnTo>
                      <a:pt x="104" y="36"/>
                    </a:lnTo>
                    <a:lnTo>
                      <a:pt x="86" y="30"/>
                    </a:lnTo>
                    <a:lnTo>
                      <a:pt x="68" y="24"/>
                    </a:lnTo>
                    <a:lnTo>
                      <a:pt x="62" y="24"/>
                    </a:lnTo>
                    <a:lnTo>
                      <a:pt x="54" y="22"/>
                    </a:lnTo>
                    <a:lnTo>
                      <a:pt x="46" y="24"/>
                    </a:lnTo>
                    <a:lnTo>
                      <a:pt x="38" y="24"/>
                    </a:lnTo>
                    <a:lnTo>
                      <a:pt x="24" y="30"/>
                    </a:lnTo>
                    <a:lnTo>
                      <a:pt x="10" y="42"/>
                    </a:lnTo>
                    <a:lnTo>
                      <a:pt x="0" y="52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" name="Freeform 264"/>
              <p:cNvSpPr/>
              <p:nvPr/>
            </p:nvSpPr>
            <p:spPr bwMode="auto">
              <a:xfrm>
                <a:off x="7326873" y="3321172"/>
                <a:ext cx="110698" cy="144691"/>
              </a:xfrm>
              <a:custGeom>
                <a:avLst/>
                <a:gdLst>
                  <a:gd name="T0" fmla="*/ 2147483647 w 76"/>
                  <a:gd name="T1" fmla="*/ 2147483647 h 92"/>
                  <a:gd name="T2" fmla="*/ 2147483647 w 76"/>
                  <a:gd name="T3" fmla="*/ 2147483647 h 92"/>
                  <a:gd name="T4" fmla="*/ 2147483647 w 76"/>
                  <a:gd name="T5" fmla="*/ 2147483647 h 92"/>
                  <a:gd name="T6" fmla="*/ 2147483647 w 76"/>
                  <a:gd name="T7" fmla="*/ 2147483647 h 92"/>
                  <a:gd name="T8" fmla="*/ 2147483647 w 76"/>
                  <a:gd name="T9" fmla="*/ 2147483647 h 92"/>
                  <a:gd name="T10" fmla="*/ 2147483647 w 76"/>
                  <a:gd name="T11" fmla="*/ 2147483647 h 92"/>
                  <a:gd name="T12" fmla="*/ 2147483647 w 76"/>
                  <a:gd name="T13" fmla="*/ 2147483647 h 92"/>
                  <a:gd name="T14" fmla="*/ 2147483647 w 76"/>
                  <a:gd name="T15" fmla="*/ 2147483647 h 92"/>
                  <a:gd name="T16" fmla="*/ 2147483647 w 76"/>
                  <a:gd name="T17" fmla="*/ 2147483647 h 92"/>
                  <a:gd name="T18" fmla="*/ 2147483647 w 76"/>
                  <a:gd name="T19" fmla="*/ 2147483647 h 92"/>
                  <a:gd name="T20" fmla="*/ 2147483647 w 76"/>
                  <a:gd name="T21" fmla="*/ 2147483647 h 92"/>
                  <a:gd name="T22" fmla="*/ 2147483647 w 76"/>
                  <a:gd name="T23" fmla="*/ 2147483647 h 92"/>
                  <a:gd name="T24" fmla="*/ 2147483647 w 76"/>
                  <a:gd name="T25" fmla="*/ 2147483647 h 92"/>
                  <a:gd name="T26" fmla="*/ 2147483647 w 76"/>
                  <a:gd name="T27" fmla="*/ 2147483647 h 92"/>
                  <a:gd name="T28" fmla="*/ 2147483647 w 76"/>
                  <a:gd name="T29" fmla="*/ 2147483647 h 92"/>
                  <a:gd name="T30" fmla="*/ 2147483647 w 76"/>
                  <a:gd name="T31" fmla="*/ 0 h 92"/>
                  <a:gd name="T32" fmla="*/ 2147483647 w 76"/>
                  <a:gd name="T33" fmla="*/ 2147483647 h 92"/>
                  <a:gd name="T34" fmla="*/ 2147483647 w 76"/>
                  <a:gd name="T35" fmla="*/ 2147483647 h 92"/>
                  <a:gd name="T36" fmla="*/ 2147483647 w 76"/>
                  <a:gd name="T37" fmla="*/ 2147483647 h 92"/>
                  <a:gd name="T38" fmla="*/ 2147483647 w 76"/>
                  <a:gd name="T39" fmla="*/ 2147483647 h 92"/>
                  <a:gd name="T40" fmla="*/ 2147483647 w 76"/>
                  <a:gd name="T41" fmla="*/ 2147483647 h 92"/>
                  <a:gd name="T42" fmla="*/ 2147483647 w 76"/>
                  <a:gd name="T43" fmla="*/ 2147483647 h 92"/>
                  <a:gd name="T44" fmla="*/ 2147483647 w 76"/>
                  <a:gd name="T45" fmla="*/ 2147483647 h 92"/>
                  <a:gd name="T46" fmla="*/ 2147483647 w 76"/>
                  <a:gd name="T47" fmla="*/ 2147483647 h 92"/>
                  <a:gd name="T48" fmla="*/ 2147483647 w 76"/>
                  <a:gd name="T49" fmla="*/ 2147483647 h 92"/>
                  <a:gd name="T50" fmla="*/ 2147483647 w 76"/>
                  <a:gd name="T51" fmla="*/ 2147483647 h 92"/>
                  <a:gd name="T52" fmla="*/ 2147483647 w 76"/>
                  <a:gd name="T53" fmla="*/ 2147483647 h 92"/>
                  <a:gd name="T54" fmla="*/ 2147483647 w 76"/>
                  <a:gd name="T55" fmla="*/ 2147483647 h 92"/>
                  <a:gd name="T56" fmla="*/ 2147483647 w 76"/>
                  <a:gd name="T57" fmla="*/ 2147483647 h 92"/>
                  <a:gd name="T58" fmla="*/ 2147483647 w 76"/>
                  <a:gd name="T59" fmla="*/ 2147483647 h 92"/>
                  <a:gd name="T60" fmla="*/ 0 w 76"/>
                  <a:gd name="T61" fmla="*/ 2147483647 h 92"/>
                  <a:gd name="T62" fmla="*/ 2147483647 w 76"/>
                  <a:gd name="T63" fmla="*/ 2147483647 h 92"/>
                  <a:gd name="T64" fmla="*/ 2147483647 w 76"/>
                  <a:gd name="T65" fmla="*/ 2147483647 h 92"/>
                  <a:gd name="T66" fmla="*/ 2147483647 w 76"/>
                  <a:gd name="T67" fmla="*/ 2147483647 h 92"/>
                  <a:gd name="T68" fmla="*/ 2147483647 w 76"/>
                  <a:gd name="T69" fmla="*/ 2147483647 h 92"/>
                  <a:gd name="T70" fmla="*/ 2147483647 w 76"/>
                  <a:gd name="T71" fmla="*/ 2147483647 h 92"/>
                  <a:gd name="T72" fmla="*/ 2147483647 w 76"/>
                  <a:gd name="T73" fmla="*/ 2147483647 h 92"/>
                  <a:gd name="T74" fmla="*/ 2147483647 w 76"/>
                  <a:gd name="T75" fmla="*/ 2147483647 h 92"/>
                  <a:gd name="T76" fmla="*/ 2147483647 w 76"/>
                  <a:gd name="T77" fmla="*/ 2147483647 h 92"/>
                  <a:gd name="T78" fmla="*/ 2147483647 w 76"/>
                  <a:gd name="T79" fmla="*/ 2147483647 h 92"/>
                  <a:gd name="T80" fmla="*/ 2147483647 w 76"/>
                  <a:gd name="T81" fmla="*/ 2147483647 h 92"/>
                  <a:gd name="T82" fmla="*/ 2147483647 w 76"/>
                  <a:gd name="T83" fmla="*/ 2147483647 h 92"/>
                  <a:gd name="T84" fmla="*/ 2147483647 w 76"/>
                  <a:gd name="T85" fmla="*/ 2147483647 h 92"/>
                  <a:gd name="T86" fmla="*/ 2147483647 w 76"/>
                  <a:gd name="T87" fmla="*/ 2147483647 h 92"/>
                  <a:gd name="T88" fmla="*/ 2147483647 w 76"/>
                  <a:gd name="T89" fmla="*/ 2147483647 h 92"/>
                  <a:gd name="T90" fmla="*/ 2147483647 w 76"/>
                  <a:gd name="T91" fmla="*/ 2147483647 h 92"/>
                  <a:gd name="T92" fmla="*/ 2147483647 w 76"/>
                  <a:gd name="T93" fmla="*/ 2147483647 h 9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6"/>
                  <a:gd name="T142" fmla="*/ 0 h 92"/>
                  <a:gd name="T143" fmla="*/ 76 w 76"/>
                  <a:gd name="T144" fmla="*/ 92 h 9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6" h="92">
                    <a:moveTo>
                      <a:pt x="70" y="78"/>
                    </a:moveTo>
                    <a:lnTo>
                      <a:pt x="62" y="70"/>
                    </a:lnTo>
                    <a:lnTo>
                      <a:pt x="54" y="64"/>
                    </a:lnTo>
                    <a:lnTo>
                      <a:pt x="56" y="60"/>
                    </a:lnTo>
                    <a:lnTo>
                      <a:pt x="58" y="58"/>
                    </a:lnTo>
                    <a:lnTo>
                      <a:pt x="66" y="54"/>
                    </a:lnTo>
                    <a:lnTo>
                      <a:pt x="74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6"/>
                    </a:lnTo>
                    <a:lnTo>
                      <a:pt x="74" y="32"/>
                    </a:lnTo>
                    <a:lnTo>
                      <a:pt x="70" y="28"/>
                    </a:lnTo>
                    <a:lnTo>
                      <a:pt x="70" y="24"/>
                    </a:lnTo>
                    <a:lnTo>
                      <a:pt x="70" y="16"/>
                    </a:lnTo>
                    <a:lnTo>
                      <a:pt x="74" y="8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66" y="4"/>
                    </a:lnTo>
                    <a:lnTo>
                      <a:pt x="62" y="6"/>
                    </a:lnTo>
                    <a:lnTo>
                      <a:pt x="58" y="4"/>
                    </a:lnTo>
                    <a:lnTo>
                      <a:pt x="54" y="2"/>
                    </a:lnTo>
                    <a:lnTo>
                      <a:pt x="48" y="12"/>
                    </a:lnTo>
                    <a:lnTo>
                      <a:pt x="44" y="18"/>
                    </a:lnTo>
                    <a:lnTo>
                      <a:pt x="42" y="22"/>
                    </a:lnTo>
                    <a:lnTo>
                      <a:pt x="44" y="28"/>
                    </a:lnTo>
                    <a:lnTo>
                      <a:pt x="32" y="28"/>
                    </a:lnTo>
                    <a:lnTo>
                      <a:pt x="26" y="26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4" y="48"/>
                    </a:lnTo>
                    <a:lnTo>
                      <a:pt x="0" y="56"/>
                    </a:lnTo>
                    <a:lnTo>
                      <a:pt x="10" y="56"/>
                    </a:lnTo>
                    <a:lnTo>
                      <a:pt x="18" y="60"/>
                    </a:lnTo>
                    <a:lnTo>
                      <a:pt x="24" y="70"/>
                    </a:lnTo>
                    <a:lnTo>
                      <a:pt x="28" y="80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6" y="88"/>
                    </a:lnTo>
                    <a:lnTo>
                      <a:pt x="32" y="90"/>
                    </a:lnTo>
                    <a:lnTo>
                      <a:pt x="46" y="90"/>
                    </a:lnTo>
                    <a:lnTo>
                      <a:pt x="56" y="92"/>
                    </a:lnTo>
                    <a:lnTo>
                      <a:pt x="56" y="88"/>
                    </a:lnTo>
                    <a:lnTo>
                      <a:pt x="68" y="88"/>
                    </a:lnTo>
                    <a:lnTo>
                      <a:pt x="72" y="86"/>
                    </a:lnTo>
                    <a:lnTo>
                      <a:pt x="74" y="84"/>
                    </a:lnTo>
                    <a:lnTo>
                      <a:pt x="74" y="80"/>
                    </a:lnTo>
                    <a:lnTo>
                      <a:pt x="7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" name="Freeform 265"/>
              <p:cNvSpPr/>
              <p:nvPr/>
            </p:nvSpPr>
            <p:spPr bwMode="auto">
              <a:xfrm>
                <a:off x="7407591" y="3447280"/>
                <a:ext cx="94555" cy="120797"/>
              </a:xfrm>
              <a:custGeom>
                <a:avLst/>
                <a:gdLst>
                  <a:gd name="T0" fmla="*/ 2147483647 w 64"/>
                  <a:gd name="T1" fmla="*/ 0 h 76"/>
                  <a:gd name="T2" fmla="*/ 2147483647 w 64"/>
                  <a:gd name="T3" fmla="*/ 2147483647 h 76"/>
                  <a:gd name="T4" fmla="*/ 2147483647 w 64"/>
                  <a:gd name="T5" fmla="*/ 2147483647 h 76"/>
                  <a:gd name="T6" fmla="*/ 2147483647 w 64"/>
                  <a:gd name="T7" fmla="*/ 2147483647 h 76"/>
                  <a:gd name="T8" fmla="*/ 2147483647 w 64"/>
                  <a:gd name="T9" fmla="*/ 2147483647 h 76"/>
                  <a:gd name="T10" fmla="*/ 0 w 64"/>
                  <a:gd name="T11" fmla="*/ 2147483647 h 76"/>
                  <a:gd name="T12" fmla="*/ 0 w 64"/>
                  <a:gd name="T13" fmla="*/ 2147483647 h 76"/>
                  <a:gd name="T14" fmla="*/ 2147483647 w 64"/>
                  <a:gd name="T15" fmla="*/ 2147483647 h 76"/>
                  <a:gd name="T16" fmla="*/ 2147483647 w 64"/>
                  <a:gd name="T17" fmla="*/ 2147483647 h 76"/>
                  <a:gd name="T18" fmla="*/ 2147483647 w 64"/>
                  <a:gd name="T19" fmla="*/ 2147483647 h 76"/>
                  <a:gd name="T20" fmla="*/ 2147483647 w 64"/>
                  <a:gd name="T21" fmla="*/ 2147483647 h 76"/>
                  <a:gd name="T22" fmla="*/ 2147483647 w 64"/>
                  <a:gd name="T23" fmla="*/ 2147483647 h 76"/>
                  <a:gd name="T24" fmla="*/ 2147483647 w 64"/>
                  <a:gd name="T25" fmla="*/ 2147483647 h 76"/>
                  <a:gd name="T26" fmla="*/ 2147483647 w 64"/>
                  <a:gd name="T27" fmla="*/ 2147483647 h 76"/>
                  <a:gd name="T28" fmla="*/ 2147483647 w 64"/>
                  <a:gd name="T29" fmla="*/ 2147483647 h 76"/>
                  <a:gd name="T30" fmla="*/ 2147483647 w 64"/>
                  <a:gd name="T31" fmla="*/ 2147483647 h 76"/>
                  <a:gd name="T32" fmla="*/ 2147483647 w 64"/>
                  <a:gd name="T33" fmla="*/ 2147483647 h 76"/>
                  <a:gd name="T34" fmla="*/ 2147483647 w 64"/>
                  <a:gd name="T35" fmla="*/ 2147483647 h 76"/>
                  <a:gd name="T36" fmla="*/ 2147483647 w 64"/>
                  <a:gd name="T37" fmla="*/ 2147483647 h 76"/>
                  <a:gd name="T38" fmla="*/ 2147483647 w 64"/>
                  <a:gd name="T39" fmla="*/ 2147483647 h 76"/>
                  <a:gd name="T40" fmla="*/ 2147483647 w 64"/>
                  <a:gd name="T41" fmla="*/ 2147483647 h 76"/>
                  <a:gd name="T42" fmla="*/ 2147483647 w 64"/>
                  <a:gd name="T43" fmla="*/ 2147483647 h 76"/>
                  <a:gd name="T44" fmla="*/ 2147483647 w 64"/>
                  <a:gd name="T45" fmla="*/ 2147483647 h 76"/>
                  <a:gd name="T46" fmla="*/ 2147483647 w 64"/>
                  <a:gd name="T47" fmla="*/ 2147483647 h 76"/>
                  <a:gd name="T48" fmla="*/ 2147483647 w 64"/>
                  <a:gd name="T49" fmla="*/ 0 h 7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4"/>
                  <a:gd name="T76" fmla="*/ 0 h 76"/>
                  <a:gd name="T77" fmla="*/ 64 w 64"/>
                  <a:gd name="T78" fmla="*/ 76 h 7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4" h="76">
                    <a:moveTo>
                      <a:pt x="18" y="0"/>
                    </a:moveTo>
                    <a:lnTo>
                      <a:pt x="18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8"/>
                    </a:lnTo>
                    <a:lnTo>
                      <a:pt x="8" y="40"/>
                    </a:lnTo>
                    <a:lnTo>
                      <a:pt x="14" y="56"/>
                    </a:lnTo>
                    <a:lnTo>
                      <a:pt x="20" y="70"/>
                    </a:lnTo>
                    <a:lnTo>
                      <a:pt x="24" y="74"/>
                    </a:lnTo>
                    <a:lnTo>
                      <a:pt x="30" y="76"/>
                    </a:lnTo>
                    <a:lnTo>
                      <a:pt x="40" y="74"/>
                    </a:lnTo>
                    <a:lnTo>
                      <a:pt x="50" y="70"/>
                    </a:lnTo>
                    <a:lnTo>
                      <a:pt x="60" y="64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4" y="50"/>
                    </a:lnTo>
                    <a:lnTo>
                      <a:pt x="58" y="42"/>
                    </a:lnTo>
                    <a:lnTo>
                      <a:pt x="52" y="32"/>
                    </a:lnTo>
                    <a:lnTo>
                      <a:pt x="46" y="2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 bwMode="auto">
              <a:xfrm>
                <a:off x="1991436" y="2496830"/>
                <a:ext cx="1544014" cy="852219"/>
              </a:xfrm>
              <a:custGeom>
                <a:avLst/>
                <a:gdLst>
                  <a:gd name="T0" fmla="*/ 2147483647 w 1056"/>
                  <a:gd name="T1" fmla="*/ 2147483647 h 540"/>
                  <a:gd name="T2" fmla="*/ 2147483647 w 1056"/>
                  <a:gd name="T3" fmla="*/ 2147483647 h 540"/>
                  <a:gd name="T4" fmla="*/ 2147483647 w 1056"/>
                  <a:gd name="T5" fmla="*/ 2147483647 h 540"/>
                  <a:gd name="T6" fmla="*/ 2147483647 w 1056"/>
                  <a:gd name="T7" fmla="*/ 2147483647 h 540"/>
                  <a:gd name="T8" fmla="*/ 2147483647 w 1056"/>
                  <a:gd name="T9" fmla="*/ 2147483647 h 540"/>
                  <a:gd name="T10" fmla="*/ 2147483647 w 1056"/>
                  <a:gd name="T11" fmla="*/ 2147483647 h 540"/>
                  <a:gd name="T12" fmla="*/ 2147483647 w 1056"/>
                  <a:gd name="T13" fmla="*/ 2147483647 h 540"/>
                  <a:gd name="T14" fmla="*/ 2147483647 w 1056"/>
                  <a:gd name="T15" fmla="*/ 2147483647 h 540"/>
                  <a:gd name="T16" fmla="*/ 2147483647 w 1056"/>
                  <a:gd name="T17" fmla="*/ 2147483647 h 540"/>
                  <a:gd name="T18" fmla="*/ 2147483647 w 1056"/>
                  <a:gd name="T19" fmla="*/ 2147483647 h 540"/>
                  <a:gd name="T20" fmla="*/ 2147483647 w 1056"/>
                  <a:gd name="T21" fmla="*/ 2147483647 h 540"/>
                  <a:gd name="T22" fmla="*/ 2147483647 w 1056"/>
                  <a:gd name="T23" fmla="*/ 2147483647 h 540"/>
                  <a:gd name="T24" fmla="*/ 2147483647 w 1056"/>
                  <a:gd name="T25" fmla="*/ 2147483647 h 540"/>
                  <a:gd name="T26" fmla="*/ 2147483647 w 1056"/>
                  <a:gd name="T27" fmla="*/ 2147483647 h 540"/>
                  <a:gd name="T28" fmla="*/ 2147483647 w 1056"/>
                  <a:gd name="T29" fmla="*/ 2147483647 h 540"/>
                  <a:gd name="T30" fmla="*/ 2147483647 w 1056"/>
                  <a:gd name="T31" fmla="*/ 2147483647 h 540"/>
                  <a:gd name="T32" fmla="*/ 2147483647 w 1056"/>
                  <a:gd name="T33" fmla="*/ 2147483647 h 540"/>
                  <a:gd name="T34" fmla="*/ 2147483647 w 1056"/>
                  <a:gd name="T35" fmla="*/ 2147483647 h 540"/>
                  <a:gd name="T36" fmla="*/ 2147483647 w 1056"/>
                  <a:gd name="T37" fmla="*/ 2147483647 h 540"/>
                  <a:gd name="T38" fmla="*/ 2147483647 w 1056"/>
                  <a:gd name="T39" fmla="*/ 2147483647 h 540"/>
                  <a:gd name="T40" fmla="*/ 2147483647 w 1056"/>
                  <a:gd name="T41" fmla="*/ 2147483647 h 540"/>
                  <a:gd name="T42" fmla="*/ 2147483647 w 1056"/>
                  <a:gd name="T43" fmla="*/ 2147483647 h 540"/>
                  <a:gd name="T44" fmla="*/ 2147483647 w 1056"/>
                  <a:gd name="T45" fmla="*/ 2147483647 h 540"/>
                  <a:gd name="T46" fmla="*/ 2147483647 w 1056"/>
                  <a:gd name="T47" fmla="*/ 2147483647 h 540"/>
                  <a:gd name="T48" fmla="*/ 2147483647 w 1056"/>
                  <a:gd name="T49" fmla="*/ 2147483647 h 540"/>
                  <a:gd name="T50" fmla="*/ 2147483647 w 1056"/>
                  <a:gd name="T51" fmla="*/ 2147483647 h 540"/>
                  <a:gd name="T52" fmla="*/ 2147483647 w 1056"/>
                  <a:gd name="T53" fmla="*/ 2147483647 h 540"/>
                  <a:gd name="T54" fmla="*/ 2147483647 w 1056"/>
                  <a:gd name="T55" fmla="*/ 2147483647 h 540"/>
                  <a:gd name="T56" fmla="*/ 2147483647 w 1056"/>
                  <a:gd name="T57" fmla="*/ 2147483647 h 540"/>
                  <a:gd name="T58" fmla="*/ 2147483647 w 1056"/>
                  <a:gd name="T59" fmla="*/ 2147483647 h 540"/>
                  <a:gd name="T60" fmla="*/ 2147483647 w 1056"/>
                  <a:gd name="T61" fmla="*/ 2147483647 h 540"/>
                  <a:gd name="T62" fmla="*/ 2147483647 w 1056"/>
                  <a:gd name="T63" fmla="*/ 2147483647 h 540"/>
                  <a:gd name="T64" fmla="*/ 2147483647 w 1056"/>
                  <a:gd name="T65" fmla="*/ 2147483647 h 540"/>
                  <a:gd name="T66" fmla="*/ 2147483647 w 1056"/>
                  <a:gd name="T67" fmla="*/ 2147483647 h 540"/>
                  <a:gd name="T68" fmla="*/ 2147483647 w 1056"/>
                  <a:gd name="T69" fmla="*/ 2147483647 h 540"/>
                  <a:gd name="T70" fmla="*/ 2147483647 w 1056"/>
                  <a:gd name="T71" fmla="*/ 2147483647 h 540"/>
                  <a:gd name="T72" fmla="*/ 2147483647 w 1056"/>
                  <a:gd name="T73" fmla="*/ 2147483647 h 540"/>
                  <a:gd name="T74" fmla="*/ 2147483647 w 1056"/>
                  <a:gd name="T75" fmla="*/ 2147483647 h 540"/>
                  <a:gd name="T76" fmla="*/ 2147483647 w 1056"/>
                  <a:gd name="T77" fmla="*/ 2147483647 h 540"/>
                  <a:gd name="T78" fmla="*/ 2147483647 w 1056"/>
                  <a:gd name="T79" fmla="*/ 2147483647 h 540"/>
                  <a:gd name="T80" fmla="*/ 2147483647 w 1056"/>
                  <a:gd name="T81" fmla="*/ 2147483647 h 540"/>
                  <a:gd name="T82" fmla="*/ 2147483647 w 1056"/>
                  <a:gd name="T83" fmla="*/ 2147483647 h 540"/>
                  <a:gd name="T84" fmla="*/ 2147483647 w 1056"/>
                  <a:gd name="T85" fmla="*/ 2147483647 h 540"/>
                  <a:gd name="T86" fmla="*/ 2147483647 w 1056"/>
                  <a:gd name="T87" fmla="*/ 2147483647 h 540"/>
                  <a:gd name="T88" fmla="*/ 2147483647 w 1056"/>
                  <a:gd name="T89" fmla="*/ 2147483647 h 540"/>
                  <a:gd name="T90" fmla="*/ 2147483647 w 1056"/>
                  <a:gd name="T91" fmla="*/ 2147483647 h 540"/>
                  <a:gd name="T92" fmla="*/ 2147483647 w 1056"/>
                  <a:gd name="T93" fmla="*/ 2147483647 h 540"/>
                  <a:gd name="T94" fmla="*/ 2147483647 w 1056"/>
                  <a:gd name="T95" fmla="*/ 2147483647 h 540"/>
                  <a:gd name="T96" fmla="*/ 2147483647 w 1056"/>
                  <a:gd name="T97" fmla="*/ 2147483647 h 540"/>
                  <a:gd name="T98" fmla="*/ 2147483647 w 1056"/>
                  <a:gd name="T99" fmla="*/ 2147483647 h 540"/>
                  <a:gd name="T100" fmla="*/ 2147483647 w 1056"/>
                  <a:gd name="T101" fmla="*/ 2147483647 h 540"/>
                  <a:gd name="T102" fmla="*/ 2147483647 w 1056"/>
                  <a:gd name="T103" fmla="*/ 2147483647 h 540"/>
                  <a:gd name="T104" fmla="*/ 2147483647 w 1056"/>
                  <a:gd name="T105" fmla="*/ 2147483647 h 540"/>
                  <a:gd name="T106" fmla="*/ 2147483647 w 1056"/>
                  <a:gd name="T107" fmla="*/ 2147483647 h 540"/>
                  <a:gd name="T108" fmla="*/ 2147483647 w 1056"/>
                  <a:gd name="T109" fmla="*/ 2147483647 h 540"/>
                  <a:gd name="T110" fmla="*/ 2147483647 w 1056"/>
                  <a:gd name="T111" fmla="*/ 2147483647 h 540"/>
                  <a:gd name="T112" fmla="*/ 2147483647 w 1056"/>
                  <a:gd name="T113" fmla="*/ 2147483647 h 540"/>
                  <a:gd name="T114" fmla="*/ 2147483647 w 1056"/>
                  <a:gd name="T115" fmla="*/ 2147483647 h 54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56"/>
                  <a:gd name="T175" fmla="*/ 0 h 540"/>
                  <a:gd name="T176" fmla="*/ 1056 w 1056"/>
                  <a:gd name="T177" fmla="*/ 540 h 54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56" h="540">
                    <a:moveTo>
                      <a:pt x="806" y="236"/>
                    </a:moveTo>
                    <a:lnTo>
                      <a:pt x="812" y="232"/>
                    </a:lnTo>
                    <a:lnTo>
                      <a:pt x="818" y="226"/>
                    </a:lnTo>
                    <a:lnTo>
                      <a:pt x="824" y="220"/>
                    </a:lnTo>
                    <a:lnTo>
                      <a:pt x="826" y="212"/>
                    </a:lnTo>
                    <a:lnTo>
                      <a:pt x="826" y="202"/>
                    </a:lnTo>
                    <a:lnTo>
                      <a:pt x="828" y="194"/>
                    </a:lnTo>
                    <a:lnTo>
                      <a:pt x="830" y="190"/>
                    </a:lnTo>
                    <a:lnTo>
                      <a:pt x="834" y="186"/>
                    </a:lnTo>
                    <a:lnTo>
                      <a:pt x="840" y="184"/>
                    </a:lnTo>
                    <a:lnTo>
                      <a:pt x="848" y="184"/>
                    </a:lnTo>
                    <a:lnTo>
                      <a:pt x="856" y="186"/>
                    </a:lnTo>
                    <a:lnTo>
                      <a:pt x="864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2" y="184"/>
                    </a:lnTo>
                    <a:lnTo>
                      <a:pt x="884" y="184"/>
                    </a:lnTo>
                    <a:lnTo>
                      <a:pt x="888" y="182"/>
                    </a:lnTo>
                    <a:lnTo>
                      <a:pt x="892" y="184"/>
                    </a:lnTo>
                    <a:lnTo>
                      <a:pt x="898" y="186"/>
                    </a:lnTo>
                    <a:lnTo>
                      <a:pt x="902" y="190"/>
                    </a:lnTo>
                    <a:lnTo>
                      <a:pt x="904" y="196"/>
                    </a:lnTo>
                    <a:lnTo>
                      <a:pt x="906" y="200"/>
                    </a:lnTo>
                    <a:lnTo>
                      <a:pt x="908" y="202"/>
                    </a:lnTo>
                    <a:lnTo>
                      <a:pt x="910" y="204"/>
                    </a:lnTo>
                    <a:lnTo>
                      <a:pt x="914" y="204"/>
                    </a:lnTo>
                    <a:lnTo>
                      <a:pt x="922" y="206"/>
                    </a:lnTo>
                    <a:lnTo>
                      <a:pt x="928" y="210"/>
                    </a:lnTo>
                    <a:lnTo>
                      <a:pt x="930" y="214"/>
                    </a:lnTo>
                    <a:lnTo>
                      <a:pt x="932" y="218"/>
                    </a:lnTo>
                    <a:lnTo>
                      <a:pt x="930" y="222"/>
                    </a:lnTo>
                    <a:lnTo>
                      <a:pt x="926" y="228"/>
                    </a:lnTo>
                    <a:lnTo>
                      <a:pt x="922" y="236"/>
                    </a:lnTo>
                    <a:lnTo>
                      <a:pt x="920" y="244"/>
                    </a:lnTo>
                    <a:lnTo>
                      <a:pt x="920" y="246"/>
                    </a:lnTo>
                    <a:lnTo>
                      <a:pt x="922" y="248"/>
                    </a:lnTo>
                    <a:lnTo>
                      <a:pt x="926" y="250"/>
                    </a:lnTo>
                    <a:lnTo>
                      <a:pt x="932" y="250"/>
                    </a:lnTo>
                    <a:lnTo>
                      <a:pt x="934" y="250"/>
                    </a:lnTo>
                    <a:lnTo>
                      <a:pt x="936" y="254"/>
                    </a:lnTo>
                    <a:lnTo>
                      <a:pt x="936" y="256"/>
                    </a:lnTo>
                    <a:lnTo>
                      <a:pt x="936" y="258"/>
                    </a:lnTo>
                    <a:lnTo>
                      <a:pt x="942" y="256"/>
                    </a:lnTo>
                    <a:lnTo>
                      <a:pt x="948" y="252"/>
                    </a:lnTo>
                    <a:lnTo>
                      <a:pt x="954" y="246"/>
                    </a:lnTo>
                    <a:lnTo>
                      <a:pt x="960" y="244"/>
                    </a:lnTo>
                    <a:lnTo>
                      <a:pt x="964" y="242"/>
                    </a:lnTo>
                    <a:lnTo>
                      <a:pt x="972" y="234"/>
                    </a:lnTo>
                    <a:lnTo>
                      <a:pt x="978" y="226"/>
                    </a:lnTo>
                    <a:lnTo>
                      <a:pt x="984" y="220"/>
                    </a:lnTo>
                    <a:lnTo>
                      <a:pt x="988" y="218"/>
                    </a:lnTo>
                    <a:lnTo>
                      <a:pt x="992" y="218"/>
                    </a:lnTo>
                    <a:lnTo>
                      <a:pt x="992" y="224"/>
                    </a:lnTo>
                    <a:lnTo>
                      <a:pt x="994" y="230"/>
                    </a:lnTo>
                    <a:lnTo>
                      <a:pt x="1000" y="246"/>
                    </a:lnTo>
                    <a:lnTo>
                      <a:pt x="1002" y="250"/>
                    </a:lnTo>
                    <a:lnTo>
                      <a:pt x="1000" y="252"/>
                    </a:lnTo>
                    <a:lnTo>
                      <a:pt x="1000" y="256"/>
                    </a:lnTo>
                    <a:lnTo>
                      <a:pt x="1002" y="260"/>
                    </a:lnTo>
                    <a:lnTo>
                      <a:pt x="1006" y="266"/>
                    </a:lnTo>
                    <a:lnTo>
                      <a:pt x="1008" y="272"/>
                    </a:lnTo>
                    <a:lnTo>
                      <a:pt x="1006" y="278"/>
                    </a:lnTo>
                    <a:lnTo>
                      <a:pt x="1004" y="280"/>
                    </a:lnTo>
                    <a:lnTo>
                      <a:pt x="1002" y="284"/>
                    </a:lnTo>
                    <a:lnTo>
                      <a:pt x="1000" y="286"/>
                    </a:lnTo>
                    <a:lnTo>
                      <a:pt x="998" y="288"/>
                    </a:lnTo>
                    <a:lnTo>
                      <a:pt x="1000" y="292"/>
                    </a:lnTo>
                    <a:lnTo>
                      <a:pt x="1004" y="294"/>
                    </a:lnTo>
                    <a:lnTo>
                      <a:pt x="1008" y="296"/>
                    </a:lnTo>
                    <a:lnTo>
                      <a:pt x="1010" y="300"/>
                    </a:lnTo>
                    <a:lnTo>
                      <a:pt x="1010" y="302"/>
                    </a:lnTo>
                    <a:lnTo>
                      <a:pt x="1010" y="304"/>
                    </a:lnTo>
                    <a:lnTo>
                      <a:pt x="1016" y="308"/>
                    </a:lnTo>
                    <a:lnTo>
                      <a:pt x="1020" y="308"/>
                    </a:lnTo>
                    <a:lnTo>
                      <a:pt x="1028" y="310"/>
                    </a:lnTo>
                    <a:lnTo>
                      <a:pt x="1036" y="314"/>
                    </a:lnTo>
                    <a:lnTo>
                      <a:pt x="1040" y="316"/>
                    </a:lnTo>
                    <a:lnTo>
                      <a:pt x="1042" y="318"/>
                    </a:lnTo>
                    <a:lnTo>
                      <a:pt x="1042" y="320"/>
                    </a:lnTo>
                    <a:lnTo>
                      <a:pt x="1040" y="324"/>
                    </a:lnTo>
                    <a:lnTo>
                      <a:pt x="1038" y="328"/>
                    </a:lnTo>
                    <a:lnTo>
                      <a:pt x="1040" y="332"/>
                    </a:lnTo>
                    <a:lnTo>
                      <a:pt x="1044" y="332"/>
                    </a:lnTo>
                    <a:lnTo>
                      <a:pt x="1044" y="336"/>
                    </a:lnTo>
                    <a:lnTo>
                      <a:pt x="1056" y="336"/>
                    </a:lnTo>
                    <a:lnTo>
                      <a:pt x="1056" y="342"/>
                    </a:lnTo>
                    <a:lnTo>
                      <a:pt x="1054" y="352"/>
                    </a:lnTo>
                    <a:lnTo>
                      <a:pt x="1050" y="360"/>
                    </a:lnTo>
                    <a:lnTo>
                      <a:pt x="1048" y="366"/>
                    </a:lnTo>
                    <a:lnTo>
                      <a:pt x="1044" y="368"/>
                    </a:lnTo>
                    <a:lnTo>
                      <a:pt x="1032" y="370"/>
                    </a:lnTo>
                    <a:lnTo>
                      <a:pt x="1024" y="370"/>
                    </a:lnTo>
                    <a:lnTo>
                      <a:pt x="1016" y="372"/>
                    </a:lnTo>
                    <a:lnTo>
                      <a:pt x="1008" y="376"/>
                    </a:lnTo>
                    <a:lnTo>
                      <a:pt x="994" y="386"/>
                    </a:lnTo>
                    <a:lnTo>
                      <a:pt x="988" y="388"/>
                    </a:lnTo>
                    <a:lnTo>
                      <a:pt x="980" y="394"/>
                    </a:lnTo>
                    <a:lnTo>
                      <a:pt x="970" y="396"/>
                    </a:lnTo>
                    <a:lnTo>
                      <a:pt x="960" y="398"/>
                    </a:lnTo>
                    <a:lnTo>
                      <a:pt x="934" y="390"/>
                    </a:lnTo>
                    <a:lnTo>
                      <a:pt x="908" y="388"/>
                    </a:lnTo>
                    <a:lnTo>
                      <a:pt x="894" y="390"/>
                    </a:lnTo>
                    <a:lnTo>
                      <a:pt x="886" y="396"/>
                    </a:lnTo>
                    <a:lnTo>
                      <a:pt x="876" y="402"/>
                    </a:lnTo>
                    <a:lnTo>
                      <a:pt x="862" y="410"/>
                    </a:lnTo>
                    <a:lnTo>
                      <a:pt x="852" y="418"/>
                    </a:lnTo>
                    <a:lnTo>
                      <a:pt x="842" y="430"/>
                    </a:lnTo>
                    <a:lnTo>
                      <a:pt x="828" y="440"/>
                    </a:lnTo>
                    <a:lnTo>
                      <a:pt x="840" y="432"/>
                    </a:lnTo>
                    <a:lnTo>
                      <a:pt x="856" y="422"/>
                    </a:lnTo>
                    <a:lnTo>
                      <a:pt x="876" y="414"/>
                    </a:lnTo>
                    <a:lnTo>
                      <a:pt x="884" y="414"/>
                    </a:lnTo>
                    <a:lnTo>
                      <a:pt x="892" y="414"/>
                    </a:lnTo>
                    <a:lnTo>
                      <a:pt x="898" y="414"/>
                    </a:lnTo>
                    <a:lnTo>
                      <a:pt x="906" y="414"/>
                    </a:lnTo>
                    <a:lnTo>
                      <a:pt x="910" y="418"/>
                    </a:lnTo>
                    <a:lnTo>
                      <a:pt x="910" y="420"/>
                    </a:lnTo>
                    <a:lnTo>
                      <a:pt x="912" y="422"/>
                    </a:lnTo>
                    <a:lnTo>
                      <a:pt x="910" y="426"/>
                    </a:lnTo>
                    <a:lnTo>
                      <a:pt x="910" y="430"/>
                    </a:lnTo>
                    <a:lnTo>
                      <a:pt x="904" y="432"/>
                    </a:lnTo>
                    <a:lnTo>
                      <a:pt x="896" y="436"/>
                    </a:lnTo>
                    <a:lnTo>
                      <a:pt x="892" y="438"/>
                    </a:lnTo>
                    <a:lnTo>
                      <a:pt x="890" y="442"/>
                    </a:lnTo>
                    <a:lnTo>
                      <a:pt x="904" y="442"/>
                    </a:lnTo>
                    <a:lnTo>
                      <a:pt x="898" y="448"/>
                    </a:lnTo>
                    <a:lnTo>
                      <a:pt x="894" y="454"/>
                    </a:lnTo>
                    <a:lnTo>
                      <a:pt x="892" y="460"/>
                    </a:lnTo>
                    <a:lnTo>
                      <a:pt x="892" y="464"/>
                    </a:lnTo>
                    <a:lnTo>
                      <a:pt x="894" y="468"/>
                    </a:lnTo>
                    <a:lnTo>
                      <a:pt x="902" y="472"/>
                    </a:lnTo>
                    <a:lnTo>
                      <a:pt x="910" y="476"/>
                    </a:lnTo>
                    <a:lnTo>
                      <a:pt x="920" y="476"/>
                    </a:lnTo>
                    <a:lnTo>
                      <a:pt x="928" y="476"/>
                    </a:lnTo>
                    <a:lnTo>
                      <a:pt x="936" y="472"/>
                    </a:lnTo>
                    <a:lnTo>
                      <a:pt x="940" y="468"/>
                    </a:lnTo>
                    <a:lnTo>
                      <a:pt x="944" y="462"/>
                    </a:lnTo>
                    <a:lnTo>
                      <a:pt x="948" y="458"/>
                    </a:lnTo>
                    <a:lnTo>
                      <a:pt x="950" y="454"/>
                    </a:lnTo>
                    <a:lnTo>
                      <a:pt x="954" y="454"/>
                    </a:lnTo>
                    <a:lnTo>
                      <a:pt x="958" y="454"/>
                    </a:lnTo>
                    <a:lnTo>
                      <a:pt x="958" y="456"/>
                    </a:lnTo>
                    <a:lnTo>
                      <a:pt x="956" y="460"/>
                    </a:lnTo>
                    <a:lnTo>
                      <a:pt x="954" y="464"/>
                    </a:lnTo>
                    <a:lnTo>
                      <a:pt x="958" y="464"/>
                    </a:lnTo>
                    <a:lnTo>
                      <a:pt x="960" y="466"/>
                    </a:lnTo>
                    <a:lnTo>
                      <a:pt x="960" y="468"/>
                    </a:lnTo>
                    <a:lnTo>
                      <a:pt x="958" y="470"/>
                    </a:lnTo>
                    <a:lnTo>
                      <a:pt x="954" y="474"/>
                    </a:lnTo>
                    <a:lnTo>
                      <a:pt x="946" y="478"/>
                    </a:lnTo>
                    <a:lnTo>
                      <a:pt x="938" y="486"/>
                    </a:lnTo>
                    <a:lnTo>
                      <a:pt x="930" y="490"/>
                    </a:lnTo>
                    <a:lnTo>
                      <a:pt x="910" y="496"/>
                    </a:lnTo>
                    <a:lnTo>
                      <a:pt x="904" y="496"/>
                    </a:lnTo>
                    <a:lnTo>
                      <a:pt x="898" y="496"/>
                    </a:lnTo>
                    <a:lnTo>
                      <a:pt x="890" y="496"/>
                    </a:lnTo>
                    <a:lnTo>
                      <a:pt x="884" y="498"/>
                    </a:lnTo>
                    <a:lnTo>
                      <a:pt x="880" y="504"/>
                    </a:lnTo>
                    <a:lnTo>
                      <a:pt x="876" y="510"/>
                    </a:lnTo>
                    <a:lnTo>
                      <a:pt x="870" y="514"/>
                    </a:lnTo>
                    <a:lnTo>
                      <a:pt x="866" y="516"/>
                    </a:lnTo>
                    <a:lnTo>
                      <a:pt x="862" y="516"/>
                    </a:lnTo>
                    <a:lnTo>
                      <a:pt x="856" y="516"/>
                    </a:lnTo>
                    <a:lnTo>
                      <a:pt x="854" y="512"/>
                    </a:lnTo>
                    <a:lnTo>
                      <a:pt x="854" y="510"/>
                    </a:lnTo>
                    <a:lnTo>
                      <a:pt x="854" y="504"/>
                    </a:lnTo>
                    <a:lnTo>
                      <a:pt x="858" y="500"/>
                    </a:lnTo>
                    <a:lnTo>
                      <a:pt x="866" y="496"/>
                    </a:lnTo>
                    <a:lnTo>
                      <a:pt x="876" y="492"/>
                    </a:lnTo>
                    <a:lnTo>
                      <a:pt x="880" y="488"/>
                    </a:lnTo>
                    <a:lnTo>
                      <a:pt x="882" y="484"/>
                    </a:lnTo>
                    <a:lnTo>
                      <a:pt x="846" y="490"/>
                    </a:lnTo>
                    <a:lnTo>
                      <a:pt x="840" y="470"/>
                    </a:lnTo>
                    <a:lnTo>
                      <a:pt x="840" y="466"/>
                    </a:lnTo>
                    <a:lnTo>
                      <a:pt x="842" y="462"/>
                    </a:lnTo>
                    <a:lnTo>
                      <a:pt x="848" y="454"/>
                    </a:lnTo>
                    <a:lnTo>
                      <a:pt x="828" y="448"/>
                    </a:lnTo>
                    <a:lnTo>
                      <a:pt x="822" y="450"/>
                    </a:lnTo>
                    <a:lnTo>
                      <a:pt x="816" y="454"/>
                    </a:lnTo>
                    <a:lnTo>
                      <a:pt x="806" y="468"/>
                    </a:lnTo>
                    <a:lnTo>
                      <a:pt x="800" y="474"/>
                    </a:lnTo>
                    <a:lnTo>
                      <a:pt x="796" y="482"/>
                    </a:lnTo>
                    <a:lnTo>
                      <a:pt x="790" y="486"/>
                    </a:lnTo>
                    <a:lnTo>
                      <a:pt x="780" y="488"/>
                    </a:lnTo>
                    <a:lnTo>
                      <a:pt x="774" y="490"/>
                    </a:lnTo>
                    <a:lnTo>
                      <a:pt x="742" y="490"/>
                    </a:lnTo>
                    <a:lnTo>
                      <a:pt x="734" y="494"/>
                    </a:lnTo>
                    <a:lnTo>
                      <a:pt x="726" y="496"/>
                    </a:lnTo>
                    <a:lnTo>
                      <a:pt x="722" y="500"/>
                    </a:lnTo>
                    <a:lnTo>
                      <a:pt x="718" y="502"/>
                    </a:lnTo>
                    <a:lnTo>
                      <a:pt x="706" y="504"/>
                    </a:lnTo>
                    <a:lnTo>
                      <a:pt x="690" y="504"/>
                    </a:lnTo>
                    <a:lnTo>
                      <a:pt x="682" y="504"/>
                    </a:lnTo>
                    <a:lnTo>
                      <a:pt x="672" y="506"/>
                    </a:lnTo>
                    <a:lnTo>
                      <a:pt x="664" y="512"/>
                    </a:lnTo>
                    <a:lnTo>
                      <a:pt x="664" y="514"/>
                    </a:lnTo>
                    <a:lnTo>
                      <a:pt x="664" y="520"/>
                    </a:lnTo>
                    <a:lnTo>
                      <a:pt x="654" y="524"/>
                    </a:lnTo>
                    <a:lnTo>
                      <a:pt x="648" y="526"/>
                    </a:lnTo>
                    <a:lnTo>
                      <a:pt x="646" y="530"/>
                    </a:lnTo>
                    <a:lnTo>
                      <a:pt x="642" y="530"/>
                    </a:lnTo>
                    <a:lnTo>
                      <a:pt x="642" y="526"/>
                    </a:lnTo>
                    <a:lnTo>
                      <a:pt x="636" y="528"/>
                    </a:lnTo>
                    <a:lnTo>
                      <a:pt x="634" y="526"/>
                    </a:lnTo>
                    <a:lnTo>
                      <a:pt x="630" y="526"/>
                    </a:lnTo>
                    <a:lnTo>
                      <a:pt x="624" y="528"/>
                    </a:lnTo>
                    <a:lnTo>
                      <a:pt x="616" y="534"/>
                    </a:lnTo>
                    <a:lnTo>
                      <a:pt x="608" y="538"/>
                    </a:lnTo>
                    <a:lnTo>
                      <a:pt x="606" y="540"/>
                    </a:lnTo>
                    <a:lnTo>
                      <a:pt x="600" y="540"/>
                    </a:lnTo>
                    <a:lnTo>
                      <a:pt x="596" y="540"/>
                    </a:lnTo>
                    <a:lnTo>
                      <a:pt x="602" y="536"/>
                    </a:lnTo>
                    <a:lnTo>
                      <a:pt x="608" y="532"/>
                    </a:lnTo>
                    <a:lnTo>
                      <a:pt x="614" y="528"/>
                    </a:lnTo>
                    <a:lnTo>
                      <a:pt x="616" y="524"/>
                    </a:lnTo>
                    <a:lnTo>
                      <a:pt x="616" y="522"/>
                    </a:lnTo>
                    <a:lnTo>
                      <a:pt x="616" y="524"/>
                    </a:lnTo>
                    <a:lnTo>
                      <a:pt x="626" y="518"/>
                    </a:lnTo>
                    <a:lnTo>
                      <a:pt x="632" y="508"/>
                    </a:lnTo>
                    <a:lnTo>
                      <a:pt x="644" y="486"/>
                    </a:lnTo>
                    <a:lnTo>
                      <a:pt x="644" y="492"/>
                    </a:lnTo>
                    <a:lnTo>
                      <a:pt x="648" y="496"/>
                    </a:lnTo>
                    <a:lnTo>
                      <a:pt x="652" y="496"/>
                    </a:lnTo>
                    <a:lnTo>
                      <a:pt x="658" y="496"/>
                    </a:lnTo>
                    <a:lnTo>
                      <a:pt x="664" y="496"/>
                    </a:lnTo>
                    <a:lnTo>
                      <a:pt x="664" y="494"/>
                    </a:lnTo>
                    <a:lnTo>
                      <a:pt x="664" y="490"/>
                    </a:lnTo>
                    <a:lnTo>
                      <a:pt x="664" y="482"/>
                    </a:lnTo>
                    <a:lnTo>
                      <a:pt x="658" y="472"/>
                    </a:lnTo>
                    <a:lnTo>
                      <a:pt x="650" y="466"/>
                    </a:lnTo>
                    <a:lnTo>
                      <a:pt x="648" y="464"/>
                    </a:lnTo>
                    <a:lnTo>
                      <a:pt x="644" y="464"/>
                    </a:lnTo>
                    <a:lnTo>
                      <a:pt x="630" y="464"/>
                    </a:lnTo>
                    <a:lnTo>
                      <a:pt x="612" y="462"/>
                    </a:lnTo>
                    <a:lnTo>
                      <a:pt x="616" y="458"/>
                    </a:lnTo>
                    <a:lnTo>
                      <a:pt x="618" y="452"/>
                    </a:lnTo>
                    <a:lnTo>
                      <a:pt x="618" y="450"/>
                    </a:lnTo>
                    <a:lnTo>
                      <a:pt x="616" y="448"/>
                    </a:lnTo>
                    <a:lnTo>
                      <a:pt x="614" y="446"/>
                    </a:lnTo>
                    <a:lnTo>
                      <a:pt x="612" y="442"/>
                    </a:lnTo>
                    <a:lnTo>
                      <a:pt x="614" y="438"/>
                    </a:lnTo>
                    <a:lnTo>
                      <a:pt x="610" y="436"/>
                    </a:lnTo>
                    <a:lnTo>
                      <a:pt x="608" y="432"/>
                    </a:lnTo>
                    <a:lnTo>
                      <a:pt x="606" y="428"/>
                    </a:lnTo>
                    <a:lnTo>
                      <a:pt x="606" y="424"/>
                    </a:lnTo>
                    <a:lnTo>
                      <a:pt x="604" y="422"/>
                    </a:lnTo>
                    <a:lnTo>
                      <a:pt x="606" y="418"/>
                    </a:lnTo>
                    <a:lnTo>
                      <a:pt x="602" y="416"/>
                    </a:lnTo>
                    <a:lnTo>
                      <a:pt x="598" y="414"/>
                    </a:lnTo>
                    <a:lnTo>
                      <a:pt x="588" y="414"/>
                    </a:lnTo>
                    <a:lnTo>
                      <a:pt x="580" y="416"/>
                    </a:lnTo>
                    <a:lnTo>
                      <a:pt x="566" y="422"/>
                    </a:lnTo>
                    <a:lnTo>
                      <a:pt x="554" y="430"/>
                    </a:lnTo>
                    <a:lnTo>
                      <a:pt x="538" y="438"/>
                    </a:lnTo>
                    <a:lnTo>
                      <a:pt x="526" y="436"/>
                    </a:lnTo>
                    <a:lnTo>
                      <a:pt x="516" y="432"/>
                    </a:lnTo>
                    <a:lnTo>
                      <a:pt x="516" y="434"/>
                    </a:lnTo>
                    <a:lnTo>
                      <a:pt x="510" y="432"/>
                    </a:lnTo>
                    <a:lnTo>
                      <a:pt x="504" y="430"/>
                    </a:lnTo>
                    <a:lnTo>
                      <a:pt x="498" y="430"/>
                    </a:lnTo>
                    <a:lnTo>
                      <a:pt x="492" y="428"/>
                    </a:lnTo>
                    <a:lnTo>
                      <a:pt x="486" y="426"/>
                    </a:lnTo>
                    <a:lnTo>
                      <a:pt x="482" y="422"/>
                    </a:lnTo>
                    <a:lnTo>
                      <a:pt x="482" y="416"/>
                    </a:lnTo>
                    <a:lnTo>
                      <a:pt x="88" y="416"/>
                    </a:lnTo>
                    <a:lnTo>
                      <a:pt x="88" y="414"/>
                    </a:lnTo>
                    <a:lnTo>
                      <a:pt x="86" y="414"/>
                    </a:lnTo>
                    <a:lnTo>
                      <a:pt x="88" y="412"/>
                    </a:lnTo>
                    <a:lnTo>
                      <a:pt x="90" y="410"/>
                    </a:lnTo>
                    <a:lnTo>
                      <a:pt x="80" y="402"/>
                    </a:lnTo>
                    <a:lnTo>
                      <a:pt x="72" y="394"/>
                    </a:lnTo>
                    <a:lnTo>
                      <a:pt x="62" y="386"/>
                    </a:lnTo>
                    <a:lnTo>
                      <a:pt x="58" y="386"/>
                    </a:lnTo>
                    <a:lnTo>
                      <a:pt x="54" y="384"/>
                    </a:lnTo>
                    <a:lnTo>
                      <a:pt x="52" y="378"/>
                    </a:lnTo>
                    <a:lnTo>
                      <a:pt x="50" y="372"/>
                    </a:lnTo>
                    <a:lnTo>
                      <a:pt x="52" y="366"/>
                    </a:lnTo>
                    <a:lnTo>
                      <a:pt x="56" y="360"/>
                    </a:lnTo>
                    <a:lnTo>
                      <a:pt x="56" y="358"/>
                    </a:lnTo>
                    <a:lnTo>
                      <a:pt x="54" y="354"/>
                    </a:lnTo>
                    <a:lnTo>
                      <a:pt x="48" y="352"/>
                    </a:lnTo>
                    <a:lnTo>
                      <a:pt x="48" y="350"/>
                    </a:lnTo>
                    <a:lnTo>
                      <a:pt x="50" y="348"/>
                    </a:lnTo>
                    <a:lnTo>
                      <a:pt x="52" y="346"/>
                    </a:lnTo>
                    <a:lnTo>
                      <a:pt x="50" y="342"/>
                    </a:lnTo>
                    <a:lnTo>
                      <a:pt x="48" y="340"/>
                    </a:lnTo>
                    <a:lnTo>
                      <a:pt x="42" y="336"/>
                    </a:lnTo>
                    <a:lnTo>
                      <a:pt x="42" y="334"/>
                    </a:lnTo>
                    <a:lnTo>
                      <a:pt x="44" y="330"/>
                    </a:lnTo>
                    <a:lnTo>
                      <a:pt x="48" y="326"/>
                    </a:lnTo>
                    <a:lnTo>
                      <a:pt x="52" y="320"/>
                    </a:lnTo>
                    <a:lnTo>
                      <a:pt x="50" y="316"/>
                    </a:lnTo>
                    <a:lnTo>
                      <a:pt x="44" y="316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8" y="308"/>
                    </a:lnTo>
                    <a:lnTo>
                      <a:pt x="40" y="308"/>
                    </a:lnTo>
                    <a:lnTo>
                      <a:pt x="38" y="304"/>
                    </a:lnTo>
                    <a:lnTo>
                      <a:pt x="38" y="300"/>
                    </a:lnTo>
                    <a:lnTo>
                      <a:pt x="36" y="290"/>
                    </a:lnTo>
                    <a:lnTo>
                      <a:pt x="34" y="284"/>
                    </a:lnTo>
                    <a:lnTo>
                      <a:pt x="26" y="276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6" y="262"/>
                    </a:lnTo>
                    <a:lnTo>
                      <a:pt x="30" y="254"/>
                    </a:lnTo>
                    <a:lnTo>
                      <a:pt x="34" y="248"/>
                    </a:lnTo>
                    <a:lnTo>
                      <a:pt x="30" y="246"/>
                    </a:lnTo>
                    <a:lnTo>
                      <a:pt x="30" y="242"/>
                    </a:lnTo>
                    <a:lnTo>
                      <a:pt x="28" y="236"/>
                    </a:lnTo>
                    <a:lnTo>
                      <a:pt x="26" y="232"/>
                    </a:lnTo>
                    <a:lnTo>
                      <a:pt x="20" y="230"/>
                    </a:lnTo>
                    <a:lnTo>
                      <a:pt x="14" y="230"/>
                    </a:lnTo>
                    <a:lnTo>
                      <a:pt x="8" y="230"/>
                    </a:lnTo>
                    <a:lnTo>
                      <a:pt x="8" y="228"/>
                    </a:lnTo>
                    <a:lnTo>
                      <a:pt x="2" y="226"/>
                    </a:lnTo>
                    <a:lnTo>
                      <a:pt x="0" y="222"/>
                    </a:lnTo>
                    <a:lnTo>
                      <a:pt x="172" y="64"/>
                    </a:lnTo>
                    <a:lnTo>
                      <a:pt x="178" y="68"/>
                    </a:lnTo>
                    <a:lnTo>
                      <a:pt x="186" y="68"/>
                    </a:lnTo>
                    <a:lnTo>
                      <a:pt x="196" y="70"/>
                    </a:lnTo>
                    <a:lnTo>
                      <a:pt x="204" y="72"/>
                    </a:lnTo>
                    <a:lnTo>
                      <a:pt x="206" y="74"/>
                    </a:lnTo>
                    <a:lnTo>
                      <a:pt x="210" y="76"/>
                    </a:lnTo>
                    <a:lnTo>
                      <a:pt x="212" y="78"/>
                    </a:lnTo>
                    <a:lnTo>
                      <a:pt x="216" y="78"/>
                    </a:lnTo>
                    <a:lnTo>
                      <a:pt x="226" y="78"/>
                    </a:lnTo>
                    <a:lnTo>
                      <a:pt x="234" y="74"/>
                    </a:lnTo>
                    <a:lnTo>
                      <a:pt x="242" y="72"/>
                    </a:lnTo>
                    <a:lnTo>
                      <a:pt x="252" y="70"/>
                    </a:lnTo>
                    <a:lnTo>
                      <a:pt x="258" y="70"/>
                    </a:lnTo>
                    <a:lnTo>
                      <a:pt x="268" y="70"/>
                    </a:lnTo>
                    <a:lnTo>
                      <a:pt x="280" y="66"/>
                    </a:lnTo>
                    <a:lnTo>
                      <a:pt x="288" y="62"/>
                    </a:lnTo>
                    <a:lnTo>
                      <a:pt x="296" y="60"/>
                    </a:lnTo>
                    <a:lnTo>
                      <a:pt x="316" y="60"/>
                    </a:lnTo>
                    <a:lnTo>
                      <a:pt x="334" y="58"/>
                    </a:lnTo>
                    <a:lnTo>
                      <a:pt x="346" y="58"/>
                    </a:lnTo>
                    <a:lnTo>
                      <a:pt x="352" y="58"/>
                    </a:lnTo>
                    <a:lnTo>
                      <a:pt x="352" y="64"/>
                    </a:lnTo>
                    <a:lnTo>
                      <a:pt x="354" y="68"/>
                    </a:lnTo>
                    <a:lnTo>
                      <a:pt x="358" y="68"/>
                    </a:lnTo>
                    <a:lnTo>
                      <a:pt x="362" y="68"/>
                    </a:lnTo>
                    <a:lnTo>
                      <a:pt x="366" y="64"/>
                    </a:lnTo>
                    <a:lnTo>
                      <a:pt x="374" y="58"/>
                    </a:lnTo>
                    <a:lnTo>
                      <a:pt x="378" y="60"/>
                    </a:lnTo>
                    <a:lnTo>
                      <a:pt x="380" y="64"/>
                    </a:lnTo>
                    <a:lnTo>
                      <a:pt x="380" y="70"/>
                    </a:lnTo>
                    <a:lnTo>
                      <a:pt x="380" y="72"/>
                    </a:lnTo>
                    <a:lnTo>
                      <a:pt x="382" y="72"/>
                    </a:lnTo>
                    <a:lnTo>
                      <a:pt x="386" y="70"/>
                    </a:lnTo>
                    <a:lnTo>
                      <a:pt x="392" y="66"/>
                    </a:lnTo>
                    <a:lnTo>
                      <a:pt x="398" y="64"/>
                    </a:lnTo>
                    <a:lnTo>
                      <a:pt x="410" y="66"/>
                    </a:lnTo>
                    <a:lnTo>
                      <a:pt x="418" y="68"/>
                    </a:lnTo>
                    <a:lnTo>
                      <a:pt x="426" y="72"/>
                    </a:lnTo>
                    <a:lnTo>
                      <a:pt x="436" y="74"/>
                    </a:lnTo>
                    <a:lnTo>
                      <a:pt x="444" y="78"/>
                    </a:lnTo>
                    <a:lnTo>
                      <a:pt x="454" y="82"/>
                    </a:lnTo>
                    <a:lnTo>
                      <a:pt x="458" y="80"/>
                    </a:lnTo>
                    <a:lnTo>
                      <a:pt x="466" y="78"/>
                    </a:lnTo>
                    <a:lnTo>
                      <a:pt x="470" y="80"/>
                    </a:lnTo>
                    <a:lnTo>
                      <a:pt x="472" y="80"/>
                    </a:lnTo>
                    <a:lnTo>
                      <a:pt x="474" y="82"/>
                    </a:lnTo>
                    <a:lnTo>
                      <a:pt x="474" y="86"/>
                    </a:lnTo>
                    <a:lnTo>
                      <a:pt x="472" y="88"/>
                    </a:lnTo>
                    <a:lnTo>
                      <a:pt x="466" y="90"/>
                    </a:lnTo>
                    <a:lnTo>
                      <a:pt x="462" y="94"/>
                    </a:lnTo>
                    <a:lnTo>
                      <a:pt x="460" y="94"/>
                    </a:lnTo>
                    <a:lnTo>
                      <a:pt x="460" y="98"/>
                    </a:lnTo>
                    <a:lnTo>
                      <a:pt x="460" y="100"/>
                    </a:lnTo>
                    <a:lnTo>
                      <a:pt x="462" y="100"/>
                    </a:lnTo>
                    <a:lnTo>
                      <a:pt x="470" y="102"/>
                    </a:lnTo>
                    <a:lnTo>
                      <a:pt x="482" y="100"/>
                    </a:lnTo>
                    <a:lnTo>
                      <a:pt x="492" y="98"/>
                    </a:lnTo>
                    <a:lnTo>
                      <a:pt x="502" y="96"/>
                    </a:lnTo>
                    <a:lnTo>
                      <a:pt x="514" y="94"/>
                    </a:lnTo>
                    <a:lnTo>
                      <a:pt x="518" y="96"/>
                    </a:lnTo>
                    <a:lnTo>
                      <a:pt x="522" y="98"/>
                    </a:lnTo>
                    <a:lnTo>
                      <a:pt x="526" y="102"/>
                    </a:lnTo>
                    <a:lnTo>
                      <a:pt x="528" y="104"/>
                    </a:lnTo>
                    <a:lnTo>
                      <a:pt x="532" y="102"/>
                    </a:lnTo>
                    <a:lnTo>
                      <a:pt x="536" y="100"/>
                    </a:lnTo>
                    <a:lnTo>
                      <a:pt x="538" y="92"/>
                    </a:lnTo>
                    <a:lnTo>
                      <a:pt x="538" y="88"/>
                    </a:lnTo>
                    <a:lnTo>
                      <a:pt x="554" y="84"/>
                    </a:lnTo>
                    <a:lnTo>
                      <a:pt x="562" y="82"/>
                    </a:lnTo>
                    <a:lnTo>
                      <a:pt x="572" y="80"/>
                    </a:lnTo>
                    <a:lnTo>
                      <a:pt x="578" y="82"/>
                    </a:lnTo>
                    <a:lnTo>
                      <a:pt x="582" y="84"/>
                    </a:lnTo>
                    <a:lnTo>
                      <a:pt x="582" y="86"/>
                    </a:lnTo>
                    <a:lnTo>
                      <a:pt x="586" y="88"/>
                    </a:lnTo>
                    <a:lnTo>
                      <a:pt x="594" y="92"/>
                    </a:lnTo>
                    <a:lnTo>
                      <a:pt x="606" y="96"/>
                    </a:lnTo>
                    <a:lnTo>
                      <a:pt x="638" y="96"/>
                    </a:lnTo>
                    <a:lnTo>
                      <a:pt x="642" y="96"/>
                    </a:lnTo>
                    <a:lnTo>
                      <a:pt x="646" y="96"/>
                    </a:lnTo>
                    <a:lnTo>
                      <a:pt x="652" y="92"/>
                    </a:lnTo>
                    <a:lnTo>
                      <a:pt x="656" y="88"/>
                    </a:lnTo>
                    <a:lnTo>
                      <a:pt x="662" y="86"/>
                    </a:lnTo>
                    <a:lnTo>
                      <a:pt x="670" y="88"/>
                    </a:lnTo>
                    <a:lnTo>
                      <a:pt x="682" y="88"/>
                    </a:lnTo>
                    <a:lnTo>
                      <a:pt x="678" y="94"/>
                    </a:lnTo>
                    <a:lnTo>
                      <a:pt x="676" y="98"/>
                    </a:lnTo>
                    <a:lnTo>
                      <a:pt x="674" y="102"/>
                    </a:lnTo>
                    <a:lnTo>
                      <a:pt x="674" y="104"/>
                    </a:lnTo>
                    <a:lnTo>
                      <a:pt x="676" y="106"/>
                    </a:lnTo>
                    <a:lnTo>
                      <a:pt x="680" y="104"/>
                    </a:lnTo>
                    <a:lnTo>
                      <a:pt x="690" y="92"/>
                    </a:lnTo>
                    <a:lnTo>
                      <a:pt x="694" y="88"/>
                    </a:lnTo>
                    <a:lnTo>
                      <a:pt x="702" y="86"/>
                    </a:lnTo>
                    <a:lnTo>
                      <a:pt x="708" y="82"/>
                    </a:lnTo>
                    <a:lnTo>
                      <a:pt x="714" y="78"/>
                    </a:lnTo>
                    <a:lnTo>
                      <a:pt x="716" y="72"/>
                    </a:lnTo>
                    <a:lnTo>
                      <a:pt x="716" y="70"/>
                    </a:lnTo>
                    <a:lnTo>
                      <a:pt x="716" y="68"/>
                    </a:lnTo>
                    <a:lnTo>
                      <a:pt x="714" y="66"/>
                    </a:lnTo>
                    <a:lnTo>
                      <a:pt x="708" y="64"/>
                    </a:lnTo>
                    <a:lnTo>
                      <a:pt x="706" y="64"/>
                    </a:lnTo>
                    <a:lnTo>
                      <a:pt x="706" y="62"/>
                    </a:lnTo>
                    <a:lnTo>
                      <a:pt x="706" y="58"/>
                    </a:lnTo>
                    <a:lnTo>
                      <a:pt x="710" y="54"/>
                    </a:lnTo>
                    <a:lnTo>
                      <a:pt x="718" y="44"/>
                    </a:lnTo>
                    <a:lnTo>
                      <a:pt x="732" y="36"/>
                    </a:lnTo>
                    <a:lnTo>
                      <a:pt x="742" y="32"/>
                    </a:lnTo>
                    <a:lnTo>
                      <a:pt x="746" y="30"/>
                    </a:lnTo>
                    <a:lnTo>
                      <a:pt x="746" y="26"/>
                    </a:lnTo>
                    <a:lnTo>
                      <a:pt x="748" y="20"/>
                    </a:lnTo>
                    <a:lnTo>
                      <a:pt x="752" y="14"/>
                    </a:lnTo>
                    <a:lnTo>
                      <a:pt x="760" y="8"/>
                    </a:lnTo>
                    <a:lnTo>
                      <a:pt x="768" y="4"/>
                    </a:lnTo>
                    <a:lnTo>
                      <a:pt x="776" y="2"/>
                    </a:lnTo>
                    <a:lnTo>
                      <a:pt x="790" y="0"/>
                    </a:lnTo>
                    <a:lnTo>
                      <a:pt x="806" y="0"/>
                    </a:lnTo>
                    <a:lnTo>
                      <a:pt x="816" y="2"/>
                    </a:lnTo>
                    <a:lnTo>
                      <a:pt x="820" y="4"/>
                    </a:lnTo>
                    <a:lnTo>
                      <a:pt x="820" y="6"/>
                    </a:lnTo>
                    <a:lnTo>
                      <a:pt x="810" y="10"/>
                    </a:lnTo>
                    <a:lnTo>
                      <a:pt x="800" y="16"/>
                    </a:lnTo>
                    <a:lnTo>
                      <a:pt x="790" y="20"/>
                    </a:lnTo>
                    <a:lnTo>
                      <a:pt x="778" y="22"/>
                    </a:lnTo>
                    <a:lnTo>
                      <a:pt x="772" y="22"/>
                    </a:lnTo>
                    <a:lnTo>
                      <a:pt x="764" y="26"/>
                    </a:lnTo>
                    <a:lnTo>
                      <a:pt x="758" y="30"/>
                    </a:lnTo>
                    <a:lnTo>
                      <a:pt x="756" y="34"/>
                    </a:lnTo>
                    <a:lnTo>
                      <a:pt x="756" y="52"/>
                    </a:lnTo>
                    <a:lnTo>
                      <a:pt x="754" y="58"/>
                    </a:lnTo>
                    <a:lnTo>
                      <a:pt x="752" y="60"/>
                    </a:lnTo>
                    <a:lnTo>
                      <a:pt x="748" y="64"/>
                    </a:lnTo>
                    <a:lnTo>
                      <a:pt x="750" y="66"/>
                    </a:lnTo>
                    <a:lnTo>
                      <a:pt x="752" y="68"/>
                    </a:lnTo>
                    <a:lnTo>
                      <a:pt x="756" y="70"/>
                    </a:lnTo>
                    <a:lnTo>
                      <a:pt x="758" y="72"/>
                    </a:lnTo>
                    <a:lnTo>
                      <a:pt x="758" y="78"/>
                    </a:lnTo>
                    <a:lnTo>
                      <a:pt x="758" y="80"/>
                    </a:lnTo>
                    <a:lnTo>
                      <a:pt x="762" y="82"/>
                    </a:lnTo>
                    <a:lnTo>
                      <a:pt x="766" y="80"/>
                    </a:lnTo>
                    <a:lnTo>
                      <a:pt x="770" y="78"/>
                    </a:lnTo>
                    <a:lnTo>
                      <a:pt x="772" y="76"/>
                    </a:lnTo>
                    <a:lnTo>
                      <a:pt x="776" y="76"/>
                    </a:lnTo>
                    <a:lnTo>
                      <a:pt x="782" y="76"/>
                    </a:lnTo>
                    <a:lnTo>
                      <a:pt x="784" y="78"/>
                    </a:lnTo>
                    <a:lnTo>
                      <a:pt x="784" y="82"/>
                    </a:lnTo>
                    <a:lnTo>
                      <a:pt x="780" y="86"/>
                    </a:lnTo>
                    <a:lnTo>
                      <a:pt x="774" y="88"/>
                    </a:lnTo>
                    <a:lnTo>
                      <a:pt x="772" y="92"/>
                    </a:lnTo>
                    <a:lnTo>
                      <a:pt x="770" y="98"/>
                    </a:lnTo>
                    <a:lnTo>
                      <a:pt x="772" y="102"/>
                    </a:lnTo>
                    <a:lnTo>
                      <a:pt x="774" y="106"/>
                    </a:lnTo>
                    <a:lnTo>
                      <a:pt x="780" y="104"/>
                    </a:lnTo>
                    <a:lnTo>
                      <a:pt x="786" y="100"/>
                    </a:lnTo>
                    <a:lnTo>
                      <a:pt x="794" y="88"/>
                    </a:lnTo>
                    <a:lnTo>
                      <a:pt x="798" y="92"/>
                    </a:lnTo>
                    <a:lnTo>
                      <a:pt x="808" y="86"/>
                    </a:lnTo>
                    <a:lnTo>
                      <a:pt x="816" y="82"/>
                    </a:lnTo>
                    <a:lnTo>
                      <a:pt x="822" y="80"/>
                    </a:lnTo>
                    <a:lnTo>
                      <a:pt x="822" y="74"/>
                    </a:lnTo>
                    <a:lnTo>
                      <a:pt x="822" y="70"/>
                    </a:lnTo>
                    <a:lnTo>
                      <a:pt x="824" y="68"/>
                    </a:lnTo>
                    <a:lnTo>
                      <a:pt x="828" y="66"/>
                    </a:lnTo>
                    <a:lnTo>
                      <a:pt x="850" y="66"/>
                    </a:lnTo>
                    <a:lnTo>
                      <a:pt x="858" y="70"/>
                    </a:lnTo>
                    <a:lnTo>
                      <a:pt x="862" y="72"/>
                    </a:lnTo>
                    <a:lnTo>
                      <a:pt x="864" y="78"/>
                    </a:lnTo>
                    <a:lnTo>
                      <a:pt x="862" y="80"/>
                    </a:lnTo>
                    <a:lnTo>
                      <a:pt x="860" y="82"/>
                    </a:lnTo>
                    <a:lnTo>
                      <a:pt x="854" y="84"/>
                    </a:lnTo>
                    <a:lnTo>
                      <a:pt x="848" y="86"/>
                    </a:lnTo>
                    <a:lnTo>
                      <a:pt x="846" y="86"/>
                    </a:lnTo>
                    <a:lnTo>
                      <a:pt x="846" y="90"/>
                    </a:lnTo>
                    <a:lnTo>
                      <a:pt x="846" y="94"/>
                    </a:lnTo>
                    <a:lnTo>
                      <a:pt x="848" y="100"/>
                    </a:lnTo>
                    <a:lnTo>
                      <a:pt x="846" y="104"/>
                    </a:lnTo>
                    <a:lnTo>
                      <a:pt x="842" y="108"/>
                    </a:lnTo>
                    <a:lnTo>
                      <a:pt x="830" y="112"/>
                    </a:lnTo>
                    <a:lnTo>
                      <a:pt x="816" y="116"/>
                    </a:lnTo>
                    <a:lnTo>
                      <a:pt x="808" y="122"/>
                    </a:lnTo>
                    <a:lnTo>
                      <a:pt x="802" y="126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80" y="122"/>
                    </a:lnTo>
                    <a:lnTo>
                      <a:pt x="772" y="132"/>
                    </a:lnTo>
                    <a:lnTo>
                      <a:pt x="758" y="140"/>
                    </a:lnTo>
                    <a:lnTo>
                      <a:pt x="732" y="156"/>
                    </a:lnTo>
                    <a:lnTo>
                      <a:pt x="726" y="160"/>
                    </a:lnTo>
                    <a:lnTo>
                      <a:pt x="722" y="164"/>
                    </a:lnTo>
                    <a:lnTo>
                      <a:pt x="718" y="164"/>
                    </a:lnTo>
                    <a:lnTo>
                      <a:pt x="712" y="164"/>
                    </a:lnTo>
                    <a:lnTo>
                      <a:pt x="708" y="166"/>
                    </a:lnTo>
                    <a:lnTo>
                      <a:pt x="704" y="168"/>
                    </a:lnTo>
                    <a:lnTo>
                      <a:pt x="698" y="172"/>
                    </a:lnTo>
                    <a:lnTo>
                      <a:pt x="690" y="176"/>
                    </a:lnTo>
                    <a:lnTo>
                      <a:pt x="684" y="178"/>
                    </a:lnTo>
                    <a:lnTo>
                      <a:pt x="674" y="180"/>
                    </a:lnTo>
                    <a:lnTo>
                      <a:pt x="656" y="184"/>
                    </a:lnTo>
                    <a:lnTo>
                      <a:pt x="648" y="188"/>
                    </a:lnTo>
                    <a:lnTo>
                      <a:pt x="640" y="192"/>
                    </a:lnTo>
                    <a:lnTo>
                      <a:pt x="632" y="198"/>
                    </a:lnTo>
                    <a:lnTo>
                      <a:pt x="622" y="206"/>
                    </a:lnTo>
                    <a:lnTo>
                      <a:pt x="612" y="214"/>
                    </a:lnTo>
                    <a:lnTo>
                      <a:pt x="606" y="222"/>
                    </a:lnTo>
                    <a:lnTo>
                      <a:pt x="600" y="234"/>
                    </a:lnTo>
                    <a:lnTo>
                      <a:pt x="594" y="244"/>
                    </a:lnTo>
                    <a:lnTo>
                      <a:pt x="602" y="244"/>
                    </a:lnTo>
                    <a:lnTo>
                      <a:pt x="606" y="246"/>
                    </a:lnTo>
                    <a:lnTo>
                      <a:pt x="606" y="248"/>
                    </a:lnTo>
                    <a:lnTo>
                      <a:pt x="604" y="260"/>
                    </a:lnTo>
                    <a:lnTo>
                      <a:pt x="602" y="266"/>
                    </a:lnTo>
                    <a:lnTo>
                      <a:pt x="602" y="274"/>
                    </a:lnTo>
                    <a:lnTo>
                      <a:pt x="604" y="274"/>
                    </a:lnTo>
                    <a:lnTo>
                      <a:pt x="606" y="276"/>
                    </a:lnTo>
                    <a:lnTo>
                      <a:pt x="608" y="276"/>
                    </a:lnTo>
                    <a:lnTo>
                      <a:pt x="614" y="272"/>
                    </a:lnTo>
                    <a:lnTo>
                      <a:pt x="622" y="272"/>
                    </a:lnTo>
                    <a:lnTo>
                      <a:pt x="630" y="274"/>
                    </a:lnTo>
                    <a:lnTo>
                      <a:pt x="636" y="276"/>
                    </a:lnTo>
                    <a:lnTo>
                      <a:pt x="642" y="280"/>
                    </a:lnTo>
                    <a:lnTo>
                      <a:pt x="648" y="288"/>
                    </a:lnTo>
                    <a:lnTo>
                      <a:pt x="652" y="292"/>
                    </a:lnTo>
                    <a:lnTo>
                      <a:pt x="656" y="294"/>
                    </a:lnTo>
                    <a:lnTo>
                      <a:pt x="662" y="294"/>
                    </a:lnTo>
                    <a:lnTo>
                      <a:pt x="666" y="296"/>
                    </a:lnTo>
                    <a:lnTo>
                      <a:pt x="670" y="300"/>
                    </a:lnTo>
                    <a:lnTo>
                      <a:pt x="674" y="304"/>
                    </a:lnTo>
                    <a:lnTo>
                      <a:pt x="680" y="306"/>
                    </a:lnTo>
                    <a:lnTo>
                      <a:pt x="688" y="308"/>
                    </a:lnTo>
                    <a:lnTo>
                      <a:pt x="698" y="306"/>
                    </a:lnTo>
                    <a:lnTo>
                      <a:pt x="712" y="308"/>
                    </a:lnTo>
                    <a:lnTo>
                      <a:pt x="712" y="310"/>
                    </a:lnTo>
                    <a:lnTo>
                      <a:pt x="712" y="314"/>
                    </a:lnTo>
                    <a:lnTo>
                      <a:pt x="710" y="322"/>
                    </a:lnTo>
                    <a:lnTo>
                      <a:pt x="704" y="332"/>
                    </a:lnTo>
                    <a:lnTo>
                      <a:pt x="700" y="344"/>
                    </a:lnTo>
                    <a:lnTo>
                      <a:pt x="698" y="350"/>
                    </a:lnTo>
                    <a:lnTo>
                      <a:pt x="698" y="356"/>
                    </a:lnTo>
                    <a:lnTo>
                      <a:pt x="700" y="360"/>
                    </a:lnTo>
                    <a:lnTo>
                      <a:pt x="704" y="366"/>
                    </a:lnTo>
                    <a:lnTo>
                      <a:pt x="712" y="376"/>
                    </a:lnTo>
                    <a:lnTo>
                      <a:pt x="714" y="374"/>
                    </a:lnTo>
                    <a:lnTo>
                      <a:pt x="718" y="370"/>
                    </a:lnTo>
                    <a:lnTo>
                      <a:pt x="724" y="366"/>
                    </a:lnTo>
                    <a:lnTo>
                      <a:pt x="730" y="362"/>
                    </a:lnTo>
                    <a:lnTo>
                      <a:pt x="734" y="356"/>
                    </a:lnTo>
                    <a:lnTo>
                      <a:pt x="738" y="350"/>
                    </a:lnTo>
                    <a:lnTo>
                      <a:pt x="742" y="332"/>
                    </a:lnTo>
                    <a:lnTo>
                      <a:pt x="746" y="314"/>
                    </a:lnTo>
                    <a:lnTo>
                      <a:pt x="748" y="312"/>
                    </a:lnTo>
                    <a:lnTo>
                      <a:pt x="754" y="308"/>
                    </a:lnTo>
                    <a:lnTo>
                      <a:pt x="766" y="306"/>
                    </a:lnTo>
                    <a:lnTo>
                      <a:pt x="772" y="304"/>
                    </a:lnTo>
                    <a:lnTo>
                      <a:pt x="788" y="296"/>
                    </a:lnTo>
                    <a:lnTo>
                      <a:pt x="796" y="290"/>
                    </a:lnTo>
                    <a:lnTo>
                      <a:pt x="800" y="284"/>
                    </a:lnTo>
                    <a:lnTo>
                      <a:pt x="804" y="276"/>
                    </a:lnTo>
                    <a:lnTo>
                      <a:pt x="806" y="266"/>
                    </a:lnTo>
                    <a:lnTo>
                      <a:pt x="804" y="264"/>
                    </a:lnTo>
                    <a:lnTo>
                      <a:pt x="802" y="262"/>
                    </a:lnTo>
                    <a:lnTo>
                      <a:pt x="800" y="258"/>
                    </a:lnTo>
                    <a:lnTo>
                      <a:pt x="794" y="256"/>
                    </a:lnTo>
                    <a:lnTo>
                      <a:pt x="794" y="254"/>
                    </a:lnTo>
                    <a:lnTo>
                      <a:pt x="792" y="250"/>
                    </a:lnTo>
                    <a:lnTo>
                      <a:pt x="794" y="246"/>
                    </a:lnTo>
                    <a:lnTo>
                      <a:pt x="798" y="244"/>
                    </a:lnTo>
                    <a:lnTo>
                      <a:pt x="804" y="238"/>
                    </a:lnTo>
                    <a:lnTo>
                      <a:pt x="806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 bwMode="auto">
              <a:xfrm>
                <a:off x="3327890" y="3128693"/>
                <a:ext cx="54196" cy="27876"/>
              </a:xfrm>
              <a:custGeom>
                <a:avLst/>
                <a:gdLst>
                  <a:gd name="T0" fmla="*/ 2147483647 w 38"/>
                  <a:gd name="T1" fmla="*/ 2147483647 h 18"/>
                  <a:gd name="T2" fmla="*/ 2147483647 w 38"/>
                  <a:gd name="T3" fmla="*/ 2147483647 h 18"/>
                  <a:gd name="T4" fmla="*/ 2147483647 w 38"/>
                  <a:gd name="T5" fmla="*/ 2147483647 h 18"/>
                  <a:gd name="T6" fmla="*/ 2147483647 w 38"/>
                  <a:gd name="T7" fmla="*/ 2147483647 h 18"/>
                  <a:gd name="T8" fmla="*/ 2147483647 w 38"/>
                  <a:gd name="T9" fmla="*/ 2147483647 h 18"/>
                  <a:gd name="T10" fmla="*/ 0 w 38"/>
                  <a:gd name="T11" fmla="*/ 2147483647 h 18"/>
                  <a:gd name="T12" fmla="*/ 2147483647 w 38"/>
                  <a:gd name="T13" fmla="*/ 0 h 18"/>
                  <a:gd name="T14" fmla="*/ 2147483647 w 38"/>
                  <a:gd name="T15" fmla="*/ 0 h 18"/>
                  <a:gd name="T16" fmla="*/ 2147483647 w 38"/>
                  <a:gd name="T17" fmla="*/ 0 h 18"/>
                  <a:gd name="T18" fmla="*/ 2147483647 w 38"/>
                  <a:gd name="T19" fmla="*/ 2147483647 h 18"/>
                  <a:gd name="T20" fmla="*/ 2147483647 w 38"/>
                  <a:gd name="T21" fmla="*/ 2147483647 h 18"/>
                  <a:gd name="T22" fmla="*/ 2147483647 w 38"/>
                  <a:gd name="T23" fmla="*/ 2147483647 h 18"/>
                  <a:gd name="T24" fmla="*/ 2147483647 w 38"/>
                  <a:gd name="T25" fmla="*/ 2147483647 h 18"/>
                  <a:gd name="T26" fmla="*/ 2147483647 w 38"/>
                  <a:gd name="T27" fmla="*/ 2147483647 h 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8"/>
                  <a:gd name="T44" fmla="*/ 38 w 38"/>
                  <a:gd name="T45" fmla="*/ 18 h 1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8">
                    <a:moveTo>
                      <a:pt x="38" y="18"/>
                    </a:moveTo>
                    <a:lnTo>
                      <a:pt x="24" y="16"/>
                    </a:lnTo>
                    <a:lnTo>
                      <a:pt x="18" y="16"/>
                    </a:lnTo>
                    <a:lnTo>
                      <a:pt x="10" y="1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8" y="6"/>
                    </a:lnTo>
                    <a:lnTo>
                      <a:pt x="34" y="12"/>
                    </a:lnTo>
                    <a:lnTo>
                      <a:pt x="36" y="14"/>
                    </a:lnTo>
                    <a:lnTo>
                      <a:pt x="3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 bwMode="auto">
              <a:xfrm>
                <a:off x="3416680" y="3083560"/>
                <a:ext cx="141832" cy="142037"/>
              </a:xfrm>
              <a:custGeom>
                <a:avLst/>
                <a:gdLst>
                  <a:gd name="T0" fmla="*/ 2147483647 w 96"/>
                  <a:gd name="T1" fmla="*/ 2147483647 h 90"/>
                  <a:gd name="T2" fmla="*/ 2147483647 w 96"/>
                  <a:gd name="T3" fmla="*/ 2147483647 h 90"/>
                  <a:gd name="T4" fmla="*/ 2147483647 w 96"/>
                  <a:gd name="T5" fmla="*/ 2147483647 h 90"/>
                  <a:gd name="T6" fmla="*/ 2147483647 w 96"/>
                  <a:gd name="T7" fmla="*/ 2147483647 h 90"/>
                  <a:gd name="T8" fmla="*/ 2147483647 w 96"/>
                  <a:gd name="T9" fmla="*/ 2147483647 h 90"/>
                  <a:gd name="T10" fmla="*/ 2147483647 w 96"/>
                  <a:gd name="T11" fmla="*/ 2147483647 h 90"/>
                  <a:gd name="T12" fmla="*/ 0 w 96"/>
                  <a:gd name="T13" fmla="*/ 2147483647 h 90"/>
                  <a:gd name="T14" fmla="*/ 2147483647 w 96"/>
                  <a:gd name="T15" fmla="*/ 2147483647 h 90"/>
                  <a:gd name="T16" fmla="*/ 2147483647 w 96"/>
                  <a:gd name="T17" fmla="*/ 2147483647 h 90"/>
                  <a:gd name="T18" fmla="*/ 2147483647 w 96"/>
                  <a:gd name="T19" fmla="*/ 2147483647 h 90"/>
                  <a:gd name="T20" fmla="*/ 2147483647 w 96"/>
                  <a:gd name="T21" fmla="*/ 2147483647 h 90"/>
                  <a:gd name="T22" fmla="*/ 2147483647 w 96"/>
                  <a:gd name="T23" fmla="*/ 2147483647 h 90"/>
                  <a:gd name="T24" fmla="*/ 2147483647 w 96"/>
                  <a:gd name="T25" fmla="*/ 2147483647 h 90"/>
                  <a:gd name="T26" fmla="*/ 2147483647 w 96"/>
                  <a:gd name="T27" fmla="*/ 2147483647 h 90"/>
                  <a:gd name="T28" fmla="*/ 2147483647 w 96"/>
                  <a:gd name="T29" fmla="*/ 0 h 90"/>
                  <a:gd name="T30" fmla="*/ 2147483647 w 96"/>
                  <a:gd name="T31" fmla="*/ 2147483647 h 90"/>
                  <a:gd name="T32" fmla="*/ 2147483647 w 96"/>
                  <a:gd name="T33" fmla="*/ 2147483647 h 90"/>
                  <a:gd name="T34" fmla="*/ 2147483647 w 96"/>
                  <a:gd name="T35" fmla="*/ 2147483647 h 90"/>
                  <a:gd name="T36" fmla="*/ 2147483647 w 96"/>
                  <a:gd name="T37" fmla="*/ 2147483647 h 90"/>
                  <a:gd name="T38" fmla="*/ 2147483647 w 96"/>
                  <a:gd name="T39" fmla="*/ 2147483647 h 90"/>
                  <a:gd name="T40" fmla="*/ 2147483647 w 96"/>
                  <a:gd name="T41" fmla="*/ 2147483647 h 90"/>
                  <a:gd name="T42" fmla="*/ 2147483647 w 96"/>
                  <a:gd name="T43" fmla="*/ 2147483647 h 90"/>
                  <a:gd name="T44" fmla="*/ 2147483647 w 96"/>
                  <a:gd name="T45" fmla="*/ 2147483647 h 90"/>
                  <a:gd name="T46" fmla="*/ 2147483647 w 96"/>
                  <a:gd name="T47" fmla="*/ 2147483647 h 90"/>
                  <a:gd name="T48" fmla="*/ 2147483647 w 96"/>
                  <a:gd name="T49" fmla="*/ 2147483647 h 90"/>
                  <a:gd name="T50" fmla="*/ 2147483647 w 96"/>
                  <a:gd name="T51" fmla="*/ 2147483647 h 90"/>
                  <a:gd name="T52" fmla="*/ 2147483647 w 96"/>
                  <a:gd name="T53" fmla="*/ 2147483647 h 90"/>
                  <a:gd name="T54" fmla="*/ 2147483647 w 96"/>
                  <a:gd name="T55" fmla="*/ 2147483647 h 90"/>
                  <a:gd name="T56" fmla="*/ 2147483647 w 96"/>
                  <a:gd name="T57" fmla="*/ 2147483647 h 90"/>
                  <a:gd name="T58" fmla="*/ 2147483647 w 96"/>
                  <a:gd name="T59" fmla="*/ 2147483647 h 90"/>
                  <a:gd name="T60" fmla="*/ 2147483647 w 96"/>
                  <a:gd name="T61" fmla="*/ 2147483647 h 90"/>
                  <a:gd name="T62" fmla="*/ 2147483647 w 96"/>
                  <a:gd name="T63" fmla="*/ 2147483647 h 90"/>
                  <a:gd name="T64" fmla="*/ 2147483647 w 96"/>
                  <a:gd name="T65" fmla="*/ 2147483647 h 90"/>
                  <a:gd name="T66" fmla="*/ 2147483647 w 96"/>
                  <a:gd name="T67" fmla="*/ 2147483647 h 90"/>
                  <a:gd name="T68" fmla="*/ 2147483647 w 96"/>
                  <a:gd name="T69" fmla="*/ 2147483647 h 90"/>
                  <a:gd name="T70" fmla="*/ 2147483647 w 96"/>
                  <a:gd name="T71" fmla="*/ 2147483647 h 90"/>
                  <a:gd name="T72" fmla="*/ 2147483647 w 96"/>
                  <a:gd name="T73" fmla="*/ 2147483647 h 90"/>
                  <a:gd name="T74" fmla="*/ 2147483647 w 96"/>
                  <a:gd name="T75" fmla="*/ 2147483647 h 90"/>
                  <a:gd name="T76" fmla="*/ 2147483647 w 96"/>
                  <a:gd name="T77" fmla="*/ 2147483647 h 9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90"/>
                  <a:gd name="T119" fmla="*/ 96 w 96"/>
                  <a:gd name="T120" fmla="*/ 90 h 9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90">
                    <a:moveTo>
                      <a:pt x="76" y="74"/>
                    </a:moveTo>
                    <a:lnTo>
                      <a:pt x="70" y="74"/>
                    </a:lnTo>
                    <a:lnTo>
                      <a:pt x="66" y="76"/>
                    </a:lnTo>
                    <a:lnTo>
                      <a:pt x="58" y="80"/>
                    </a:lnTo>
                    <a:lnTo>
                      <a:pt x="52" y="84"/>
                    </a:lnTo>
                    <a:lnTo>
                      <a:pt x="48" y="84"/>
                    </a:lnTo>
                    <a:lnTo>
                      <a:pt x="44" y="84"/>
                    </a:lnTo>
                    <a:lnTo>
                      <a:pt x="50" y="76"/>
                    </a:lnTo>
                    <a:lnTo>
                      <a:pt x="46" y="72"/>
                    </a:lnTo>
                    <a:lnTo>
                      <a:pt x="42" y="70"/>
                    </a:lnTo>
                    <a:lnTo>
                      <a:pt x="14" y="70"/>
                    </a:lnTo>
                    <a:lnTo>
                      <a:pt x="6" y="70"/>
                    </a:lnTo>
                    <a:lnTo>
                      <a:pt x="2" y="70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4"/>
                    </a:lnTo>
                    <a:lnTo>
                      <a:pt x="10" y="54"/>
                    </a:lnTo>
                    <a:lnTo>
                      <a:pt x="16" y="50"/>
                    </a:lnTo>
                    <a:lnTo>
                      <a:pt x="22" y="48"/>
                    </a:lnTo>
                    <a:lnTo>
                      <a:pt x="22" y="46"/>
                    </a:lnTo>
                    <a:lnTo>
                      <a:pt x="24" y="42"/>
                    </a:lnTo>
                    <a:lnTo>
                      <a:pt x="28" y="32"/>
                    </a:lnTo>
                    <a:lnTo>
                      <a:pt x="34" y="30"/>
                    </a:lnTo>
                    <a:lnTo>
                      <a:pt x="38" y="28"/>
                    </a:lnTo>
                    <a:lnTo>
                      <a:pt x="44" y="20"/>
                    </a:lnTo>
                    <a:lnTo>
                      <a:pt x="52" y="14"/>
                    </a:lnTo>
                    <a:lnTo>
                      <a:pt x="62" y="6"/>
                    </a:lnTo>
                    <a:lnTo>
                      <a:pt x="66" y="2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4" y="4"/>
                    </a:lnTo>
                    <a:lnTo>
                      <a:pt x="70" y="4"/>
                    </a:lnTo>
                    <a:lnTo>
                      <a:pt x="72" y="8"/>
                    </a:lnTo>
                    <a:lnTo>
                      <a:pt x="62" y="16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60" y="24"/>
                    </a:lnTo>
                    <a:lnTo>
                      <a:pt x="64" y="24"/>
                    </a:lnTo>
                    <a:lnTo>
                      <a:pt x="64" y="30"/>
                    </a:lnTo>
                    <a:lnTo>
                      <a:pt x="66" y="32"/>
                    </a:lnTo>
                    <a:lnTo>
                      <a:pt x="68" y="34"/>
                    </a:lnTo>
                    <a:lnTo>
                      <a:pt x="70" y="40"/>
                    </a:lnTo>
                    <a:lnTo>
                      <a:pt x="70" y="42"/>
                    </a:lnTo>
                    <a:lnTo>
                      <a:pt x="72" y="42"/>
                    </a:lnTo>
                    <a:lnTo>
                      <a:pt x="74" y="40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88" y="40"/>
                    </a:lnTo>
                    <a:lnTo>
                      <a:pt x="92" y="42"/>
                    </a:lnTo>
                    <a:lnTo>
                      <a:pt x="94" y="42"/>
                    </a:lnTo>
                    <a:lnTo>
                      <a:pt x="92" y="46"/>
                    </a:lnTo>
                    <a:lnTo>
                      <a:pt x="88" y="48"/>
                    </a:lnTo>
                    <a:lnTo>
                      <a:pt x="82" y="50"/>
                    </a:lnTo>
                    <a:lnTo>
                      <a:pt x="84" y="52"/>
                    </a:lnTo>
                    <a:lnTo>
                      <a:pt x="86" y="52"/>
                    </a:lnTo>
                    <a:lnTo>
                      <a:pt x="92" y="50"/>
                    </a:lnTo>
                    <a:lnTo>
                      <a:pt x="94" y="54"/>
                    </a:lnTo>
                    <a:lnTo>
                      <a:pt x="90" y="56"/>
                    </a:lnTo>
                    <a:lnTo>
                      <a:pt x="90" y="58"/>
                    </a:lnTo>
                    <a:lnTo>
                      <a:pt x="96" y="58"/>
                    </a:lnTo>
                    <a:lnTo>
                      <a:pt x="92" y="64"/>
                    </a:lnTo>
                    <a:lnTo>
                      <a:pt x="88" y="68"/>
                    </a:lnTo>
                    <a:lnTo>
                      <a:pt x="84" y="70"/>
                    </a:lnTo>
                    <a:lnTo>
                      <a:pt x="88" y="70"/>
                    </a:lnTo>
                    <a:lnTo>
                      <a:pt x="92" y="70"/>
                    </a:lnTo>
                    <a:lnTo>
                      <a:pt x="96" y="70"/>
                    </a:lnTo>
                    <a:lnTo>
                      <a:pt x="94" y="74"/>
                    </a:lnTo>
                    <a:lnTo>
                      <a:pt x="90" y="82"/>
                    </a:lnTo>
                    <a:lnTo>
                      <a:pt x="84" y="88"/>
                    </a:lnTo>
                    <a:lnTo>
                      <a:pt x="80" y="90"/>
                    </a:lnTo>
                    <a:lnTo>
                      <a:pt x="76" y="88"/>
                    </a:lnTo>
                    <a:lnTo>
                      <a:pt x="76" y="86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70" y="82"/>
                    </a:lnTo>
                    <a:lnTo>
                      <a:pt x="76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" name="Freeform 42"/>
              <p:cNvSpPr/>
              <p:nvPr/>
            </p:nvSpPr>
            <p:spPr bwMode="auto">
              <a:xfrm>
                <a:off x="2573756" y="2490193"/>
                <a:ext cx="207559" cy="90266"/>
              </a:xfrm>
              <a:custGeom>
                <a:avLst/>
                <a:gdLst>
                  <a:gd name="T0" fmla="*/ 0 w 142"/>
                  <a:gd name="T1" fmla="*/ 2147483647 h 58"/>
                  <a:gd name="T2" fmla="*/ 2147483647 w 142"/>
                  <a:gd name="T3" fmla="*/ 2147483647 h 58"/>
                  <a:gd name="T4" fmla="*/ 2147483647 w 142"/>
                  <a:gd name="T5" fmla="*/ 2147483647 h 58"/>
                  <a:gd name="T6" fmla="*/ 2147483647 w 142"/>
                  <a:gd name="T7" fmla="*/ 2147483647 h 58"/>
                  <a:gd name="T8" fmla="*/ 2147483647 w 142"/>
                  <a:gd name="T9" fmla="*/ 2147483647 h 58"/>
                  <a:gd name="T10" fmla="*/ 2147483647 w 142"/>
                  <a:gd name="T11" fmla="*/ 2147483647 h 58"/>
                  <a:gd name="T12" fmla="*/ 2147483647 w 142"/>
                  <a:gd name="T13" fmla="*/ 2147483647 h 58"/>
                  <a:gd name="T14" fmla="*/ 2147483647 w 142"/>
                  <a:gd name="T15" fmla="*/ 2147483647 h 58"/>
                  <a:gd name="T16" fmla="*/ 2147483647 w 142"/>
                  <a:gd name="T17" fmla="*/ 2147483647 h 58"/>
                  <a:gd name="T18" fmla="*/ 2147483647 w 142"/>
                  <a:gd name="T19" fmla="*/ 2147483647 h 58"/>
                  <a:gd name="T20" fmla="*/ 2147483647 w 142"/>
                  <a:gd name="T21" fmla="*/ 2147483647 h 58"/>
                  <a:gd name="T22" fmla="*/ 2147483647 w 142"/>
                  <a:gd name="T23" fmla="*/ 2147483647 h 58"/>
                  <a:gd name="T24" fmla="*/ 2147483647 w 142"/>
                  <a:gd name="T25" fmla="*/ 2147483647 h 58"/>
                  <a:gd name="T26" fmla="*/ 2147483647 w 142"/>
                  <a:gd name="T27" fmla="*/ 2147483647 h 58"/>
                  <a:gd name="T28" fmla="*/ 2147483647 w 142"/>
                  <a:gd name="T29" fmla="*/ 2147483647 h 58"/>
                  <a:gd name="T30" fmla="*/ 2147483647 w 142"/>
                  <a:gd name="T31" fmla="*/ 2147483647 h 58"/>
                  <a:gd name="T32" fmla="*/ 2147483647 w 142"/>
                  <a:gd name="T33" fmla="*/ 2147483647 h 58"/>
                  <a:gd name="T34" fmla="*/ 2147483647 w 142"/>
                  <a:gd name="T35" fmla="*/ 2147483647 h 58"/>
                  <a:gd name="T36" fmla="*/ 2147483647 w 142"/>
                  <a:gd name="T37" fmla="*/ 2147483647 h 58"/>
                  <a:gd name="T38" fmla="*/ 2147483647 w 142"/>
                  <a:gd name="T39" fmla="*/ 2147483647 h 58"/>
                  <a:gd name="T40" fmla="*/ 2147483647 w 142"/>
                  <a:gd name="T41" fmla="*/ 2147483647 h 58"/>
                  <a:gd name="T42" fmla="*/ 2147483647 w 142"/>
                  <a:gd name="T43" fmla="*/ 2147483647 h 58"/>
                  <a:gd name="T44" fmla="*/ 2147483647 w 142"/>
                  <a:gd name="T45" fmla="*/ 2147483647 h 58"/>
                  <a:gd name="T46" fmla="*/ 2147483647 w 142"/>
                  <a:gd name="T47" fmla="*/ 2147483647 h 58"/>
                  <a:gd name="T48" fmla="*/ 2147483647 w 142"/>
                  <a:gd name="T49" fmla="*/ 2147483647 h 58"/>
                  <a:gd name="T50" fmla="*/ 2147483647 w 142"/>
                  <a:gd name="T51" fmla="*/ 2147483647 h 58"/>
                  <a:gd name="T52" fmla="*/ 2147483647 w 142"/>
                  <a:gd name="T53" fmla="*/ 2147483647 h 58"/>
                  <a:gd name="T54" fmla="*/ 2147483647 w 142"/>
                  <a:gd name="T55" fmla="*/ 2147483647 h 58"/>
                  <a:gd name="T56" fmla="*/ 2147483647 w 142"/>
                  <a:gd name="T57" fmla="*/ 0 h 58"/>
                  <a:gd name="T58" fmla="*/ 2147483647 w 142"/>
                  <a:gd name="T59" fmla="*/ 2147483647 h 58"/>
                  <a:gd name="T60" fmla="*/ 2147483647 w 142"/>
                  <a:gd name="T61" fmla="*/ 2147483647 h 58"/>
                  <a:gd name="T62" fmla="*/ 2147483647 w 142"/>
                  <a:gd name="T63" fmla="*/ 2147483647 h 58"/>
                  <a:gd name="T64" fmla="*/ 2147483647 w 142"/>
                  <a:gd name="T65" fmla="*/ 2147483647 h 58"/>
                  <a:gd name="T66" fmla="*/ 2147483647 w 142"/>
                  <a:gd name="T67" fmla="*/ 2147483647 h 58"/>
                  <a:gd name="T68" fmla="*/ 2147483647 w 142"/>
                  <a:gd name="T69" fmla="*/ 2147483647 h 58"/>
                  <a:gd name="T70" fmla="*/ 2147483647 w 142"/>
                  <a:gd name="T71" fmla="*/ 2147483647 h 58"/>
                  <a:gd name="T72" fmla="*/ 2147483647 w 142"/>
                  <a:gd name="T73" fmla="*/ 2147483647 h 58"/>
                  <a:gd name="T74" fmla="*/ 0 w 142"/>
                  <a:gd name="T75" fmla="*/ 2147483647 h 5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42"/>
                  <a:gd name="T115" fmla="*/ 0 h 58"/>
                  <a:gd name="T116" fmla="*/ 142 w 142"/>
                  <a:gd name="T117" fmla="*/ 58 h 5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42" h="58">
                    <a:moveTo>
                      <a:pt x="0" y="40"/>
                    </a:moveTo>
                    <a:lnTo>
                      <a:pt x="4" y="40"/>
                    </a:lnTo>
                    <a:lnTo>
                      <a:pt x="10" y="40"/>
                    </a:lnTo>
                    <a:lnTo>
                      <a:pt x="14" y="40"/>
                    </a:lnTo>
                    <a:lnTo>
                      <a:pt x="18" y="44"/>
                    </a:lnTo>
                    <a:lnTo>
                      <a:pt x="20" y="48"/>
                    </a:lnTo>
                    <a:lnTo>
                      <a:pt x="18" y="56"/>
                    </a:lnTo>
                    <a:lnTo>
                      <a:pt x="20" y="58"/>
                    </a:lnTo>
                    <a:lnTo>
                      <a:pt x="24" y="54"/>
                    </a:lnTo>
                    <a:lnTo>
                      <a:pt x="32" y="48"/>
                    </a:lnTo>
                    <a:lnTo>
                      <a:pt x="38" y="44"/>
                    </a:lnTo>
                    <a:lnTo>
                      <a:pt x="48" y="44"/>
                    </a:lnTo>
                    <a:lnTo>
                      <a:pt x="54" y="44"/>
                    </a:lnTo>
                    <a:lnTo>
                      <a:pt x="60" y="42"/>
                    </a:lnTo>
                    <a:lnTo>
                      <a:pt x="70" y="36"/>
                    </a:lnTo>
                    <a:lnTo>
                      <a:pt x="78" y="34"/>
                    </a:lnTo>
                    <a:lnTo>
                      <a:pt x="100" y="30"/>
                    </a:lnTo>
                    <a:lnTo>
                      <a:pt x="122" y="24"/>
                    </a:lnTo>
                    <a:lnTo>
                      <a:pt x="132" y="20"/>
                    </a:lnTo>
                    <a:lnTo>
                      <a:pt x="142" y="14"/>
                    </a:lnTo>
                    <a:lnTo>
                      <a:pt x="134" y="8"/>
                    </a:lnTo>
                    <a:lnTo>
                      <a:pt x="128" y="4"/>
                    </a:lnTo>
                    <a:lnTo>
                      <a:pt x="124" y="4"/>
                    </a:lnTo>
                    <a:lnTo>
                      <a:pt x="118" y="4"/>
                    </a:lnTo>
                    <a:lnTo>
                      <a:pt x="118" y="8"/>
                    </a:lnTo>
                    <a:lnTo>
                      <a:pt x="112" y="8"/>
                    </a:lnTo>
                    <a:lnTo>
                      <a:pt x="106" y="6"/>
                    </a:lnTo>
                    <a:lnTo>
                      <a:pt x="102" y="2"/>
                    </a:lnTo>
                    <a:lnTo>
                      <a:pt x="96" y="0"/>
                    </a:lnTo>
                    <a:lnTo>
                      <a:pt x="76" y="2"/>
                    </a:lnTo>
                    <a:lnTo>
                      <a:pt x="60" y="4"/>
                    </a:lnTo>
                    <a:lnTo>
                      <a:pt x="48" y="14"/>
                    </a:lnTo>
                    <a:lnTo>
                      <a:pt x="44" y="18"/>
                    </a:lnTo>
                    <a:lnTo>
                      <a:pt x="38" y="22"/>
                    </a:lnTo>
                    <a:lnTo>
                      <a:pt x="24" y="28"/>
                    </a:lnTo>
                    <a:lnTo>
                      <a:pt x="12" y="34"/>
                    </a:lnTo>
                    <a:lnTo>
                      <a:pt x="6" y="3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 bwMode="auto">
              <a:xfrm>
                <a:off x="3073053" y="2382670"/>
                <a:ext cx="76106" cy="39823"/>
              </a:xfrm>
              <a:custGeom>
                <a:avLst/>
                <a:gdLst>
                  <a:gd name="T0" fmla="*/ 2147483647 w 52"/>
                  <a:gd name="T1" fmla="*/ 2147483647 h 26"/>
                  <a:gd name="T2" fmla="*/ 2147483647 w 52"/>
                  <a:gd name="T3" fmla="*/ 2147483647 h 26"/>
                  <a:gd name="T4" fmla="*/ 2147483647 w 52"/>
                  <a:gd name="T5" fmla="*/ 2147483647 h 26"/>
                  <a:gd name="T6" fmla="*/ 2147483647 w 52"/>
                  <a:gd name="T7" fmla="*/ 2147483647 h 26"/>
                  <a:gd name="T8" fmla="*/ 2147483647 w 52"/>
                  <a:gd name="T9" fmla="*/ 2147483647 h 26"/>
                  <a:gd name="T10" fmla="*/ 2147483647 w 52"/>
                  <a:gd name="T11" fmla="*/ 2147483647 h 26"/>
                  <a:gd name="T12" fmla="*/ 2147483647 w 52"/>
                  <a:gd name="T13" fmla="*/ 2147483647 h 26"/>
                  <a:gd name="T14" fmla="*/ 0 w 52"/>
                  <a:gd name="T15" fmla="*/ 2147483647 h 26"/>
                  <a:gd name="T16" fmla="*/ 2147483647 w 52"/>
                  <a:gd name="T17" fmla="*/ 2147483647 h 26"/>
                  <a:gd name="T18" fmla="*/ 2147483647 w 52"/>
                  <a:gd name="T19" fmla="*/ 2147483647 h 26"/>
                  <a:gd name="T20" fmla="*/ 2147483647 w 52"/>
                  <a:gd name="T21" fmla="*/ 0 h 26"/>
                  <a:gd name="T22" fmla="*/ 2147483647 w 52"/>
                  <a:gd name="T23" fmla="*/ 2147483647 h 26"/>
                  <a:gd name="T24" fmla="*/ 2147483647 w 52"/>
                  <a:gd name="T25" fmla="*/ 2147483647 h 26"/>
                  <a:gd name="T26" fmla="*/ 2147483647 w 52"/>
                  <a:gd name="T27" fmla="*/ 2147483647 h 26"/>
                  <a:gd name="T28" fmla="*/ 2147483647 w 52"/>
                  <a:gd name="T29" fmla="*/ 2147483647 h 26"/>
                  <a:gd name="T30" fmla="*/ 2147483647 w 52"/>
                  <a:gd name="T31" fmla="*/ 2147483647 h 26"/>
                  <a:gd name="T32" fmla="*/ 2147483647 w 52"/>
                  <a:gd name="T33" fmla="*/ 2147483647 h 26"/>
                  <a:gd name="T34" fmla="*/ 2147483647 w 52"/>
                  <a:gd name="T35" fmla="*/ 2147483647 h 26"/>
                  <a:gd name="T36" fmla="*/ 2147483647 w 52"/>
                  <a:gd name="T37" fmla="*/ 2147483647 h 26"/>
                  <a:gd name="T38" fmla="*/ 2147483647 w 52"/>
                  <a:gd name="T39" fmla="*/ 2147483647 h 26"/>
                  <a:gd name="T40" fmla="*/ 2147483647 w 52"/>
                  <a:gd name="T41" fmla="*/ 2147483647 h 26"/>
                  <a:gd name="T42" fmla="*/ 2147483647 w 52"/>
                  <a:gd name="T43" fmla="*/ 2147483647 h 26"/>
                  <a:gd name="T44" fmla="*/ 2147483647 w 52"/>
                  <a:gd name="T45" fmla="*/ 2147483647 h 2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2"/>
                  <a:gd name="T70" fmla="*/ 0 h 26"/>
                  <a:gd name="T71" fmla="*/ 52 w 52"/>
                  <a:gd name="T72" fmla="*/ 26 h 2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2" h="26">
                    <a:moveTo>
                      <a:pt x="34" y="26"/>
                    </a:moveTo>
                    <a:lnTo>
                      <a:pt x="32" y="24"/>
                    </a:lnTo>
                    <a:lnTo>
                      <a:pt x="30" y="22"/>
                    </a:lnTo>
                    <a:lnTo>
                      <a:pt x="26" y="18"/>
                    </a:lnTo>
                    <a:lnTo>
                      <a:pt x="20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6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0" y="4"/>
                    </a:lnTo>
                    <a:lnTo>
                      <a:pt x="32" y="6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8" y="10"/>
                    </a:lnTo>
                    <a:lnTo>
                      <a:pt x="52" y="12"/>
                    </a:lnTo>
                    <a:lnTo>
                      <a:pt x="52" y="16"/>
                    </a:lnTo>
                    <a:lnTo>
                      <a:pt x="52" y="22"/>
                    </a:lnTo>
                    <a:lnTo>
                      <a:pt x="48" y="24"/>
                    </a:lnTo>
                    <a:lnTo>
                      <a:pt x="42" y="26"/>
                    </a:lnTo>
                    <a:lnTo>
                      <a:pt x="3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 bwMode="auto">
              <a:xfrm>
                <a:off x="2660240" y="2502140"/>
                <a:ext cx="298656" cy="128763"/>
              </a:xfrm>
              <a:custGeom>
                <a:avLst/>
                <a:gdLst>
                  <a:gd name="T0" fmla="*/ 2147483647 w 204"/>
                  <a:gd name="T1" fmla="*/ 2147483647 h 82"/>
                  <a:gd name="T2" fmla="*/ 2147483647 w 204"/>
                  <a:gd name="T3" fmla="*/ 2147483647 h 82"/>
                  <a:gd name="T4" fmla="*/ 2147483647 w 204"/>
                  <a:gd name="T5" fmla="*/ 2147483647 h 82"/>
                  <a:gd name="T6" fmla="*/ 2147483647 w 204"/>
                  <a:gd name="T7" fmla="*/ 2147483647 h 82"/>
                  <a:gd name="T8" fmla="*/ 2147483647 w 204"/>
                  <a:gd name="T9" fmla="*/ 2147483647 h 82"/>
                  <a:gd name="T10" fmla="*/ 2147483647 w 204"/>
                  <a:gd name="T11" fmla="*/ 2147483647 h 82"/>
                  <a:gd name="T12" fmla="*/ 2147483647 w 204"/>
                  <a:gd name="T13" fmla="*/ 2147483647 h 82"/>
                  <a:gd name="T14" fmla="*/ 2147483647 w 204"/>
                  <a:gd name="T15" fmla="*/ 2147483647 h 82"/>
                  <a:gd name="T16" fmla="*/ 2147483647 w 204"/>
                  <a:gd name="T17" fmla="*/ 2147483647 h 82"/>
                  <a:gd name="T18" fmla="*/ 2147483647 w 204"/>
                  <a:gd name="T19" fmla="*/ 2147483647 h 82"/>
                  <a:gd name="T20" fmla="*/ 2147483647 w 204"/>
                  <a:gd name="T21" fmla="*/ 2147483647 h 82"/>
                  <a:gd name="T22" fmla="*/ 2147483647 w 204"/>
                  <a:gd name="T23" fmla="*/ 2147483647 h 82"/>
                  <a:gd name="T24" fmla="*/ 2147483647 w 204"/>
                  <a:gd name="T25" fmla="*/ 2147483647 h 82"/>
                  <a:gd name="T26" fmla="*/ 2147483647 w 204"/>
                  <a:gd name="T27" fmla="*/ 2147483647 h 82"/>
                  <a:gd name="T28" fmla="*/ 2147483647 w 204"/>
                  <a:gd name="T29" fmla="*/ 2147483647 h 82"/>
                  <a:gd name="T30" fmla="*/ 2147483647 w 204"/>
                  <a:gd name="T31" fmla="*/ 2147483647 h 82"/>
                  <a:gd name="T32" fmla="*/ 2147483647 w 204"/>
                  <a:gd name="T33" fmla="*/ 2147483647 h 82"/>
                  <a:gd name="T34" fmla="*/ 2147483647 w 204"/>
                  <a:gd name="T35" fmla="*/ 2147483647 h 82"/>
                  <a:gd name="T36" fmla="*/ 2147483647 w 204"/>
                  <a:gd name="T37" fmla="*/ 2147483647 h 82"/>
                  <a:gd name="T38" fmla="*/ 2147483647 w 204"/>
                  <a:gd name="T39" fmla="*/ 2147483647 h 82"/>
                  <a:gd name="T40" fmla="*/ 2147483647 w 204"/>
                  <a:gd name="T41" fmla="*/ 2147483647 h 82"/>
                  <a:gd name="T42" fmla="*/ 2147483647 w 204"/>
                  <a:gd name="T43" fmla="*/ 2147483647 h 82"/>
                  <a:gd name="T44" fmla="*/ 2147483647 w 204"/>
                  <a:gd name="T45" fmla="*/ 2147483647 h 82"/>
                  <a:gd name="T46" fmla="*/ 2147483647 w 204"/>
                  <a:gd name="T47" fmla="*/ 2147483647 h 82"/>
                  <a:gd name="T48" fmla="*/ 2147483647 w 204"/>
                  <a:gd name="T49" fmla="*/ 2147483647 h 82"/>
                  <a:gd name="T50" fmla="*/ 2147483647 w 204"/>
                  <a:gd name="T51" fmla="*/ 2147483647 h 82"/>
                  <a:gd name="T52" fmla="*/ 2147483647 w 204"/>
                  <a:gd name="T53" fmla="*/ 2147483647 h 82"/>
                  <a:gd name="T54" fmla="*/ 2147483647 w 204"/>
                  <a:gd name="T55" fmla="*/ 2147483647 h 82"/>
                  <a:gd name="T56" fmla="*/ 2147483647 w 204"/>
                  <a:gd name="T57" fmla="*/ 2147483647 h 82"/>
                  <a:gd name="T58" fmla="*/ 2147483647 w 204"/>
                  <a:gd name="T59" fmla="*/ 2147483647 h 82"/>
                  <a:gd name="T60" fmla="*/ 2147483647 w 204"/>
                  <a:gd name="T61" fmla="*/ 2147483647 h 82"/>
                  <a:gd name="T62" fmla="*/ 2147483647 w 204"/>
                  <a:gd name="T63" fmla="*/ 2147483647 h 82"/>
                  <a:gd name="T64" fmla="*/ 2147483647 w 204"/>
                  <a:gd name="T65" fmla="*/ 2147483647 h 82"/>
                  <a:gd name="T66" fmla="*/ 2147483647 w 204"/>
                  <a:gd name="T67" fmla="*/ 2147483647 h 82"/>
                  <a:gd name="T68" fmla="*/ 2147483647 w 204"/>
                  <a:gd name="T69" fmla="*/ 0 h 82"/>
                  <a:gd name="T70" fmla="*/ 2147483647 w 204"/>
                  <a:gd name="T71" fmla="*/ 2147483647 h 82"/>
                  <a:gd name="T72" fmla="*/ 2147483647 w 204"/>
                  <a:gd name="T73" fmla="*/ 2147483647 h 82"/>
                  <a:gd name="T74" fmla="*/ 2147483647 w 204"/>
                  <a:gd name="T75" fmla="*/ 2147483647 h 82"/>
                  <a:gd name="T76" fmla="*/ 2147483647 w 204"/>
                  <a:gd name="T77" fmla="*/ 2147483647 h 82"/>
                  <a:gd name="T78" fmla="*/ 2147483647 w 204"/>
                  <a:gd name="T79" fmla="*/ 2147483647 h 82"/>
                  <a:gd name="T80" fmla="*/ 2147483647 w 204"/>
                  <a:gd name="T81" fmla="*/ 2147483647 h 82"/>
                  <a:gd name="T82" fmla="*/ 2147483647 w 204"/>
                  <a:gd name="T83" fmla="*/ 2147483647 h 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4"/>
                  <a:gd name="T127" fmla="*/ 0 h 82"/>
                  <a:gd name="T128" fmla="*/ 204 w 204"/>
                  <a:gd name="T129" fmla="*/ 82 h 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4" h="82">
                    <a:moveTo>
                      <a:pt x="176" y="62"/>
                    </a:moveTo>
                    <a:lnTo>
                      <a:pt x="172" y="62"/>
                    </a:lnTo>
                    <a:lnTo>
                      <a:pt x="170" y="64"/>
                    </a:lnTo>
                    <a:lnTo>
                      <a:pt x="166" y="70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54" y="80"/>
                    </a:lnTo>
                    <a:lnTo>
                      <a:pt x="146" y="78"/>
                    </a:lnTo>
                    <a:lnTo>
                      <a:pt x="132" y="76"/>
                    </a:lnTo>
                    <a:lnTo>
                      <a:pt x="124" y="70"/>
                    </a:lnTo>
                    <a:lnTo>
                      <a:pt x="120" y="68"/>
                    </a:lnTo>
                    <a:lnTo>
                      <a:pt x="120" y="64"/>
                    </a:lnTo>
                    <a:lnTo>
                      <a:pt x="98" y="64"/>
                    </a:lnTo>
                    <a:lnTo>
                      <a:pt x="94" y="66"/>
                    </a:lnTo>
                    <a:lnTo>
                      <a:pt x="90" y="68"/>
                    </a:lnTo>
                    <a:lnTo>
                      <a:pt x="78" y="74"/>
                    </a:lnTo>
                    <a:lnTo>
                      <a:pt x="68" y="80"/>
                    </a:lnTo>
                    <a:lnTo>
                      <a:pt x="60" y="82"/>
                    </a:lnTo>
                    <a:lnTo>
                      <a:pt x="52" y="82"/>
                    </a:lnTo>
                    <a:lnTo>
                      <a:pt x="40" y="80"/>
                    </a:lnTo>
                    <a:lnTo>
                      <a:pt x="34" y="80"/>
                    </a:lnTo>
                    <a:lnTo>
                      <a:pt x="28" y="82"/>
                    </a:lnTo>
                    <a:lnTo>
                      <a:pt x="28" y="74"/>
                    </a:lnTo>
                    <a:lnTo>
                      <a:pt x="32" y="72"/>
                    </a:lnTo>
                    <a:lnTo>
                      <a:pt x="34" y="68"/>
                    </a:lnTo>
                    <a:lnTo>
                      <a:pt x="22" y="70"/>
                    </a:lnTo>
                    <a:lnTo>
                      <a:pt x="14" y="68"/>
                    </a:lnTo>
                    <a:lnTo>
                      <a:pt x="6" y="64"/>
                    </a:lnTo>
                    <a:lnTo>
                      <a:pt x="0" y="60"/>
                    </a:lnTo>
                    <a:lnTo>
                      <a:pt x="14" y="56"/>
                    </a:lnTo>
                    <a:lnTo>
                      <a:pt x="26" y="54"/>
                    </a:lnTo>
                    <a:lnTo>
                      <a:pt x="70" y="54"/>
                    </a:lnTo>
                    <a:lnTo>
                      <a:pt x="70" y="52"/>
                    </a:lnTo>
                    <a:lnTo>
                      <a:pt x="72" y="50"/>
                    </a:lnTo>
                    <a:lnTo>
                      <a:pt x="12" y="50"/>
                    </a:lnTo>
                    <a:lnTo>
                      <a:pt x="12" y="44"/>
                    </a:lnTo>
                    <a:lnTo>
                      <a:pt x="14" y="42"/>
                    </a:lnTo>
                    <a:lnTo>
                      <a:pt x="18" y="36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26" y="28"/>
                    </a:lnTo>
                    <a:lnTo>
                      <a:pt x="42" y="26"/>
                    </a:lnTo>
                    <a:lnTo>
                      <a:pt x="54" y="24"/>
                    </a:lnTo>
                    <a:lnTo>
                      <a:pt x="68" y="20"/>
                    </a:lnTo>
                    <a:lnTo>
                      <a:pt x="78" y="14"/>
                    </a:lnTo>
                    <a:lnTo>
                      <a:pt x="90" y="6"/>
                    </a:lnTo>
                    <a:lnTo>
                      <a:pt x="90" y="16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102" y="16"/>
                    </a:lnTo>
                    <a:lnTo>
                      <a:pt x="110" y="18"/>
                    </a:lnTo>
                    <a:lnTo>
                      <a:pt x="120" y="20"/>
                    </a:lnTo>
                    <a:lnTo>
                      <a:pt x="124" y="20"/>
                    </a:lnTo>
                    <a:lnTo>
                      <a:pt x="124" y="16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6" y="14"/>
                    </a:lnTo>
                    <a:lnTo>
                      <a:pt x="142" y="16"/>
                    </a:lnTo>
                    <a:lnTo>
                      <a:pt x="138" y="26"/>
                    </a:lnTo>
                    <a:lnTo>
                      <a:pt x="138" y="28"/>
                    </a:lnTo>
                    <a:lnTo>
                      <a:pt x="142" y="28"/>
                    </a:lnTo>
                    <a:lnTo>
                      <a:pt x="144" y="28"/>
                    </a:lnTo>
                    <a:lnTo>
                      <a:pt x="146" y="28"/>
                    </a:lnTo>
                    <a:lnTo>
                      <a:pt x="150" y="24"/>
                    </a:lnTo>
                    <a:lnTo>
                      <a:pt x="150" y="18"/>
                    </a:lnTo>
                    <a:lnTo>
                      <a:pt x="152" y="12"/>
                    </a:lnTo>
                    <a:lnTo>
                      <a:pt x="160" y="8"/>
                    </a:lnTo>
                    <a:lnTo>
                      <a:pt x="174" y="4"/>
                    </a:lnTo>
                    <a:lnTo>
                      <a:pt x="194" y="0"/>
                    </a:lnTo>
                    <a:lnTo>
                      <a:pt x="204" y="0"/>
                    </a:lnTo>
                    <a:lnTo>
                      <a:pt x="200" y="4"/>
                    </a:lnTo>
                    <a:lnTo>
                      <a:pt x="196" y="10"/>
                    </a:lnTo>
                    <a:lnTo>
                      <a:pt x="182" y="20"/>
                    </a:lnTo>
                    <a:lnTo>
                      <a:pt x="172" y="30"/>
                    </a:lnTo>
                    <a:lnTo>
                      <a:pt x="168" y="38"/>
                    </a:lnTo>
                    <a:lnTo>
                      <a:pt x="166" y="44"/>
                    </a:lnTo>
                    <a:lnTo>
                      <a:pt x="168" y="46"/>
                    </a:lnTo>
                    <a:lnTo>
                      <a:pt x="170" y="50"/>
                    </a:lnTo>
                    <a:lnTo>
                      <a:pt x="178" y="52"/>
                    </a:lnTo>
                    <a:lnTo>
                      <a:pt x="186" y="54"/>
                    </a:lnTo>
                    <a:lnTo>
                      <a:pt x="188" y="56"/>
                    </a:lnTo>
                    <a:lnTo>
                      <a:pt x="190" y="58"/>
                    </a:lnTo>
                    <a:lnTo>
                      <a:pt x="188" y="62"/>
                    </a:lnTo>
                    <a:lnTo>
                      <a:pt x="182" y="64"/>
                    </a:lnTo>
                    <a:lnTo>
                      <a:pt x="176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 bwMode="auto">
              <a:xfrm>
                <a:off x="2735191" y="2417183"/>
                <a:ext cx="141832" cy="42478"/>
              </a:xfrm>
              <a:custGeom>
                <a:avLst/>
                <a:gdLst>
                  <a:gd name="T0" fmla="*/ 0 w 96"/>
                  <a:gd name="T1" fmla="*/ 2147483647 h 26"/>
                  <a:gd name="T2" fmla="*/ 2147483647 w 96"/>
                  <a:gd name="T3" fmla="*/ 2147483647 h 26"/>
                  <a:gd name="T4" fmla="*/ 2147483647 w 96"/>
                  <a:gd name="T5" fmla="*/ 2147483647 h 26"/>
                  <a:gd name="T6" fmla="*/ 2147483647 w 96"/>
                  <a:gd name="T7" fmla="*/ 2147483647 h 26"/>
                  <a:gd name="T8" fmla="*/ 2147483647 w 96"/>
                  <a:gd name="T9" fmla="*/ 2147483647 h 26"/>
                  <a:gd name="T10" fmla="*/ 2147483647 w 96"/>
                  <a:gd name="T11" fmla="*/ 2147483647 h 26"/>
                  <a:gd name="T12" fmla="*/ 2147483647 w 96"/>
                  <a:gd name="T13" fmla="*/ 2147483647 h 26"/>
                  <a:gd name="T14" fmla="*/ 2147483647 w 96"/>
                  <a:gd name="T15" fmla="*/ 2147483647 h 26"/>
                  <a:gd name="T16" fmla="*/ 2147483647 w 96"/>
                  <a:gd name="T17" fmla="*/ 2147483647 h 26"/>
                  <a:gd name="T18" fmla="*/ 2147483647 w 96"/>
                  <a:gd name="T19" fmla="*/ 2147483647 h 26"/>
                  <a:gd name="T20" fmla="*/ 2147483647 w 96"/>
                  <a:gd name="T21" fmla="*/ 2147483647 h 26"/>
                  <a:gd name="T22" fmla="*/ 2147483647 w 96"/>
                  <a:gd name="T23" fmla="*/ 2147483647 h 26"/>
                  <a:gd name="T24" fmla="*/ 2147483647 w 96"/>
                  <a:gd name="T25" fmla="*/ 2147483647 h 26"/>
                  <a:gd name="T26" fmla="*/ 2147483647 w 96"/>
                  <a:gd name="T27" fmla="*/ 0 h 26"/>
                  <a:gd name="T28" fmla="*/ 2147483647 w 96"/>
                  <a:gd name="T29" fmla="*/ 2147483647 h 26"/>
                  <a:gd name="T30" fmla="*/ 2147483647 w 96"/>
                  <a:gd name="T31" fmla="*/ 2147483647 h 26"/>
                  <a:gd name="T32" fmla="*/ 2147483647 w 96"/>
                  <a:gd name="T33" fmla="*/ 2147483647 h 26"/>
                  <a:gd name="T34" fmla="*/ 2147483647 w 96"/>
                  <a:gd name="T35" fmla="*/ 2147483647 h 26"/>
                  <a:gd name="T36" fmla="*/ 2147483647 w 96"/>
                  <a:gd name="T37" fmla="*/ 2147483647 h 26"/>
                  <a:gd name="T38" fmla="*/ 2147483647 w 96"/>
                  <a:gd name="T39" fmla="*/ 2147483647 h 26"/>
                  <a:gd name="T40" fmla="*/ 2147483647 w 96"/>
                  <a:gd name="T41" fmla="*/ 2147483647 h 26"/>
                  <a:gd name="T42" fmla="*/ 0 w 96"/>
                  <a:gd name="T43" fmla="*/ 2147483647 h 2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"/>
                  <a:gd name="T67" fmla="*/ 0 h 26"/>
                  <a:gd name="T68" fmla="*/ 96 w 96"/>
                  <a:gd name="T69" fmla="*/ 26 h 2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" h="26">
                    <a:moveTo>
                      <a:pt x="0" y="24"/>
                    </a:moveTo>
                    <a:lnTo>
                      <a:pt x="6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6"/>
                    </a:lnTo>
                    <a:lnTo>
                      <a:pt x="26" y="26"/>
                    </a:lnTo>
                    <a:lnTo>
                      <a:pt x="42" y="20"/>
                    </a:lnTo>
                    <a:lnTo>
                      <a:pt x="52" y="16"/>
                    </a:lnTo>
                    <a:lnTo>
                      <a:pt x="58" y="22"/>
                    </a:lnTo>
                    <a:lnTo>
                      <a:pt x="68" y="16"/>
                    </a:lnTo>
                    <a:lnTo>
                      <a:pt x="76" y="12"/>
                    </a:lnTo>
                    <a:lnTo>
                      <a:pt x="86" y="8"/>
                    </a:lnTo>
                    <a:lnTo>
                      <a:pt x="96" y="4"/>
                    </a:lnTo>
                    <a:lnTo>
                      <a:pt x="90" y="0"/>
                    </a:lnTo>
                    <a:lnTo>
                      <a:pt x="78" y="2"/>
                    </a:lnTo>
                    <a:lnTo>
                      <a:pt x="70" y="4"/>
                    </a:lnTo>
                    <a:lnTo>
                      <a:pt x="46" y="10"/>
                    </a:lnTo>
                    <a:lnTo>
                      <a:pt x="24" y="16"/>
                    </a:lnTo>
                    <a:lnTo>
                      <a:pt x="16" y="18"/>
                    </a:lnTo>
                    <a:lnTo>
                      <a:pt x="4" y="18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 bwMode="auto">
              <a:xfrm>
                <a:off x="2799766" y="2435768"/>
                <a:ext cx="193722" cy="50443"/>
              </a:xfrm>
              <a:custGeom>
                <a:avLst/>
                <a:gdLst>
                  <a:gd name="T0" fmla="*/ 2147483647 w 132"/>
                  <a:gd name="T1" fmla="*/ 2147483647 h 32"/>
                  <a:gd name="T2" fmla="*/ 2147483647 w 132"/>
                  <a:gd name="T3" fmla="*/ 2147483647 h 32"/>
                  <a:gd name="T4" fmla="*/ 2147483647 w 132"/>
                  <a:gd name="T5" fmla="*/ 2147483647 h 32"/>
                  <a:gd name="T6" fmla="*/ 2147483647 w 132"/>
                  <a:gd name="T7" fmla="*/ 2147483647 h 32"/>
                  <a:gd name="T8" fmla="*/ 2147483647 w 132"/>
                  <a:gd name="T9" fmla="*/ 2147483647 h 32"/>
                  <a:gd name="T10" fmla="*/ 2147483647 w 132"/>
                  <a:gd name="T11" fmla="*/ 2147483647 h 32"/>
                  <a:gd name="T12" fmla="*/ 0 w 132"/>
                  <a:gd name="T13" fmla="*/ 2147483647 h 32"/>
                  <a:gd name="T14" fmla="*/ 0 w 132"/>
                  <a:gd name="T15" fmla="*/ 2147483647 h 32"/>
                  <a:gd name="T16" fmla="*/ 2147483647 w 132"/>
                  <a:gd name="T17" fmla="*/ 2147483647 h 32"/>
                  <a:gd name="T18" fmla="*/ 2147483647 w 132"/>
                  <a:gd name="T19" fmla="*/ 2147483647 h 32"/>
                  <a:gd name="T20" fmla="*/ 2147483647 w 132"/>
                  <a:gd name="T21" fmla="*/ 2147483647 h 32"/>
                  <a:gd name="T22" fmla="*/ 2147483647 w 132"/>
                  <a:gd name="T23" fmla="*/ 0 h 32"/>
                  <a:gd name="T24" fmla="*/ 2147483647 w 132"/>
                  <a:gd name="T25" fmla="*/ 2147483647 h 32"/>
                  <a:gd name="T26" fmla="*/ 2147483647 w 132"/>
                  <a:gd name="T27" fmla="*/ 2147483647 h 32"/>
                  <a:gd name="T28" fmla="*/ 2147483647 w 132"/>
                  <a:gd name="T29" fmla="*/ 2147483647 h 32"/>
                  <a:gd name="T30" fmla="*/ 2147483647 w 132"/>
                  <a:gd name="T31" fmla="*/ 2147483647 h 32"/>
                  <a:gd name="T32" fmla="*/ 2147483647 w 132"/>
                  <a:gd name="T33" fmla="*/ 2147483647 h 32"/>
                  <a:gd name="T34" fmla="*/ 2147483647 w 132"/>
                  <a:gd name="T35" fmla="*/ 2147483647 h 32"/>
                  <a:gd name="T36" fmla="*/ 2147483647 w 132"/>
                  <a:gd name="T37" fmla="*/ 2147483647 h 32"/>
                  <a:gd name="T38" fmla="*/ 2147483647 w 132"/>
                  <a:gd name="T39" fmla="*/ 2147483647 h 32"/>
                  <a:gd name="T40" fmla="*/ 2147483647 w 132"/>
                  <a:gd name="T41" fmla="*/ 2147483647 h 32"/>
                  <a:gd name="T42" fmla="*/ 2147483647 w 132"/>
                  <a:gd name="T43" fmla="*/ 2147483647 h 32"/>
                  <a:gd name="T44" fmla="*/ 2147483647 w 132"/>
                  <a:gd name="T45" fmla="*/ 0 h 32"/>
                  <a:gd name="T46" fmla="*/ 2147483647 w 132"/>
                  <a:gd name="T47" fmla="*/ 0 h 32"/>
                  <a:gd name="T48" fmla="*/ 2147483647 w 132"/>
                  <a:gd name="T49" fmla="*/ 2147483647 h 32"/>
                  <a:gd name="T50" fmla="*/ 2147483647 w 132"/>
                  <a:gd name="T51" fmla="*/ 2147483647 h 32"/>
                  <a:gd name="T52" fmla="*/ 2147483647 w 132"/>
                  <a:gd name="T53" fmla="*/ 2147483647 h 32"/>
                  <a:gd name="T54" fmla="*/ 2147483647 w 132"/>
                  <a:gd name="T55" fmla="*/ 2147483647 h 32"/>
                  <a:gd name="T56" fmla="*/ 2147483647 w 132"/>
                  <a:gd name="T57" fmla="*/ 2147483647 h 32"/>
                  <a:gd name="T58" fmla="*/ 2147483647 w 132"/>
                  <a:gd name="T59" fmla="*/ 2147483647 h 32"/>
                  <a:gd name="T60" fmla="*/ 2147483647 w 132"/>
                  <a:gd name="T61" fmla="*/ 2147483647 h 32"/>
                  <a:gd name="T62" fmla="*/ 2147483647 w 132"/>
                  <a:gd name="T63" fmla="*/ 2147483647 h 32"/>
                  <a:gd name="T64" fmla="*/ 2147483647 w 132"/>
                  <a:gd name="T65" fmla="*/ 2147483647 h 32"/>
                  <a:gd name="T66" fmla="*/ 2147483647 w 132"/>
                  <a:gd name="T67" fmla="*/ 2147483647 h 32"/>
                  <a:gd name="T68" fmla="*/ 2147483647 w 132"/>
                  <a:gd name="T69" fmla="*/ 2147483647 h 32"/>
                  <a:gd name="T70" fmla="*/ 2147483647 w 132"/>
                  <a:gd name="T71" fmla="*/ 2147483647 h 32"/>
                  <a:gd name="T72" fmla="*/ 2147483647 w 132"/>
                  <a:gd name="T73" fmla="*/ 2147483647 h 32"/>
                  <a:gd name="T74" fmla="*/ 2147483647 w 132"/>
                  <a:gd name="T75" fmla="*/ 2147483647 h 32"/>
                  <a:gd name="T76" fmla="*/ 2147483647 w 132"/>
                  <a:gd name="T77" fmla="*/ 2147483647 h 3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2"/>
                  <a:gd name="T118" fmla="*/ 0 h 32"/>
                  <a:gd name="T119" fmla="*/ 132 w 132"/>
                  <a:gd name="T120" fmla="*/ 32 h 3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2" h="32">
                    <a:moveTo>
                      <a:pt x="34" y="32"/>
                    </a:moveTo>
                    <a:lnTo>
                      <a:pt x="30" y="30"/>
                    </a:lnTo>
                    <a:lnTo>
                      <a:pt x="28" y="30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18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6" y="16"/>
                    </a:lnTo>
                    <a:lnTo>
                      <a:pt x="24" y="10"/>
                    </a:lnTo>
                    <a:lnTo>
                      <a:pt x="40" y="4"/>
                    </a:lnTo>
                    <a:lnTo>
                      <a:pt x="54" y="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64" y="6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8" y="18"/>
                    </a:lnTo>
                    <a:lnTo>
                      <a:pt x="74" y="18"/>
                    </a:lnTo>
                    <a:lnTo>
                      <a:pt x="84" y="16"/>
                    </a:lnTo>
                    <a:lnTo>
                      <a:pt x="92" y="14"/>
                    </a:lnTo>
                    <a:lnTo>
                      <a:pt x="100" y="6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0" y="12"/>
                    </a:lnTo>
                    <a:lnTo>
                      <a:pt x="120" y="14"/>
                    </a:lnTo>
                    <a:lnTo>
                      <a:pt x="132" y="14"/>
                    </a:lnTo>
                    <a:lnTo>
                      <a:pt x="118" y="22"/>
                    </a:lnTo>
                    <a:lnTo>
                      <a:pt x="110" y="28"/>
                    </a:lnTo>
                    <a:lnTo>
                      <a:pt x="104" y="28"/>
                    </a:lnTo>
                    <a:lnTo>
                      <a:pt x="98" y="28"/>
                    </a:lnTo>
                    <a:lnTo>
                      <a:pt x="94" y="26"/>
                    </a:lnTo>
                    <a:lnTo>
                      <a:pt x="90" y="24"/>
                    </a:lnTo>
                    <a:lnTo>
                      <a:pt x="84" y="22"/>
                    </a:lnTo>
                    <a:lnTo>
                      <a:pt x="72" y="24"/>
                    </a:lnTo>
                    <a:lnTo>
                      <a:pt x="60" y="28"/>
                    </a:lnTo>
                    <a:lnTo>
                      <a:pt x="48" y="30"/>
                    </a:lnTo>
                    <a:lnTo>
                      <a:pt x="3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 bwMode="auto">
              <a:xfrm>
                <a:off x="2908158" y="2390634"/>
                <a:ext cx="93402" cy="29203"/>
              </a:xfrm>
              <a:custGeom>
                <a:avLst/>
                <a:gdLst>
                  <a:gd name="T0" fmla="*/ 2147483647 w 64"/>
                  <a:gd name="T1" fmla="*/ 2147483647 h 18"/>
                  <a:gd name="T2" fmla="*/ 2147483647 w 64"/>
                  <a:gd name="T3" fmla="*/ 2147483647 h 18"/>
                  <a:gd name="T4" fmla="*/ 0 w 64"/>
                  <a:gd name="T5" fmla="*/ 2147483647 h 18"/>
                  <a:gd name="T6" fmla="*/ 2147483647 w 64"/>
                  <a:gd name="T7" fmla="*/ 2147483647 h 18"/>
                  <a:gd name="T8" fmla="*/ 2147483647 w 64"/>
                  <a:gd name="T9" fmla="*/ 2147483647 h 18"/>
                  <a:gd name="T10" fmla="*/ 2147483647 w 64"/>
                  <a:gd name="T11" fmla="*/ 2147483647 h 18"/>
                  <a:gd name="T12" fmla="*/ 2147483647 w 64"/>
                  <a:gd name="T13" fmla="*/ 2147483647 h 18"/>
                  <a:gd name="T14" fmla="*/ 2147483647 w 64"/>
                  <a:gd name="T15" fmla="*/ 2147483647 h 18"/>
                  <a:gd name="T16" fmla="*/ 2147483647 w 64"/>
                  <a:gd name="T17" fmla="*/ 0 h 18"/>
                  <a:gd name="T18" fmla="*/ 2147483647 w 64"/>
                  <a:gd name="T19" fmla="*/ 2147483647 h 18"/>
                  <a:gd name="T20" fmla="*/ 2147483647 w 64"/>
                  <a:gd name="T21" fmla="*/ 2147483647 h 18"/>
                  <a:gd name="T22" fmla="*/ 2147483647 w 64"/>
                  <a:gd name="T23" fmla="*/ 2147483647 h 18"/>
                  <a:gd name="T24" fmla="*/ 2147483647 w 64"/>
                  <a:gd name="T25" fmla="*/ 2147483647 h 18"/>
                  <a:gd name="T26" fmla="*/ 2147483647 w 64"/>
                  <a:gd name="T27" fmla="*/ 2147483647 h 18"/>
                  <a:gd name="T28" fmla="*/ 2147483647 w 64"/>
                  <a:gd name="T29" fmla="*/ 2147483647 h 18"/>
                  <a:gd name="T30" fmla="*/ 2147483647 w 64"/>
                  <a:gd name="T31" fmla="*/ 2147483647 h 18"/>
                  <a:gd name="T32" fmla="*/ 2147483647 w 64"/>
                  <a:gd name="T33" fmla="*/ 2147483647 h 18"/>
                  <a:gd name="T34" fmla="*/ 2147483647 w 64"/>
                  <a:gd name="T35" fmla="*/ 2147483647 h 1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4"/>
                  <a:gd name="T55" fmla="*/ 0 h 18"/>
                  <a:gd name="T56" fmla="*/ 64 w 64"/>
                  <a:gd name="T57" fmla="*/ 18 h 1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4" h="18">
                    <a:moveTo>
                      <a:pt x="12" y="18"/>
                    </a:moveTo>
                    <a:lnTo>
                      <a:pt x="6" y="16"/>
                    </a:lnTo>
                    <a:lnTo>
                      <a:pt x="0" y="14"/>
                    </a:lnTo>
                    <a:lnTo>
                      <a:pt x="8" y="12"/>
                    </a:lnTo>
                    <a:lnTo>
                      <a:pt x="18" y="12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4" y="4"/>
                    </a:lnTo>
                    <a:lnTo>
                      <a:pt x="58" y="10"/>
                    </a:lnTo>
                    <a:lnTo>
                      <a:pt x="48" y="16"/>
                    </a:lnTo>
                    <a:lnTo>
                      <a:pt x="30" y="18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2970426" y="2496830"/>
                <a:ext cx="107239" cy="66372"/>
              </a:xfrm>
              <a:custGeom>
                <a:avLst/>
                <a:gdLst>
                  <a:gd name="T0" fmla="*/ 2147483647 w 74"/>
                  <a:gd name="T1" fmla="*/ 2147483647 h 42"/>
                  <a:gd name="T2" fmla="*/ 2147483647 w 74"/>
                  <a:gd name="T3" fmla="*/ 2147483647 h 42"/>
                  <a:gd name="T4" fmla="*/ 2147483647 w 74"/>
                  <a:gd name="T5" fmla="*/ 2147483647 h 42"/>
                  <a:gd name="T6" fmla="*/ 2147483647 w 74"/>
                  <a:gd name="T7" fmla="*/ 2147483647 h 42"/>
                  <a:gd name="T8" fmla="*/ 2147483647 w 74"/>
                  <a:gd name="T9" fmla="*/ 2147483647 h 42"/>
                  <a:gd name="T10" fmla="*/ 2147483647 w 74"/>
                  <a:gd name="T11" fmla="*/ 2147483647 h 42"/>
                  <a:gd name="T12" fmla="*/ 2147483647 w 74"/>
                  <a:gd name="T13" fmla="*/ 2147483647 h 42"/>
                  <a:gd name="T14" fmla="*/ 2147483647 w 74"/>
                  <a:gd name="T15" fmla="*/ 2147483647 h 42"/>
                  <a:gd name="T16" fmla="*/ 2147483647 w 74"/>
                  <a:gd name="T17" fmla="*/ 2147483647 h 42"/>
                  <a:gd name="T18" fmla="*/ 2147483647 w 74"/>
                  <a:gd name="T19" fmla="*/ 2147483647 h 42"/>
                  <a:gd name="T20" fmla="*/ 2147483647 w 74"/>
                  <a:gd name="T21" fmla="*/ 2147483647 h 42"/>
                  <a:gd name="T22" fmla="*/ 2147483647 w 74"/>
                  <a:gd name="T23" fmla="*/ 2147483647 h 42"/>
                  <a:gd name="T24" fmla="*/ 2147483647 w 74"/>
                  <a:gd name="T25" fmla="*/ 2147483647 h 42"/>
                  <a:gd name="T26" fmla="*/ 2147483647 w 74"/>
                  <a:gd name="T27" fmla="*/ 2147483647 h 42"/>
                  <a:gd name="T28" fmla="*/ 2147483647 w 74"/>
                  <a:gd name="T29" fmla="*/ 2147483647 h 42"/>
                  <a:gd name="T30" fmla="*/ 2147483647 w 74"/>
                  <a:gd name="T31" fmla="*/ 2147483647 h 42"/>
                  <a:gd name="T32" fmla="*/ 2147483647 w 74"/>
                  <a:gd name="T33" fmla="*/ 2147483647 h 42"/>
                  <a:gd name="T34" fmla="*/ 2147483647 w 74"/>
                  <a:gd name="T35" fmla="*/ 2147483647 h 42"/>
                  <a:gd name="T36" fmla="*/ 2147483647 w 74"/>
                  <a:gd name="T37" fmla="*/ 2147483647 h 42"/>
                  <a:gd name="T38" fmla="*/ 0 w 74"/>
                  <a:gd name="T39" fmla="*/ 2147483647 h 42"/>
                  <a:gd name="T40" fmla="*/ 2147483647 w 74"/>
                  <a:gd name="T41" fmla="*/ 2147483647 h 42"/>
                  <a:gd name="T42" fmla="*/ 2147483647 w 74"/>
                  <a:gd name="T43" fmla="*/ 2147483647 h 42"/>
                  <a:gd name="T44" fmla="*/ 2147483647 w 74"/>
                  <a:gd name="T45" fmla="*/ 2147483647 h 42"/>
                  <a:gd name="T46" fmla="*/ 2147483647 w 74"/>
                  <a:gd name="T47" fmla="*/ 2147483647 h 42"/>
                  <a:gd name="T48" fmla="*/ 2147483647 w 74"/>
                  <a:gd name="T49" fmla="*/ 2147483647 h 42"/>
                  <a:gd name="T50" fmla="*/ 2147483647 w 74"/>
                  <a:gd name="T51" fmla="*/ 2147483647 h 42"/>
                  <a:gd name="T52" fmla="*/ 2147483647 w 74"/>
                  <a:gd name="T53" fmla="*/ 2147483647 h 42"/>
                  <a:gd name="T54" fmla="*/ 2147483647 w 74"/>
                  <a:gd name="T55" fmla="*/ 2147483647 h 42"/>
                  <a:gd name="T56" fmla="*/ 2147483647 w 74"/>
                  <a:gd name="T57" fmla="*/ 2147483647 h 42"/>
                  <a:gd name="T58" fmla="*/ 2147483647 w 74"/>
                  <a:gd name="T59" fmla="*/ 2147483647 h 42"/>
                  <a:gd name="T60" fmla="*/ 2147483647 w 74"/>
                  <a:gd name="T61" fmla="*/ 2147483647 h 42"/>
                  <a:gd name="T62" fmla="*/ 2147483647 w 74"/>
                  <a:gd name="T63" fmla="*/ 2147483647 h 42"/>
                  <a:gd name="T64" fmla="*/ 2147483647 w 74"/>
                  <a:gd name="T65" fmla="*/ 2147483647 h 42"/>
                  <a:gd name="T66" fmla="*/ 2147483647 w 74"/>
                  <a:gd name="T67" fmla="*/ 0 h 42"/>
                  <a:gd name="T68" fmla="*/ 2147483647 w 74"/>
                  <a:gd name="T69" fmla="*/ 2147483647 h 4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4"/>
                  <a:gd name="T106" fmla="*/ 0 h 42"/>
                  <a:gd name="T107" fmla="*/ 74 w 74"/>
                  <a:gd name="T108" fmla="*/ 42 h 4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4" h="42">
                    <a:moveTo>
                      <a:pt x="74" y="4"/>
                    </a:moveTo>
                    <a:lnTo>
                      <a:pt x="70" y="6"/>
                    </a:lnTo>
                    <a:lnTo>
                      <a:pt x="66" y="8"/>
                    </a:lnTo>
                    <a:lnTo>
                      <a:pt x="58" y="14"/>
                    </a:lnTo>
                    <a:lnTo>
                      <a:pt x="66" y="22"/>
                    </a:lnTo>
                    <a:lnTo>
                      <a:pt x="56" y="28"/>
                    </a:lnTo>
                    <a:lnTo>
                      <a:pt x="52" y="30"/>
                    </a:lnTo>
                    <a:lnTo>
                      <a:pt x="48" y="28"/>
                    </a:lnTo>
                    <a:lnTo>
                      <a:pt x="48" y="32"/>
                    </a:lnTo>
                    <a:lnTo>
                      <a:pt x="44" y="34"/>
                    </a:lnTo>
                    <a:lnTo>
                      <a:pt x="38" y="36"/>
                    </a:lnTo>
                    <a:lnTo>
                      <a:pt x="32" y="38"/>
                    </a:lnTo>
                    <a:lnTo>
                      <a:pt x="26" y="42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0" y="32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50" y="4"/>
                    </a:lnTo>
                    <a:lnTo>
                      <a:pt x="74" y="0"/>
                    </a:lnTo>
                    <a:lnTo>
                      <a:pt x="7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 bwMode="auto">
              <a:xfrm>
                <a:off x="2950823" y="2593733"/>
                <a:ext cx="56503" cy="34513"/>
              </a:xfrm>
              <a:custGeom>
                <a:avLst/>
                <a:gdLst>
                  <a:gd name="T0" fmla="*/ 2147483647 w 40"/>
                  <a:gd name="T1" fmla="*/ 2147483647 h 22"/>
                  <a:gd name="T2" fmla="*/ 2147483647 w 40"/>
                  <a:gd name="T3" fmla="*/ 2147483647 h 22"/>
                  <a:gd name="T4" fmla="*/ 2147483647 w 40"/>
                  <a:gd name="T5" fmla="*/ 2147483647 h 22"/>
                  <a:gd name="T6" fmla="*/ 0 w 40"/>
                  <a:gd name="T7" fmla="*/ 2147483647 h 22"/>
                  <a:gd name="T8" fmla="*/ 2147483647 w 40"/>
                  <a:gd name="T9" fmla="*/ 2147483647 h 22"/>
                  <a:gd name="T10" fmla="*/ 2147483647 w 40"/>
                  <a:gd name="T11" fmla="*/ 2147483647 h 22"/>
                  <a:gd name="T12" fmla="*/ 2147483647 w 40"/>
                  <a:gd name="T13" fmla="*/ 0 h 22"/>
                  <a:gd name="T14" fmla="*/ 2147483647 w 40"/>
                  <a:gd name="T15" fmla="*/ 2147483647 h 22"/>
                  <a:gd name="T16" fmla="*/ 2147483647 w 40"/>
                  <a:gd name="T17" fmla="*/ 2147483647 h 22"/>
                  <a:gd name="T18" fmla="*/ 2147483647 w 40"/>
                  <a:gd name="T19" fmla="*/ 2147483647 h 22"/>
                  <a:gd name="T20" fmla="*/ 2147483647 w 40"/>
                  <a:gd name="T21" fmla="*/ 2147483647 h 22"/>
                  <a:gd name="T22" fmla="*/ 2147483647 w 40"/>
                  <a:gd name="T23" fmla="*/ 2147483647 h 22"/>
                  <a:gd name="T24" fmla="*/ 2147483647 w 40"/>
                  <a:gd name="T25" fmla="*/ 2147483647 h 2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0"/>
                  <a:gd name="T40" fmla="*/ 0 h 22"/>
                  <a:gd name="T41" fmla="*/ 40 w 40"/>
                  <a:gd name="T42" fmla="*/ 22 h 2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0" h="22">
                    <a:moveTo>
                      <a:pt x="22" y="22"/>
                    </a:moveTo>
                    <a:lnTo>
                      <a:pt x="16" y="22"/>
                    </a:lnTo>
                    <a:lnTo>
                      <a:pt x="8" y="20"/>
                    </a:lnTo>
                    <a:lnTo>
                      <a:pt x="0" y="14"/>
                    </a:lnTo>
                    <a:lnTo>
                      <a:pt x="6" y="10"/>
                    </a:lnTo>
                    <a:lnTo>
                      <a:pt x="12" y="6"/>
                    </a:lnTo>
                    <a:lnTo>
                      <a:pt x="30" y="0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40" y="6"/>
                    </a:lnTo>
                    <a:lnTo>
                      <a:pt x="40" y="18"/>
                    </a:lnTo>
                    <a:lnTo>
                      <a:pt x="3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 bwMode="auto">
              <a:xfrm>
                <a:off x="3073053" y="2697274"/>
                <a:ext cx="117617" cy="66372"/>
              </a:xfrm>
              <a:custGeom>
                <a:avLst/>
                <a:gdLst>
                  <a:gd name="T0" fmla="*/ 2147483647 w 80"/>
                  <a:gd name="T1" fmla="*/ 2147483647 h 42"/>
                  <a:gd name="T2" fmla="*/ 2147483647 w 80"/>
                  <a:gd name="T3" fmla="*/ 2147483647 h 42"/>
                  <a:gd name="T4" fmla="*/ 2147483647 w 80"/>
                  <a:gd name="T5" fmla="*/ 2147483647 h 42"/>
                  <a:gd name="T6" fmla="*/ 2147483647 w 80"/>
                  <a:gd name="T7" fmla="*/ 2147483647 h 42"/>
                  <a:gd name="T8" fmla="*/ 2147483647 w 80"/>
                  <a:gd name="T9" fmla="*/ 2147483647 h 42"/>
                  <a:gd name="T10" fmla="*/ 2147483647 w 80"/>
                  <a:gd name="T11" fmla="*/ 2147483647 h 42"/>
                  <a:gd name="T12" fmla="*/ 2147483647 w 80"/>
                  <a:gd name="T13" fmla="*/ 2147483647 h 42"/>
                  <a:gd name="T14" fmla="*/ 2147483647 w 80"/>
                  <a:gd name="T15" fmla="*/ 2147483647 h 42"/>
                  <a:gd name="T16" fmla="*/ 2147483647 w 80"/>
                  <a:gd name="T17" fmla="*/ 2147483647 h 42"/>
                  <a:gd name="T18" fmla="*/ 2147483647 w 80"/>
                  <a:gd name="T19" fmla="*/ 2147483647 h 42"/>
                  <a:gd name="T20" fmla="*/ 2147483647 w 80"/>
                  <a:gd name="T21" fmla="*/ 2147483647 h 42"/>
                  <a:gd name="T22" fmla="*/ 2147483647 w 80"/>
                  <a:gd name="T23" fmla="*/ 2147483647 h 42"/>
                  <a:gd name="T24" fmla="*/ 2147483647 w 80"/>
                  <a:gd name="T25" fmla="*/ 2147483647 h 42"/>
                  <a:gd name="T26" fmla="*/ 2147483647 w 80"/>
                  <a:gd name="T27" fmla="*/ 2147483647 h 42"/>
                  <a:gd name="T28" fmla="*/ 0 w 80"/>
                  <a:gd name="T29" fmla="*/ 2147483647 h 42"/>
                  <a:gd name="T30" fmla="*/ 2147483647 w 80"/>
                  <a:gd name="T31" fmla="*/ 2147483647 h 42"/>
                  <a:gd name="T32" fmla="*/ 2147483647 w 80"/>
                  <a:gd name="T33" fmla="*/ 2147483647 h 42"/>
                  <a:gd name="T34" fmla="*/ 2147483647 w 80"/>
                  <a:gd name="T35" fmla="*/ 0 h 42"/>
                  <a:gd name="T36" fmla="*/ 2147483647 w 80"/>
                  <a:gd name="T37" fmla="*/ 2147483647 h 42"/>
                  <a:gd name="T38" fmla="*/ 2147483647 w 80"/>
                  <a:gd name="T39" fmla="*/ 2147483647 h 42"/>
                  <a:gd name="T40" fmla="*/ 2147483647 w 80"/>
                  <a:gd name="T41" fmla="*/ 2147483647 h 42"/>
                  <a:gd name="T42" fmla="*/ 2147483647 w 80"/>
                  <a:gd name="T43" fmla="*/ 2147483647 h 42"/>
                  <a:gd name="T44" fmla="*/ 2147483647 w 80"/>
                  <a:gd name="T45" fmla="*/ 2147483647 h 42"/>
                  <a:gd name="T46" fmla="*/ 2147483647 w 80"/>
                  <a:gd name="T47" fmla="*/ 2147483647 h 42"/>
                  <a:gd name="T48" fmla="*/ 2147483647 w 80"/>
                  <a:gd name="T49" fmla="*/ 2147483647 h 42"/>
                  <a:gd name="T50" fmla="*/ 2147483647 w 80"/>
                  <a:gd name="T51" fmla="*/ 2147483647 h 42"/>
                  <a:gd name="T52" fmla="*/ 2147483647 w 80"/>
                  <a:gd name="T53" fmla="*/ 2147483647 h 42"/>
                  <a:gd name="T54" fmla="*/ 2147483647 w 80"/>
                  <a:gd name="T55" fmla="*/ 2147483647 h 42"/>
                  <a:gd name="T56" fmla="*/ 2147483647 w 80"/>
                  <a:gd name="T57" fmla="*/ 2147483647 h 42"/>
                  <a:gd name="T58" fmla="*/ 2147483647 w 8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0"/>
                  <a:gd name="T91" fmla="*/ 0 h 42"/>
                  <a:gd name="T92" fmla="*/ 80 w 8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0" h="42">
                    <a:moveTo>
                      <a:pt x="58" y="40"/>
                    </a:moveTo>
                    <a:lnTo>
                      <a:pt x="56" y="30"/>
                    </a:lnTo>
                    <a:lnTo>
                      <a:pt x="52" y="26"/>
                    </a:lnTo>
                    <a:lnTo>
                      <a:pt x="48" y="26"/>
                    </a:lnTo>
                    <a:lnTo>
                      <a:pt x="42" y="26"/>
                    </a:lnTo>
                    <a:lnTo>
                      <a:pt x="38" y="30"/>
                    </a:lnTo>
                    <a:lnTo>
                      <a:pt x="30" y="36"/>
                    </a:lnTo>
                    <a:lnTo>
                      <a:pt x="22" y="40"/>
                    </a:lnTo>
                    <a:lnTo>
                      <a:pt x="16" y="42"/>
                    </a:lnTo>
                    <a:lnTo>
                      <a:pt x="10" y="40"/>
                    </a:lnTo>
                    <a:lnTo>
                      <a:pt x="14" y="38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8" y="24"/>
                    </a:lnTo>
                    <a:lnTo>
                      <a:pt x="22" y="14"/>
                    </a:lnTo>
                    <a:lnTo>
                      <a:pt x="46" y="0"/>
                    </a:lnTo>
                    <a:lnTo>
                      <a:pt x="52" y="6"/>
                    </a:lnTo>
                    <a:lnTo>
                      <a:pt x="58" y="12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74" y="28"/>
                    </a:lnTo>
                    <a:lnTo>
                      <a:pt x="80" y="30"/>
                    </a:lnTo>
                    <a:lnTo>
                      <a:pt x="74" y="36"/>
                    </a:lnTo>
                    <a:lnTo>
                      <a:pt x="70" y="38"/>
                    </a:lnTo>
                    <a:lnTo>
                      <a:pt x="64" y="40"/>
                    </a:lnTo>
                    <a:lnTo>
                      <a:pt x="60" y="38"/>
                    </a:lnTo>
                    <a:lnTo>
                      <a:pt x="60" y="36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" name="Freeform 51"/>
              <p:cNvSpPr/>
              <p:nvPr/>
            </p:nvSpPr>
            <p:spPr bwMode="auto">
              <a:xfrm>
                <a:off x="3028081" y="2435768"/>
                <a:ext cx="96861" cy="38495"/>
              </a:xfrm>
              <a:custGeom>
                <a:avLst/>
                <a:gdLst>
                  <a:gd name="T0" fmla="*/ 2147483647 w 66"/>
                  <a:gd name="T1" fmla="*/ 2147483647 h 24"/>
                  <a:gd name="T2" fmla="*/ 2147483647 w 66"/>
                  <a:gd name="T3" fmla="*/ 2147483647 h 24"/>
                  <a:gd name="T4" fmla="*/ 2147483647 w 66"/>
                  <a:gd name="T5" fmla="*/ 2147483647 h 24"/>
                  <a:gd name="T6" fmla="*/ 2147483647 w 66"/>
                  <a:gd name="T7" fmla="*/ 2147483647 h 24"/>
                  <a:gd name="T8" fmla="*/ 2147483647 w 66"/>
                  <a:gd name="T9" fmla="*/ 2147483647 h 24"/>
                  <a:gd name="T10" fmla="*/ 2147483647 w 66"/>
                  <a:gd name="T11" fmla="*/ 2147483647 h 24"/>
                  <a:gd name="T12" fmla="*/ 2147483647 w 66"/>
                  <a:gd name="T13" fmla="*/ 2147483647 h 24"/>
                  <a:gd name="T14" fmla="*/ 2147483647 w 66"/>
                  <a:gd name="T15" fmla="*/ 2147483647 h 24"/>
                  <a:gd name="T16" fmla="*/ 2147483647 w 66"/>
                  <a:gd name="T17" fmla="*/ 2147483647 h 24"/>
                  <a:gd name="T18" fmla="*/ 2147483647 w 66"/>
                  <a:gd name="T19" fmla="*/ 2147483647 h 24"/>
                  <a:gd name="T20" fmla="*/ 2147483647 w 66"/>
                  <a:gd name="T21" fmla="*/ 0 h 24"/>
                  <a:gd name="T22" fmla="*/ 2147483647 w 66"/>
                  <a:gd name="T23" fmla="*/ 0 h 24"/>
                  <a:gd name="T24" fmla="*/ 2147483647 w 66"/>
                  <a:gd name="T25" fmla="*/ 2147483647 h 24"/>
                  <a:gd name="T26" fmla="*/ 2147483647 w 66"/>
                  <a:gd name="T27" fmla="*/ 2147483647 h 24"/>
                  <a:gd name="T28" fmla="*/ 2147483647 w 66"/>
                  <a:gd name="T29" fmla="*/ 0 h 24"/>
                  <a:gd name="T30" fmla="*/ 2147483647 w 66"/>
                  <a:gd name="T31" fmla="*/ 2147483647 h 24"/>
                  <a:gd name="T32" fmla="*/ 2147483647 w 66"/>
                  <a:gd name="T33" fmla="*/ 2147483647 h 24"/>
                  <a:gd name="T34" fmla="*/ 2147483647 w 66"/>
                  <a:gd name="T35" fmla="*/ 2147483647 h 24"/>
                  <a:gd name="T36" fmla="*/ 2147483647 w 66"/>
                  <a:gd name="T37" fmla="*/ 2147483647 h 24"/>
                  <a:gd name="T38" fmla="*/ 2147483647 w 66"/>
                  <a:gd name="T39" fmla="*/ 2147483647 h 24"/>
                  <a:gd name="T40" fmla="*/ 2147483647 w 66"/>
                  <a:gd name="T41" fmla="*/ 2147483647 h 24"/>
                  <a:gd name="T42" fmla="*/ 2147483647 w 66"/>
                  <a:gd name="T43" fmla="*/ 2147483647 h 24"/>
                  <a:gd name="T44" fmla="*/ 2147483647 w 66"/>
                  <a:gd name="T45" fmla="*/ 2147483647 h 24"/>
                  <a:gd name="T46" fmla="*/ 2147483647 w 66"/>
                  <a:gd name="T47" fmla="*/ 2147483647 h 24"/>
                  <a:gd name="T48" fmla="*/ 2147483647 w 66"/>
                  <a:gd name="T49" fmla="*/ 2147483647 h 24"/>
                  <a:gd name="T50" fmla="*/ 2147483647 w 66"/>
                  <a:gd name="T51" fmla="*/ 2147483647 h 24"/>
                  <a:gd name="T52" fmla="*/ 2147483647 w 66"/>
                  <a:gd name="T53" fmla="*/ 2147483647 h 24"/>
                  <a:gd name="T54" fmla="*/ 2147483647 w 66"/>
                  <a:gd name="T55" fmla="*/ 2147483647 h 24"/>
                  <a:gd name="T56" fmla="*/ 2147483647 w 66"/>
                  <a:gd name="T57" fmla="*/ 2147483647 h 24"/>
                  <a:gd name="T58" fmla="*/ 0 w 66"/>
                  <a:gd name="T59" fmla="*/ 2147483647 h 24"/>
                  <a:gd name="T60" fmla="*/ 0 w 66"/>
                  <a:gd name="T61" fmla="*/ 2147483647 h 24"/>
                  <a:gd name="T62" fmla="*/ 0 w 66"/>
                  <a:gd name="T63" fmla="*/ 2147483647 h 24"/>
                  <a:gd name="T64" fmla="*/ 2147483647 w 66"/>
                  <a:gd name="T65" fmla="*/ 2147483647 h 24"/>
                  <a:gd name="T66" fmla="*/ 2147483647 w 66"/>
                  <a:gd name="T67" fmla="*/ 0 h 24"/>
                  <a:gd name="T68" fmla="*/ 2147483647 w 66"/>
                  <a:gd name="T69" fmla="*/ 2147483647 h 24"/>
                  <a:gd name="T70" fmla="*/ 2147483647 w 66"/>
                  <a:gd name="T71" fmla="*/ 2147483647 h 24"/>
                  <a:gd name="T72" fmla="*/ 2147483647 w 66"/>
                  <a:gd name="T73" fmla="*/ 2147483647 h 24"/>
                  <a:gd name="T74" fmla="*/ 2147483647 w 66"/>
                  <a:gd name="T75" fmla="*/ 2147483647 h 24"/>
                  <a:gd name="T76" fmla="*/ 2147483647 w 66"/>
                  <a:gd name="T77" fmla="*/ 2147483647 h 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24"/>
                  <a:gd name="T119" fmla="*/ 66 w 66"/>
                  <a:gd name="T120" fmla="*/ 24 h 2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24">
                    <a:moveTo>
                      <a:pt x="10" y="6"/>
                    </a:moveTo>
                    <a:lnTo>
                      <a:pt x="16" y="10"/>
                    </a:lnTo>
                    <a:lnTo>
                      <a:pt x="22" y="12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8" y="12"/>
                    </a:lnTo>
                    <a:lnTo>
                      <a:pt x="40" y="4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62" y="2"/>
                    </a:lnTo>
                    <a:lnTo>
                      <a:pt x="64" y="0"/>
                    </a:lnTo>
                    <a:lnTo>
                      <a:pt x="66" y="6"/>
                    </a:lnTo>
                    <a:lnTo>
                      <a:pt x="62" y="12"/>
                    </a:lnTo>
                    <a:lnTo>
                      <a:pt x="56" y="16"/>
                    </a:lnTo>
                    <a:lnTo>
                      <a:pt x="46" y="20"/>
                    </a:lnTo>
                    <a:lnTo>
                      <a:pt x="42" y="20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28" y="24"/>
                    </a:lnTo>
                    <a:lnTo>
                      <a:pt x="24" y="24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8" y="14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" name="Freeform 52"/>
              <p:cNvSpPr/>
              <p:nvPr/>
            </p:nvSpPr>
            <p:spPr bwMode="auto">
              <a:xfrm>
                <a:off x="3156077" y="2426475"/>
                <a:ext cx="237541" cy="59734"/>
              </a:xfrm>
              <a:custGeom>
                <a:avLst/>
                <a:gdLst>
                  <a:gd name="T0" fmla="*/ 2147483647 w 164"/>
                  <a:gd name="T1" fmla="*/ 2147483647 h 38"/>
                  <a:gd name="T2" fmla="*/ 2147483647 w 164"/>
                  <a:gd name="T3" fmla="*/ 2147483647 h 38"/>
                  <a:gd name="T4" fmla="*/ 2147483647 w 164"/>
                  <a:gd name="T5" fmla="*/ 2147483647 h 38"/>
                  <a:gd name="T6" fmla="*/ 2147483647 w 164"/>
                  <a:gd name="T7" fmla="*/ 2147483647 h 38"/>
                  <a:gd name="T8" fmla="*/ 2147483647 w 164"/>
                  <a:gd name="T9" fmla="*/ 2147483647 h 38"/>
                  <a:gd name="T10" fmla="*/ 2147483647 w 164"/>
                  <a:gd name="T11" fmla="*/ 2147483647 h 38"/>
                  <a:gd name="T12" fmla="*/ 2147483647 w 164"/>
                  <a:gd name="T13" fmla="*/ 2147483647 h 38"/>
                  <a:gd name="T14" fmla="*/ 2147483647 w 164"/>
                  <a:gd name="T15" fmla="*/ 2147483647 h 38"/>
                  <a:gd name="T16" fmla="*/ 0 w 164"/>
                  <a:gd name="T17" fmla="*/ 2147483647 h 38"/>
                  <a:gd name="T18" fmla="*/ 2147483647 w 164"/>
                  <a:gd name="T19" fmla="*/ 2147483647 h 38"/>
                  <a:gd name="T20" fmla="*/ 2147483647 w 164"/>
                  <a:gd name="T21" fmla="*/ 0 h 38"/>
                  <a:gd name="T22" fmla="*/ 2147483647 w 164"/>
                  <a:gd name="T23" fmla="*/ 2147483647 h 38"/>
                  <a:gd name="T24" fmla="*/ 2147483647 w 164"/>
                  <a:gd name="T25" fmla="*/ 2147483647 h 38"/>
                  <a:gd name="T26" fmla="*/ 2147483647 w 164"/>
                  <a:gd name="T27" fmla="*/ 2147483647 h 38"/>
                  <a:gd name="T28" fmla="*/ 2147483647 w 164"/>
                  <a:gd name="T29" fmla="*/ 2147483647 h 38"/>
                  <a:gd name="T30" fmla="*/ 2147483647 w 164"/>
                  <a:gd name="T31" fmla="*/ 2147483647 h 38"/>
                  <a:gd name="T32" fmla="*/ 2147483647 w 164"/>
                  <a:gd name="T33" fmla="*/ 2147483647 h 38"/>
                  <a:gd name="T34" fmla="*/ 2147483647 w 164"/>
                  <a:gd name="T35" fmla="*/ 2147483647 h 38"/>
                  <a:gd name="T36" fmla="*/ 2147483647 w 164"/>
                  <a:gd name="T37" fmla="*/ 2147483647 h 38"/>
                  <a:gd name="T38" fmla="*/ 2147483647 w 164"/>
                  <a:gd name="T39" fmla="*/ 2147483647 h 38"/>
                  <a:gd name="T40" fmla="*/ 2147483647 w 164"/>
                  <a:gd name="T41" fmla="*/ 2147483647 h 38"/>
                  <a:gd name="T42" fmla="*/ 2147483647 w 164"/>
                  <a:gd name="T43" fmla="*/ 2147483647 h 38"/>
                  <a:gd name="T44" fmla="*/ 2147483647 w 164"/>
                  <a:gd name="T45" fmla="*/ 2147483647 h 38"/>
                  <a:gd name="T46" fmla="*/ 2147483647 w 164"/>
                  <a:gd name="T47" fmla="*/ 2147483647 h 38"/>
                  <a:gd name="T48" fmla="*/ 2147483647 w 164"/>
                  <a:gd name="T49" fmla="*/ 2147483647 h 38"/>
                  <a:gd name="T50" fmla="*/ 2147483647 w 164"/>
                  <a:gd name="T51" fmla="*/ 2147483647 h 38"/>
                  <a:gd name="T52" fmla="*/ 2147483647 w 164"/>
                  <a:gd name="T53" fmla="*/ 2147483647 h 38"/>
                  <a:gd name="T54" fmla="*/ 2147483647 w 164"/>
                  <a:gd name="T55" fmla="*/ 2147483647 h 38"/>
                  <a:gd name="T56" fmla="*/ 2147483647 w 164"/>
                  <a:gd name="T57" fmla="*/ 2147483647 h 38"/>
                  <a:gd name="T58" fmla="*/ 2147483647 w 164"/>
                  <a:gd name="T59" fmla="*/ 2147483647 h 38"/>
                  <a:gd name="T60" fmla="*/ 2147483647 w 164"/>
                  <a:gd name="T61" fmla="*/ 2147483647 h 38"/>
                  <a:gd name="T62" fmla="*/ 2147483647 w 164"/>
                  <a:gd name="T63" fmla="*/ 2147483647 h 38"/>
                  <a:gd name="T64" fmla="*/ 2147483647 w 164"/>
                  <a:gd name="T65" fmla="*/ 2147483647 h 38"/>
                  <a:gd name="T66" fmla="*/ 2147483647 w 164"/>
                  <a:gd name="T67" fmla="*/ 2147483647 h 38"/>
                  <a:gd name="T68" fmla="*/ 2147483647 w 164"/>
                  <a:gd name="T69" fmla="*/ 2147483647 h 38"/>
                  <a:gd name="T70" fmla="*/ 2147483647 w 164"/>
                  <a:gd name="T71" fmla="*/ 2147483647 h 38"/>
                  <a:gd name="T72" fmla="*/ 2147483647 w 164"/>
                  <a:gd name="T73" fmla="*/ 2147483647 h 38"/>
                  <a:gd name="T74" fmla="*/ 2147483647 w 164"/>
                  <a:gd name="T75" fmla="*/ 2147483647 h 38"/>
                  <a:gd name="T76" fmla="*/ 2147483647 w 164"/>
                  <a:gd name="T77" fmla="*/ 2147483647 h 38"/>
                  <a:gd name="T78" fmla="*/ 2147483647 w 164"/>
                  <a:gd name="T79" fmla="*/ 2147483647 h 38"/>
                  <a:gd name="T80" fmla="*/ 2147483647 w 164"/>
                  <a:gd name="T81" fmla="*/ 2147483647 h 38"/>
                  <a:gd name="T82" fmla="*/ 2147483647 w 164"/>
                  <a:gd name="T83" fmla="*/ 2147483647 h 38"/>
                  <a:gd name="T84" fmla="*/ 2147483647 w 164"/>
                  <a:gd name="T85" fmla="*/ 2147483647 h 38"/>
                  <a:gd name="T86" fmla="*/ 2147483647 w 164"/>
                  <a:gd name="T87" fmla="*/ 2147483647 h 38"/>
                  <a:gd name="T88" fmla="*/ 2147483647 w 164"/>
                  <a:gd name="T89" fmla="*/ 2147483647 h 38"/>
                  <a:gd name="T90" fmla="*/ 2147483647 w 164"/>
                  <a:gd name="T91" fmla="*/ 2147483647 h 38"/>
                  <a:gd name="T92" fmla="*/ 2147483647 w 164"/>
                  <a:gd name="T93" fmla="*/ 2147483647 h 38"/>
                  <a:gd name="T94" fmla="*/ 2147483647 w 164"/>
                  <a:gd name="T95" fmla="*/ 2147483647 h 38"/>
                  <a:gd name="T96" fmla="*/ 2147483647 w 164"/>
                  <a:gd name="T97" fmla="*/ 2147483647 h 38"/>
                  <a:gd name="T98" fmla="*/ 2147483647 w 164"/>
                  <a:gd name="T99" fmla="*/ 2147483647 h 38"/>
                  <a:gd name="T100" fmla="*/ 2147483647 w 164"/>
                  <a:gd name="T101" fmla="*/ 2147483647 h 38"/>
                  <a:gd name="T102" fmla="*/ 2147483647 w 164"/>
                  <a:gd name="T103" fmla="*/ 2147483647 h 38"/>
                  <a:gd name="T104" fmla="*/ 2147483647 w 164"/>
                  <a:gd name="T105" fmla="*/ 2147483647 h 38"/>
                  <a:gd name="T106" fmla="*/ 2147483647 w 164"/>
                  <a:gd name="T107" fmla="*/ 2147483647 h 38"/>
                  <a:gd name="T108" fmla="*/ 2147483647 w 164"/>
                  <a:gd name="T109" fmla="*/ 2147483647 h 38"/>
                  <a:gd name="T110" fmla="*/ 2147483647 w 164"/>
                  <a:gd name="T111" fmla="*/ 2147483647 h 38"/>
                  <a:gd name="T112" fmla="*/ 2147483647 w 164"/>
                  <a:gd name="T113" fmla="*/ 2147483647 h 38"/>
                  <a:gd name="T114" fmla="*/ 2147483647 w 164"/>
                  <a:gd name="T115" fmla="*/ 2147483647 h 3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64"/>
                  <a:gd name="T175" fmla="*/ 0 h 38"/>
                  <a:gd name="T176" fmla="*/ 164 w 164"/>
                  <a:gd name="T177" fmla="*/ 38 h 3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64" h="38">
                    <a:moveTo>
                      <a:pt x="30" y="22"/>
                    </a:moveTo>
                    <a:lnTo>
                      <a:pt x="36" y="18"/>
                    </a:lnTo>
                    <a:lnTo>
                      <a:pt x="32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4" y="14"/>
                    </a:lnTo>
                    <a:lnTo>
                      <a:pt x="0" y="6"/>
                    </a:lnTo>
                    <a:lnTo>
                      <a:pt x="8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2" y="6"/>
                    </a:lnTo>
                    <a:lnTo>
                      <a:pt x="38" y="8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60" y="8"/>
                    </a:lnTo>
                    <a:lnTo>
                      <a:pt x="64" y="6"/>
                    </a:lnTo>
                    <a:lnTo>
                      <a:pt x="68" y="6"/>
                    </a:lnTo>
                    <a:lnTo>
                      <a:pt x="62" y="10"/>
                    </a:lnTo>
                    <a:lnTo>
                      <a:pt x="60" y="12"/>
                    </a:lnTo>
                    <a:lnTo>
                      <a:pt x="58" y="16"/>
                    </a:lnTo>
                    <a:lnTo>
                      <a:pt x="60" y="18"/>
                    </a:lnTo>
                    <a:lnTo>
                      <a:pt x="60" y="20"/>
                    </a:lnTo>
                    <a:lnTo>
                      <a:pt x="66" y="20"/>
                    </a:lnTo>
                    <a:lnTo>
                      <a:pt x="80" y="20"/>
                    </a:lnTo>
                    <a:lnTo>
                      <a:pt x="94" y="20"/>
                    </a:lnTo>
                    <a:lnTo>
                      <a:pt x="108" y="20"/>
                    </a:lnTo>
                    <a:lnTo>
                      <a:pt x="120" y="18"/>
                    </a:lnTo>
                    <a:lnTo>
                      <a:pt x="136" y="18"/>
                    </a:lnTo>
                    <a:lnTo>
                      <a:pt x="144" y="18"/>
                    </a:lnTo>
                    <a:lnTo>
                      <a:pt x="152" y="20"/>
                    </a:lnTo>
                    <a:lnTo>
                      <a:pt x="164" y="22"/>
                    </a:lnTo>
                    <a:lnTo>
                      <a:pt x="160" y="30"/>
                    </a:lnTo>
                    <a:lnTo>
                      <a:pt x="156" y="36"/>
                    </a:lnTo>
                    <a:lnTo>
                      <a:pt x="148" y="38"/>
                    </a:lnTo>
                    <a:lnTo>
                      <a:pt x="140" y="38"/>
                    </a:lnTo>
                    <a:lnTo>
                      <a:pt x="132" y="38"/>
                    </a:lnTo>
                    <a:lnTo>
                      <a:pt x="124" y="36"/>
                    </a:lnTo>
                    <a:lnTo>
                      <a:pt x="118" y="36"/>
                    </a:lnTo>
                    <a:lnTo>
                      <a:pt x="110" y="34"/>
                    </a:lnTo>
                    <a:lnTo>
                      <a:pt x="104" y="34"/>
                    </a:lnTo>
                    <a:lnTo>
                      <a:pt x="96" y="32"/>
                    </a:lnTo>
                    <a:lnTo>
                      <a:pt x="90" y="30"/>
                    </a:lnTo>
                    <a:lnTo>
                      <a:pt x="86" y="30"/>
                    </a:lnTo>
                    <a:lnTo>
                      <a:pt x="78" y="32"/>
                    </a:lnTo>
                    <a:lnTo>
                      <a:pt x="72" y="34"/>
                    </a:lnTo>
                    <a:lnTo>
                      <a:pt x="68" y="38"/>
                    </a:lnTo>
                    <a:lnTo>
                      <a:pt x="62" y="38"/>
                    </a:lnTo>
                    <a:lnTo>
                      <a:pt x="42" y="36"/>
                    </a:lnTo>
                    <a:lnTo>
                      <a:pt x="32" y="36"/>
                    </a:lnTo>
                    <a:lnTo>
                      <a:pt x="28" y="36"/>
                    </a:lnTo>
                    <a:lnTo>
                      <a:pt x="24" y="38"/>
                    </a:lnTo>
                    <a:lnTo>
                      <a:pt x="24" y="30"/>
                    </a:lnTo>
                    <a:lnTo>
                      <a:pt x="28" y="24"/>
                    </a:lnTo>
                    <a:lnTo>
                      <a:pt x="32" y="20"/>
                    </a:lnTo>
                    <a:lnTo>
                      <a:pt x="36" y="20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" name="Freeform 53"/>
              <p:cNvSpPr/>
              <p:nvPr/>
            </p:nvSpPr>
            <p:spPr bwMode="auto">
              <a:xfrm>
                <a:off x="3118024" y="2460990"/>
                <a:ext cx="46124" cy="22567"/>
              </a:xfrm>
              <a:custGeom>
                <a:avLst/>
                <a:gdLst>
                  <a:gd name="T0" fmla="*/ 2147483647 w 30"/>
                  <a:gd name="T1" fmla="*/ 2147483647 h 14"/>
                  <a:gd name="T2" fmla="*/ 2147483647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2147483647 h 14"/>
                  <a:gd name="T8" fmla="*/ 2147483647 w 30"/>
                  <a:gd name="T9" fmla="*/ 2147483647 h 14"/>
                  <a:gd name="T10" fmla="*/ 0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0 h 14"/>
                  <a:gd name="T16" fmla="*/ 2147483647 w 30"/>
                  <a:gd name="T17" fmla="*/ 0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2147483647 w 30"/>
                  <a:gd name="T23" fmla="*/ 2147483647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4"/>
                  <a:gd name="T38" fmla="*/ 30 w 30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4">
                    <a:moveTo>
                      <a:pt x="30" y="8"/>
                    </a:moveTo>
                    <a:lnTo>
                      <a:pt x="28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0" y="12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54"/>
              <p:cNvSpPr/>
              <p:nvPr/>
            </p:nvSpPr>
            <p:spPr bwMode="auto">
              <a:xfrm>
                <a:off x="3166455" y="2390634"/>
                <a:ext cx="51890" cy="29203"/>
              </a:xfrm>
              <a:custGeom>
                <a:avLst/>
                <a:gdLst>
                  <a:gd name="T0" fmla="*/ 2147483647 w 36"/>
                  <a:gd name="T1" fmla="*/ 2147483647 h 18"/>
                  <a:gd name="T2" fmla="*/ 2147483647 w 36"/>
                  <a:gd name="T3" fmla="*/ 2147483647 h 18"/>
                  <a:gd name="T4" fmla="*/ 2147483647 w 36"/>
                  <a:gd name="T5" fmla="*/ 2147483647 h 18"/>
                  <a:gd name="T6" fmla="*/ 2147483647 w 36"/>
                  <a:gd name="T7" fmla="*/ 2147483647 h 18"/>
                  <a:gd name="T8" fmla="*/ 2147483647 w 36"/>
                  <a:gd name="T9" fmla="*/ 2147483647 h 18"/>
                  <a:gd name="T10" fmla="*/ 2147483647 w 36"/>
                  <a:gd name="T11" fmla="*/ 2147483647 h 18"/>
                  <a:gd name="T12" fmla="*/ 2147483647 w 36"/>
                  <a:gd name="T13" fmla="*/ 2147483647 h 18"/>
                  <a:gd name="T14" fmla="*/ 2147483647 w 36"/>
                  <a:gd name="T15" fmla="*/ 2147483647 h 18"/>
                  <a:gd name="T16" fmla="*/ 2147483647 w 36"/>
                  <a:gd name="T17" fmla="*/ 2147483647 h 18"/>
                  <a:gd name="T18" fmla="*/ 0 w 36"/>
                  <a:gd name="T19" fmla="*/ 2147483647 h 18"/>
                  <a:gd name="T20" fmla="*/ 2147483647 w 36"/>
                  <a:gd name="T21" fmla="*/ 2147483647 h 18"/>
                  <a:gd name="T22" fmla="*/ 2147483647 w 36"/>
                  <a:gd name="T23" fmla="*/ 0 h 18"/>
                  <a:gd name="T24" fmla="*/ 2147483647 w 36"/>
                  <a:gd name="T25" fmla="*/ 0 h 18"/>
                  <a:gd name="T26" fmla="*/ 2147483647 w 36"/>
                  <a:gd name="T27" fmla="*/ 0 h 18"/>
                  <a:gd name="T28" fmla="*/ 2147483647 w 36"/>
                  <a:gd name="T29" fmla="*/ 2147483647 h 18"/>
                  <a:gd name="T30" fmla="*/ 2147483647 w 36"/>
                  <a:gd name="T31" fmla="*/ 2147483647 h 1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18"/>
                  <a:gd name="T50" fmla="*/ 36 w 36"/>
                  <a:gd name="T51" fmla="*/ 18 h 1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18">
                    <a:moveTo>
                      <a:pt x="32" y="6"/>
                    </a:moveTo>
                    <a:lnTo>
                      <a:pt x="26" y="10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34" y="16"/>
                    </a:lnTo>
                    <a:lnTo>
                      <a:pt x="36" y="18"/>
                    </a:lnTo>
                    <a:lnTo>
                      <a:pt x="16" y="18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4" y="4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 bwMode="auto">
              <a:xfrm>
                <a:off x="3234488" y="2314970"/>
                <a:ext cx="556952" cy="136727"/>
              </a:xfrm>
              <a:custGeom>
                <a:avLst/>
                <a:gdLst>
                  <a:gd name="T0" fmla="*/ 2147483647 w 382"/>
                  <a:gd name="T1" fmla="*/ 2147483647 h 86"/>
                  <a:gd name="T2" fmla="*/ 2147483647 w 382"/>
                  <a:gd name="T3" fmla="*/ 2147483647 h 86"/>
                  <a:gd name="T4" fmla="*/ 2147483647 w 382"/>
                  <a:gd name="T5" fmla="*/ 2147483647 h 86"/>
                  <a:gd name="T6" fmla="*/ 2147483647 w 382"/>
                  <a:gd name="T7" fmla="*/ 2147483647 h 86"/>
                  <a:gd name="T8" fmla="*/ 2147483647 w 382"/>
                  <a:gd name="T9" fmla="*/ 2147483647 h 86"/>
                  <a:gd name="T10" fmla="*/ 2147483647 w 382"/>
                  <a:gd name="T11" fmla="*/ 2147483647 h 86"/>
                  <a:gd name="T12" fmla="*/ 2147483647 w 382"/>
                  <a:gd name="T13" fmla="*/ 2147483647 h 86"/>
                  <a:gd name="T14" fmla="*/ 2147483647 w 382"/>
                  <a:gd name="T15" fmla="*/ 2147483647 h 86"/>
                  <a:gd name="T16" fmla="*/ 2147483647 w 382"/>
                  <a:gd name="T17" fmla="*/ 2147483647 h 86"/>
                  <a:gd name="T18" fmla="*/ 2147483647 w 382"/>
                  <a:gd name="T19" fmla="*/ 2147483647 h 86"/>
                  <a:gd name="T20" fmla="*/ 2147483647 w 382"/>
                  <a:gd name="T21" fmla="*/ 2147483647 h 86"/>
                  <a:gd name="T22" fmla="*/ 2147483647 w 382"/>
                  <a:gd name="T23" fmla="*/ 2147483647 h 86"/>
                  <a:gd name="T24" fmla="*/ 2147483647 w 382"/>
                  <a:gd name="T25" fmla="*/ 2147483647 h 86"/>
                  <a:gd name="T26" fmla="*/ 2147483647 w 382"/>
                  <a:gd name="T27" fmla="*/ 2147483647 h 86"/>
                  <a:gd name="T28" fmla="*/ 2147483647 w 382"/>
                  <a:gd name="T29" fmla="*/ 2147483647 h 86"/>
                  <a:gd name="T30" fmla="*/ 2147483647 w 382"/>
                  <a:gd name="T31" fmla="*/ 2147483647 h 86"/>
                  <a:gd name="T32" fmla="*/ 2147483647 w 382"/>
                  <a:gd name="T33" fmla="*/ 2147483647 h 86"/>
                  <a:gd name="T34" fmla="*/ 2147483647 w 382"/>
                  <a:gd name="T35" fmla="*/ 2147483647 h 86"/>
                  <a:gd name="T36" fmla="*/ 2147483647 w 382"/>
                  <a:gd name="T37" fmla="*/ 2147483647 h 86"/>
                  <a:gd name="T38" fmla="*/ 2147483647 w 382"/>
                  <a:gd name="T39" fmla="*/ 2147483647 h 86"/>
                  <a:gd name="T40" fmla="*/ 2147483647 w 382"/>
                  <a:gd name="T41" fmla="*/ 2147483647 h 86"/>
                  <a:gd name="T42" fmla="*/ 2147483647 w 382"/>
                  <a:gd name="T43" fmla="*/ 2147483647 h 86"/>
                  <a:gd name="T44" fmla="*/ 2147483647 w 382"/>
                  <a:gd name="T45" fmla="*/ 2147483647 h 86"/>
                  <a:gd name="T46" fmla="*/ 2147483647 w 382"/>
                  <a:gd name="T47" fmla="*/ 2147483647 h 86"/>
                  <a:gd name="T48" fmla="*/ 2147483647 w 382"/>
                  <a:gd name="T49" fmla="*/ 2147483647 h 86"/>
                  <a:gd name="T50" fmla="*/ 2147483647 w 382"/>
                  <a:gd name="T51" fmla="*/ 2147483647 h 86"/>
                  <a:gd name="T52" fmla="*/ 0 w 382"/>
                  <a:gd name="T53" fmla="*/ 2147483647 h 86"/>
                  <a:gd name="T54" fmla="*/ 2147483647 w 382"/>
                  <a:gd name="T55" fmla="*/ 2147483647 h 86"/>
                  <a:gd name="T56" fmla="*/ 2147483647 w 382"/>
                  <a:gd name="T57" fmla="*/ 2147483647 h 86"/>
                  <a:gd name="T58" fmla="*/ 2147483647 w 382"/>
                  <a:gd name="T59" fmla="*/ 2147483647 h 86"/>
                  <a:gd name="T60" fmla="*/ 2147483647 w 382"/>
                  <a:gd name="T61" fmla="*/ 2147483647 h 86"/>
                  <a:gd name="T62" fmla="*/ 2147483647 w 382"/>
                  <a:gd name="T63" fmla="*/ 2147483647 h 86"/>
                  <a:gd name="T64" fmla="*/ 2147483647 w 382"/>
                  <a:gd name="T65" fmla="*/ 2147483647 h 86"/>
                  <a:gd name="T66" fmla="*/ 2147483647 w 382"/>
                  <a:gd name="T67" fmla="*/ 2147483647 h 86"/>
                  <a:gd name="T68" fmla="*/ 2147483647 w 382"/>
                  <a:gd name="T69" fmla="*/ 2147483647 h 86"/>
                  <a:gd name="T70" fmla="*/ 2147483647 w 382"/>
                  <a:gd name="T71" fmla="*/ 2147483647 h 86"/>
                  <a:gd name="T72" fmla="*/ 2147483647 w 382"/>
                  <a:gd name="T73" fmla="*/ 2147483647 h 86"/>
                  <a:gd name="T74" fmla="*/ 2147483647 w 382"/>
                  <a:gd name="T75" fmla="*/ 2147483647 h 86"/>
                  <a:gd name="T76" fmla="*/ 2147483647 w 382"/>
                  <a:gd name="T77" fmla="*/ 2147483647 h 86"/>
                  <a:gd name="T78" fmla="*/ 2147483647 w 382"/>
                  <a:gd name="T79" fmla="*/ 2147483647 h 86"/>
                  <a:gd name="T80" fmla="*/ 2147483647 w 382"/>
                  <a:gd name="T81" fmla="*/ 2147483647 h 86"/>
                  <a:gd name="T82" fmla="*/ 2147483647 w 382"/>
                  <a:gd name="T83" fmla="*/ 2147483647 h 86"/>
                  <a:gd name="T84" fmla="*/ 2147483647 w 382"/>
                  <a:gd name="T85" fmla="*/ 2147483647 h 86"/>
                  <a:gd name="T86" fmla="*/ 2147483647 w 382"/>
                  <a:gd name="T87" fmla="*/ 2147483647 h 86"/>
                  <a:gd name="T88" fmla="*/ 2147483647 w 382"/>
                  <a:gd name="T89" fmla="*/ 2147483647 h 86"/>
                  <a:gd name="T90" fmla="*/ 2147483647 w 382"/>
                  <a:gd name="T91" fmla="*/ 2147483647 h 86"/>
                  <a:gd name="T92" fmla="*/ 2147483647 w 382"/>
                  <a:gd name="T93" fmla="*/ 2147483647 h 86"/>
                  <a:gd name="T94" fmla="*/ 2147483647 w 382"/>
                  <a:gd name="T95" fmla="*/ 2147483647 h 86"/>
                  <a:gd name="T96" fmla="*/ 2147483647 w 382"/>
                  <a:gd name="T97" fmla="*/ 0 h 86"/>
                  <a:gd name="T98" fmla="*/ 2147483647 w 382"/>
                  <a:gd name="T99" fmla="*/ 2147483647 h 86"/>
                  <a:gd name="T100" fmla="*/ 2147483647 w 382"/>
                  <a:gd name="T101" fmla="*/ 2147483647 h 86"/>
                  <a:gd name="T102" fmla="*/ 2147483647 w 382"/>
                  <a:gd name="T103" fmla="*/ 2147483647 h 86"/>
                  <a:gd name="T104" fmla="*/ 2147483647 w 382"/>
                  <a:gd name="T105" fmla="*/ 2147483647 h 86"/>
                  <a:gd name="T106" fmla="*/ 2147483647 w 382"/>
                  <a:gd name="T107" fmla="*/ 2147483647 h 86"/>
                  <a:gd name="T108" fmla="*/ 2147483647 w 382"/>
                  <a:gd name="T109" fmla="*/ 2147483647 h 86"/>
                  <a:gd name="T110" fmla="*/ 2147483647 w 382"/>
                  <a:gd name="T111" fmla="*/ 2147483647 h 86"/>
                  <a:gd name="T112" fmla="*/ 2147483647 w 382"/>
                  <a:gd name="T113" fmla="*/ 2147483647 h 86"/>
                  <a:gd name="T114" fmla="*/ 2147483647 w 382"/>
                  <a:gd name="T115" fmla="*/ 2147483647 h 86"/>
                  <a:gd name="T116" fmla="*/ 2147483647 w 382"/>
                  <a:gd name="T117" fmla="*/ 2147483647 h 86"/>
                  <a:gd name="T118" fmla="*/ 2147483647 w 382"/>
                  <a:gd name="T119" fmla="*/ 2147483647 h 86"/>
                  <a:gd name="T120" fmla="*/ 2147483647 w 382"/>
                  <a:gd name="T121" fmla="*/ 2147483647 h 86"/>
                  <a:gd name="T122" fmla="*/ 2147483647 w 382"/>
                  <a:gd name="T123" fmla="*/ 2147483647 h 86"/>
                  <a:gd name="T124" fmla="*/ 2147483647 w 382"/>
                  <a:gd name="T125" fmla="*/ 2147483647 h 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382"/>
                  <a:gd name="T190" fmla="*/ 0 h 86"/>
                  <a:gd name="T191" fmla="*/ 382 w 382"/>
                  <a:gd name="T192" fmla="*/ 86 h 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382" h="86">
                    <a:moveTo>
                      <a:pt x="174" y="60"/>
                    </a:moveTo>
                    <a:lnTo>
                      <a:pt x="168" y="58"/>
                    </a:lnTo>
                    <a:lnTo>
                      <a:pt x="164" y="50"/>
                    </a:lnTo>
                    <a:lnTo>
                      <a:pt x="158" y="50"/>
                    </a:lnTo>
                    <a:lnTo>
                      <a:pt x="156" y="58"/>
                    </a:lnTo>
                    <a:lnTo>
                      <a:pt x="154" y="64"/>
                    </a:lnTo>
                    <a:lnTo>
                      <a:pt x="150" y="70"/>
                    </a:lnTo>
                    <a:lnTo>
                      <a:pt x="146" y="72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2" y="66"/>
                    </a:lnTo>
                    <a:lnTo>
                      <a:pt x="126" y="66"/>
                    </a:lnTo>
                    <a:lnTo>
                      <a:pt x="136" y="70"/>
                    </a:lnTo>
                    <a:lnTo>
                      <a:pt x="142" y="74"/>
                    </a:lnTo>
                    <a:lnTo>
                      <a:pt x="132" y="82"/>
                    </a:lnTo>
                    <a:lnTo>
                      <a:pt x="120" y="86"/>
                    </a:lnTo>
                    <a:lnTo>
                      <a:pt x="114" y="86"/>
                    </a:lnTo>
                    <a:lnTo>
                      <a:pt x="112" y="84"/>
                    </a:lnTo>
                    <a:lnTo>
                      <a:pt x="106" y="82"/>
                    </a:lnTo>
                    <a:lnTo>
                      <a:pt x="102" y="80"/>
                    </a:lnTo>
                    <a:lnTo>
                      <a:pt x="46" y="80"/>
                    </a:lnTo>
                    <a:lnTo>
                      <a:pt x="32" y="82"/>
                    </a:lnTo>
                    <a:lnTo>
                      <a:pt x="28" y="82"/>
                    </a:lnTo>
                    <a:lnTo>
                      <a:pt x="26" y="82"/>
                    </a:lnTo>
                    <a:lnTo>
                      <a:pt x="24" y="80"/>
                    </a:lnTo>
                    <a:lnTo>
                      <a:pt x="22" y="76"/>
                    </a:lnTo>
                    <a:lnTo>
                      <a:pt x="24" y="72"/>
                    </a:lnTo>
                    <a:lnTo>
                      <a:pt x="26" y="70"/>
                    </a:lnTo>
                    <a:lnTo>
                      <a:pt x="34" y="72"/>
                    </a:lnTo>
                    <a:lnTo>
                      <a:pt x="50" y="76"/>
                    </a:lnTo>
                    <a:lnTo>
                      <a:pt x="52" y="68"/>
                    </a:lnTo>
                    <a:lnTo>
                      <a:pt x="54" y="64"/>
                    </a:lnTo>
                    <a:lnTo>
                      <a:pt x="58" y="62"/>
                    </a:lnTo>
                    <a:lnTo>
                      <a:pt x="64" y="62"/>
                    </a:lnTo>
                    <a:lnTo>
                      <a:pt x="68" y="64"/>
                    </a:lnTo>
                    <a:lnTo>
                      <a:pt x="72" y="64"/>
                    </a:lnTo>
                    <a:lnTo>
                      <a:pt x="76" y="66"/>
                    </a:lnTo>
                    <a:lnTo>
                      <a:pt x="80" y="66"/>
                    </a:lnTo>
                    <a:lnTo>
                      <a:pt x="76" y="60"/>
                    </a:lnTo>
                    <a:lnTo>
                      <a:pt x="74" y="54"/>
                    </a:lnTo>
                    <a:lnTo>
                      <a:pt x="72" y="50"/>
                    </a:lnTo>
                    <a:lnTo>
                      <a:pt x="64" y="52"/>
                    </a:lnTo>
                    <a:lnTo>
                      <a:pt x="64" y="50"/>
                    </a:lnTo>
                    <a:lnTo>
                      <a:pt x="62" y="48"/>
                    </a:lnTo>
                    <a:lnTo>
                      <a:pt x="50" y="52"/>
                    </a:lnTo>
                    <a:lnTo>
                      <a:pt x="42" y="54"/>
                    </a:lnTo>
                    <a:lnTo>
                      <a:pt x="34" y="54"/>
                    </a:lnTo>
                    <a:lnTo>
                      <a:pt x="22" y="54"/>
                    </a:lnTo>
                    <a:lnTo>
                      <a:pt x="10" y="52"/>
                    </a:lnTo>
                    <a:lnTo>
                      <a:pt x="6" y="50"/>
                    </a:lnTo>
                    <a:lnTo>
                      <a:pt x="4" y="46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24" y="26"/>
                    </a:lnTo>
                    <a:lnTo>
                      <a:pt x="42" y="24"/>
                    </a:lnTo>
                    <a:lnTo>
                      <a:pt x="58" y="22"/>
                    </a:lnTo>
                    <a:lnTo>
                      <a:pt x="78" y="26"/>
                    </a:lnTo>
                    <a:lnTo>
                      <a:pt x="88" y="32"/>
                    </a:lnTo>
                    <a:lnTo>
                      <a:pt x="96" y="36"/>
                    </a:lnTo>
                    <a:lnTo>
                      <a:pt x="98" y="36"/>
                    </a:lnTo>
                    <a:lnTo>
                      <a:pt x="104" y="36"/>
                    </a:lnTo>
                    <a:lnTo>
                      <a:pt x="104" y="34"/>
                    </a:lnTo>
                    <a:lnTo>
                      <a:pt x="108" y="30"/>
                    </a:lnTo>
                    <a:lnTo>
                      <a:pt x="112" y="28"/>
                    </a:lnTo>
                    <a:lnTo>
                      <a:pt x="116" y="26"/>
                    </a:lnTo>
                    <a:lnTo>
                      <a:pt x="126" y="28"/>
                    </a:lnTo>
                    <a:lnTo>
                      <a:pt x="132" y="32"/>
                    </a:lnTo>
                    <a:lnTo>
                      <a:pt x="136" y="36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0" y="30"/>
                    </a:lnTo>
                    <a:lnTo>
                      <a:pt x="130" y="24"/>
                    </a:lnTo>
                    <a:lnTo>
                      <a:pt x="120" y="24"/>
                    </a:lnTo>
                    <a:lnTo>
                      <a:pt x="114" y="24"/>
                    </a:lnTo>
                    <a:lnTo>
                      <a:pt x="98" y="24"/>
                    </a:lnTo>
                    <a:lnTo>
                      <a:pt x="86" y="24"/>
                    </a:lnTo>
                    <a:lnTo>
                      <a:pt x="82" y="24"/>
                    </a:lnTo>
                    <a:lnTo>
                      <a:pt x="80" y="22"/>
                    </a:lnTo>
                    <a:lnTo>
                      <a:pt x="78" y="20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92" y="12"/>
                    </a:lnTo>
                    <a:lnTo>
                      <a:pt x="126" y="12"/>
                    </a:lnTo>
                    <a:lnTo>
                      <a:pt x="134" y="10"/>
                    </a:lnTo>
                    <a:lnTo>
                      <a:pt x="142" y="8"/>
                    </a:lnTo>
                    <a:lnTo>
                      <a:pt x="148" y="8"/>
                    </a:lnTo>
                    <a:lnTo>
                      <a:pt x="158" y="8"/>
                    </a:lnTo>
                    <a:lnTo>
                      <a:pt x="164" y="8"/>
                    </a:lnTo>
                    <a:lnTo>
                      <a:pt x="168" y="8"/>
                    </a:lnTo>
                    <a:lnTo>
                      <a:pt x="168" y="10"/>
                    </a:lnTo>
                    <a:lnTo>
                      <a:pt x="172" y="10"/>
                    </a:lnTo>
                    <a:lnTo>
                      <a:pt x="188" y="8"/>
                    </a:lnTo>
                    <a:lnTo>
                      <a:pt x="202" y="4"/>
                    </a:lnTo>
                    <a:lnTo>
                      <a:pt x="226" y="2"/>
                    </a:lnTo>
                    <a:lnTo>
                      <a:pt x="252" y="0"/>
                    </a:lnTo>
                    <a:lnTo>
                      <a:pt x="306" y="2"/>
                    </a:lnTo>
                    <a:lnTo>
                      <a:pt x="328" y="2"/>
                    </a:lnTo>
                    <a:lnTo>
                      <a:pt x="346" y="2"/>
                    </a:lnTo>
                    <a:lnTo>
                      <a:pt x="364" y="6"/>
                    </a:lnTo>
                    <a:lnTo>
                      <a:pt x="382" y="10"/>
                    </a:lnTo>
                    <a:lnTo>
                      <a:pt x="368" y="16"/>
                    </a:lnTo>
                    <a:lnTo>
                      <a:pt x="352" y="22"/>
                    </a:lnTo>
                    <a:lnTo>
                      <a:pt x="332" y="24"/>
                    </a:lnTo>
                    <a:lnTo>
                      <a:pt x="324" y="24"/>
                    </a:lnTo>
                    <a:lnTo>
                      <a:pt x="316" y="24"/>
                    </a:lnTo>
                    <a:lnTo>
                      <a:pt x="304" y="24"/>
                    </a:lnTo>
                    <a:lnTo>
                      <a:pt x="310" y="24"/>
                    </a:lnTo>
                    <a:lnTo>
                      <a:pt x="318" y="24"/>
                    </a:lnTo>
                    <a:lnTo>
                      <a:pt x="310" y="26"/>
                    </a:lnTo>
                    <a:lnTo>
                      <a:pt x="302" y="26"/>
                    </a:lnTo>
                    <a:lnTo>
                      <a:pt x="282" y="26"/>
                    </a:lnTo>
                    <a:lnTo>
                      <a:pt x="272" y="28"/>
                    </a:lnTo>
                    <a:lnTo>
                      <a:pt x="262" y="32"/>
                    </a:lnTo>
                    <a:lnTo>
                      <a:pt x="250" y="36"/>
                    </a:lnTo>
                    <a:lnTo>
                      <a:pt x="240" y="36"/>
                    </a:lnTo>
                    <a:lnTo>
                      <a:pt x="222" y="36"/>
                    </a:lnTo>
                    <a:lnTo>
                      <a:pt x="216" y="36"/>
                    </a:lnTo>
                    <a:lnTo>
                      <a:pt x="210" y="36"/>
                    </a:lnTo>
                    <a:lnTo>
                      <a:pt x="208" y="40"/>
                    </a:lnTo>
                    <a:lnTo>
                      <a:pt x="206" y="44"/>
                    </a:lnTo>
                    <a:lnTo>
                      <a:pt x="196" y="52"/>
                    </a:lnTo>
                    <a:lnTo>
                      <a:pt x="184" y="58"/>
                    </a:lnTo>
                    <a:lnTo>
                      <a:pt x="17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 bwMode="auto">
              <a:xfrm>
                <a:off x="3151464" y="2502140"/>
                <a:ext cx="415120" cy="300003"/>
              </a:xfrm>
              <a:custGeom>
                <a:avLst/>
                <a:gdLst>
                  <a:gd name="T0" fmla="*/ 2147483647 w 284"/>
                  <a:gd name="T1" fmla="*/ 2147483647 h 190"/>
                  <a:gd name="T2" fmla="*/ 2147483647 w 284"/>
                  <a:gd name="T3" fmla="*/ 2147483647 h 190"/>
                  <a:gd name="T4" fmla="*/ 2147483647 w 284"/>
                  <a:gd name="T5" fmla="*/ 2147483647 h 190"/>
                  <a:gd name="T6" fmla="*/ 2147483647 w 284"/>
                  <a:gd name="T7" fmla="*/ 2147483647 h 190"/>
                  <a:gd name="T8" fmla="*/ 2147483647 w 284"/>
                  <a:gd name="T9" fmla="*/ 2147483647 h 190"/>
                  <a:gd name="T10" fmla="*/ 2147483647 w 284"/>
                  <a:gd name="T11" fmla="*/ 2147483647 h 190"/>
                  <a:gd name="T12" fmla="*/ 2147483647 w 284"/>
                  <a:gd name="T13" fmla="*/ 2147483647 h 190"/>
                  <a:gd name="T14" fmla="*/ 2147483647 w 284"/>
                  <a:gd name="T15" fmla="*/ 2147483647 h 190"/>
                  <a:gd name="T16" fmla="*/ 2147483647 w 284"/>
                  <a:gd name="T17" fmla="*/ 2147483647 h 190"/>
                  <a:gd name="T18" fmla="*/ 2147483647 w 284"/>
                  <a:gd name="T19" fmla="*/ 2147483647 h 190"/>
                  <a:gd name="T20" fmla="*/ 2147483647 w 284"/>
                  <a:gd name="T21" fmla="*/ 2147483647 h 190"/>
                  <a:gd name="T22" fmla="*/ 2147483647 w 284"/>
                  <a:gd name="T23" fmla="*/ 2147483647 h 190"/>
                  <a:gd name="T24" fmla="*/ 2147483647 w 284"/>
                  <a:gd name="T25" fmla="*/ 2147483647 h 190"/>
                  <a:gd name="T26" fmla="*/ 2147483647 w 284"/>
                  <a:gd name="T27" fmla="*/ 2147483647 h 190"/>
                  <a:gd name="T28" fmla="*/ 2147483647 w 284"/>
                  <a:gd name="T29" fmla="*/ 2147483647 h 190"/>
                  <a:gd name="T30" fmla="*/ 2147483647 w 284"/>
                  <a:gd name="T31" fmla="*/ 2147483647 h 190"/>
                  <a:gd name="T32" fmla="*/ 2147483647 w 284"/>
                  <a:gd name="T33" fmla="*/ 2147483647 h 190"/>
                  <a:gd name="T34" fmla="*/ 2147483647 w 284"/>
                  <a:gd name="T35" fmla="*/ 2147483647 h 190"/>
                  <a:gd name="T36" fmla="*/ 2147483647 w 284"/>
                  <a:gd name="T37" fmla="*/ 2147483647 h 190"/>
                  <a:gd name="T38" fmla="*/ 2147483647 w 284"/>
                  <a:gd name="T39" fmla="*/ 2147483647 h 190"/>
                  <a:gd name="T40" fmla="*/ 2147483647 w 284"/>
                  <a:gd name="T41" fmla="*/ 2147483647 h 190"/>
                  <a:gd name="T42" fmla="*/ 2147483647 w 284"/>
                  <a:gd name="T43" fmla="*/ 2147483647 h 190"/>
                  <a:gd name="T44" fmla="*/ 2147483647 w 284"/>
                  <a:gd name="T45" fmla="*/ 2147483647 h 190"/>
                  <a:gd name="T46" fmla="*/ 2147483647 w 284"/>
                  <a:gd name="T47" fmla="*/ 2147483647 h 190"/>
                  <a:gd name="T48" fmla="*/ 2147483647 w 284"/>
                  <a:gd name="T49" fmla="*/ 2147483647 h 190"/>
                  <a:gd name="T50" fmla="*/ 2147483647 w 284"/>
                  <a:gd name="T51" fmla="*/ 2147483647 h 190"/>
                  <a:gd name="T52" fmla="*/ 2147483647 w 284"/>
                  <a:gd name="T53" fmla="*/ 2147483647 h 190"/>
                  <a:gd name="T54" fmla="*/ 2147483647 w 284"/>
                  <a:gd name="T55" fmla="*/ 2147483647 h 190"/>
                  <a:gd name="T56" fmla="*/ 2147483647 w 284"/>
                  <a:gd name="T57" fmla="*/ 2147483647 h 190"/>
                  <a:gd name="T58" fmla="*/ 2147483647 w 284"/>
                  <a:gd name="T59" fmla="*/ 2147483647 h 190"/>
                  <a:gd name="T60" fmla="*/ 2147483647 w 284"/>
                  <a:gd name="T61" fmla="*/ 2147483647 h 190"/>
                  <a:gd name="T62" fmla="*/ 2147483647 w 284"/>
                  <a:gd name="T63" fmla="*/ 2147483647 h 190"/>
                  <a:gd name="T64" fmla="*/ 2147483647 w 284"/>
                  <a:gd name="T65" fmla="*/ 2147483647 h 190"/>
                  <a:gd name="T66" fmla="*/ 2147483647 w 284"/>
                  <a:gd name="T67" fmla="*/ 2147483647 h 190"/>
                  <a:gd name="T68" fmla="*/ 2147483647 w 284"/>
                  <a:gd name="T69" fmla="*/ 2147483647 h 190"/>
                  <a:gd name="T70" fmla="*/ 2147483647 w 284"/>
                  <a:gd name="T71" fmla="*/ 2147483647 h 190"/>
                  <a:gd name="T72" fmla="*/ 2147483647 w 284"/>
                  <a:gd name="T73" fmla="*/ 2147483647 h 190"/>
                  <a:gd name="T74" fmla="*/ 2147483647 w 284"/>
                  <a:gd name="T75" fmla="*/ 2147483647 h 190"/>
                  <a:gd name="T76" fmla="*/ 2147483647 w 284"/>
                  <a:gd name="T77" fmla="*/ 2147483647 h 190"/>
                  <a:gd name="T78" fmla="*/ 2147483647 w 284"/>
                  <a:gd name="T79" fmla="*/ 2147483647 h 190"/>
                  <a:gd name="T80" fmla="*/ 2147483647 w 284"/>
                  <a:gd name="T81" fmla="*/ 2147483647 h 190"/>
                  <a:gd name="T82" fmla="*/ 2147483647 w 284"/>
                  <a:gd name="T83" fmla="*/ 2147483647 h 190"/>
                  <a:gd name="T84" fmla="*/ 2147483647 w 284"/>
                  <a:gd name="T85" fmla="*/ 2147483647 h 190"/>
                  <a:gd name="T86" fmla="*/ 2147483647 w 284"/>
                  <a:gd name="T87" fmla="*/ 2147483647 h 190"/>
                  <a:gd name="T88" fmla="*/ 2147483647 w 284"/>
                  <a:gd name="T89" fmla="*/ 2147483647 h 190"/>
                  <a:gd name="T90" fmla="*/ 2147483647 w 284"/>
                  <a:gd name="T91" fmla="*/ 2147483647 h 190"/>
                  <a:gd name="T92" fmla="*/ 2147483647 w 284"/>
                  <a:gd name="T93" fmla="*/ 2147483647 h 190"/>
                  <a:gd name="T94" fmla="*/ 2147483647 w 284"/>
                  <a:gd name="T95" fmla="*/ 2147483647 h 190"/>
                  <a:gd name="T96" fmla="*/ 2147483647 w 284"/>
                  <a:gd name="T97" fmla="*/ 2147483647 h 190"/>
                  <a:gd name="T98" fmla="*/ 2147483647 w 284"/>
                  <a:gd name="T99" fmla="*/ 2147483647 h 190"/>
                  <a:gd name="T100" fmla="*/ 2147483647 w 284"/>
                  <a:gd name="T101" fmla="*/ 2147483647 h 190"/>
                  <a:gd name="T102" fmla="*/ 2147483647 w 284"/>
                  <a:gd name="T103" fmla="*/ 2147483647 h 190"/>
                  <a:gd name="T104" fmla="*/ 2147483647 w 284"/>
                  <a:gd name="T105" fmla="*/ 2147483647 h 190"/>
                  <a:gd name="T106" fmla="*/ 2147483647 w 284"/>
                  <a:gd name="T107" fmla="*/ 2147483647 h 190"/>
                  <a:gd name="T108" fmla="*/ 2147483647 w 284"/>
                  <a:gd name="T109" fmla="*/ 2147483647 h 190"/>
                  <a:gd name="T110" fmla="*/ 2147483647 w 284"/>
                  <a:gd name="T111" fmla="*/ 2147483647 h 190"/>
                  <a:gd name="T112" fmla="*/ 2147483647 w 284"/>
                  <a:gd name="T113" fmla="*/ 2147483647 h 190"/>
                  <a:gd name="T114" fmla="*/ 2147483647 w 284"/>
                  <a:gd name="T115" fmla="*/ 0 h 190"/>
                  <a:gd name="T116" fmla="*/ 2147483647 w 284"/>
                  <a:gd name="T117" fmla="*/ 2147483647 h 190"/>
                  <a:gd name="T118" fmla="*/ 2147483647 w 284"/>
                  <a:gd name="T119" fmla="*/ 2147483647 h 190"/>
                  <a:gd name="T120" fmla="*/ 2147483647 w 284"/>
                  <a:gd name="T121" fmla="*/ 2147483647 h 190"/>
                  <a:gd name="T122" fmla="*/ 2147483647 w 284"/>
                  <a:gd name="T123" fmla="*/ 2147483647 h 19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4"/>
                  <a:gd name="T187" fmla="*/ 0 h 190"/>
                  <a:gd name="T188" fmla="*/ 284 w 284"/>
                  <a:gd name="T189" fmla="*/ 190 h 19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4" h="190">
                    <a:moveTo>
                      <a:pt x="114" y="0"/>
                    </a:moveTo>
                    <a:lnTo>
                      <a:pt x="124" y="0"/>
                    </a:lnTo>
                    <a:lnTo>
                      <a:pt x="122" y="10"/>
                    </a:lnTo>
                    <a:lnTo>
                      <a:pt x="126" y="8"/>
                    </a:lnTo>
                    <a:lnTo>
                      <a:pt x="130" y="4"/>
                    </a:lnTo>
                    <a:lnTo>
                      <a:pt x="132" y="2"/>
                    </a:lnTo>
                    <a:lnTo>
                      <a:pt x="138" y="0"/>
                    </a:lnTo>
                    <a:lnTo>
                      <a:pt x="146" y="0"/>
                    </a:lnTo>
                    <a:lnTo>
                      <a:pt x="158" y="4"/>
                    </a:lnTo>
                    <a:lnTo>
                      <a:pt x="168" y="8"/>
                    </a:lnTo>
                    <a:lnTo>
                      <a:pt x="170" y="12"/>
                    </a:lnTo>
                    <a:lnTo>
                      <a:pt x="172" y="14"/>
                    </a:lnTo>
                    <a:lnTo>
                      <a:pt x="142" y="20"/>
                    </a:lnTo>
                    <a:lnTo>
                      <a:pt x="158" y="22"/>
                    </a:lnTo>
                    <a:lnTo>
                      <a:pt x="172" y="20"/>
                    </a:lnTo>
                    <a:lnTo>
                      <a:pt x="176" y="22"/>
                    </a:lnTo>
                    <a:lnTo>
                      <a:pt x="180" y="24"/>
                    </a:lnTo>
                    <a:lnTo>
                      <a:pt x="184" y="28"/>
                    </a:lnTo>
                    <a:lnTo>
                      <a:pt x="186" y="34"/>
                    </a:lnTo>
                    <a:lnTo>
                      <a:pt x="190" y="40"/>
                    </a:lnTo>
                    <a:lnTo>
                      <a:pt x="196" y="34"/>
                    </a:lnTo>
                    <a:lnTo>
                      <a:pt x="198" y="32"/>
                    </a:lnTo>
                    <a:lnTo>
                      <a:pt x="202" y="32"/>
                    </a:lnTo>
                    <a:lnTo>
                      <a:pt x="212" y="36"/>
                    </a:lnTo>
                    <a:lnTo>
                      <a:pt x="224" y="44"/>
                    </a:lnTo>
                    <a:lnTo>
                      <a:pt x="246" y="58"/>
                    </a:lnTo>
                    <a:lnTo>
                      <a:pt x="236" y="64"/>
                    </a:lnTo>
                    <a:lnTo>
                      <a:pt x="230" y="68"/>
                    </a:lnTo>
                    <a:lnTo>
                      <a:pt x="228" y="74"/>
                    </a:lnTo>
                    <a:lnTo>
                      <a:pt x="218" y="74"/>
                    </a:lnTo>
                    <a:lnTo>
                      <a:pt x="218" y="80"/>
                    </a:lnTo>
                    <a:lnTo>
                      <a:pt x="224" y="80"/>
                    </a:lnTo>
                    <a:lnTo>
                      <a:pt x="234" y="82"/>
                    </a:lnTo>
                    <a:lnTo>
                      <a:pt x="246" y="86"/>
                    </a:lnTo>
                    <a:lnTo>
                      <a:pt x="256" y="94"/>
                    </a:lnTo>
                    <a:lnTo>
                      <a:pt x="258" y="98"/>
                    </a:lnTo>
                    <a:lnTo>
                      <a:pt x="258" y="102"/>
                    </a:lnTo>
                    <a:lnTo>
                      <a:pt x="264" y="104"/>
                    </a:lnTo>
                    <a:lnTo>
                      <a:pt x="268" y="106"/>
                    </a:lnTo>
                    <a:lnTo>
                      <a:pt x="272" y="108"/>
                    </a:lnTo>
                    <a:lnTo>
                      <a:pt x="276" y="108"/>
                    </a:lnTo>
                    <a:lnTo>
                      <a:pt x="280" y="108"/>
                    </a:lnTo>
                    <a:lnTo>
                      <a:pt x="284" y="106"/>
                    </a:lnTo>
                    <a:lnTo>
                      <a:pt x="284" y="112"/>
                    </a:lnTo>
                    <a:lnTo>
                      <a:pt x="276" y="114"/>
                    </a:lnTo>
                    <a:lnTo>
                      <a:pt x="268" y="116"/>
                    </a:lnTo>
                    <a:lnTo>
                      <a:pt x="268" y="126"/>
                    </a:lnTo>
                    <a:lnTo>
                      <a:pt x="262" y="124"/>
                    </a:lnTo>
                    <a:lnTo>
                      <a:pt x="258" y="122"/>
                    </a:lnTo>
                    <a:lnTo>
                      <a:pt x="252" y="130"/>
                    </a:lnTo>
                    <a:lnTo>
                      <a:pt x="246" y="134"/>
                    </a:lnTo>
                    <a:lnTo>
                      <a:pt x="242" y="136"/>
                    </a:lnTo>
                    <a:lnTo>
                      <a:pt x="236" y="136"/>
                    </a:lnTo>
                    <a:lnTo>
                      <a:pt x="232" y="134"/>
                    </a:lnTo>
                    <a:lnTo>
                      <a:pt x="230" y="130"/>
                    </a:lnTo>
                    <a:lnTo>
                      <a:pt x="228" y="128"/>
                    </a:lnTo>
                    <a:lnTo>
                      <a:pt x="228" y="120"/>
                    </a:lnTo>
                    <a:lnTo>
                      <a:pt x="224" y="112"/>
                    </a:lnTo>
                    <a:lnTo>
                      <a:pt x="210" y="112"/>
                    </a:lnTo>
                    <a:lnTo>
                      <a:pt x="212" y="118"/>
                    </a:lnTo>
                    <a:lnTo>
                      <a:pt x="208" y="120"/>
                    </a:lnTo>
                    <a:lnTo>
                      <a:pt x="204" y="120"/>
                    </a:lnTo>
                    <a:lnTo>
                      <a:pt x="198" y="122"/>
                    </a:lnTo>
                    <a:lnTo>
                      <a:pt x="198" y="124"/>
                    </a:lnTo>
                    <a:lnTo>
                      <a:pt x="200" y="128"/>
                    </a:lnTo>
                    <a:lnTo>
                      <a:pt x="206" y="130"/>
                    </a:lnTo>
                    <a:lnTo>
                      <a:pt x="206" y="138"/>
                    </a:lnTo>
                    <a:lnTo>
                      <a:pt x="214" y="140"/>
                    </a:lnTo>
                    <a:lnTo>
                      <a:pt x="220" y="144"/>
                    </a:lnTo>
                    <a:lnTo>
                      <a:pt x="222" y="152"/>
                    </a:lnTo>
                    <a:lnTo>
                      <a:pt x="220" y="158"/>
                    </a:lnTo>
                    <a:lnTo>
                      <a:pt x="218" y="164"/>
                    </a:lnTo>
                    <a:lnTo>
                      <a:pt x="218" y="168"/>
                    </a:lnTo>
                    <a:lnTo>
                      <a:pt x="216" y="172"/>
                    </a:lnTo>
                    <a:lnTo>
                      <a:pt x="220" y="178"/>
                    </a:lnTo>
                    <a:lnTo>
                      <a:pt x="212" y="176"/>
                    </a:lnTo>
                    <a:lnTo>
                      <a:pt x="202" y="172"/>
                    </a:lnTo>
                    <a:lnTo>
                      <a:pt x="196" y="166"/>
                    </a:lnTo>
                    <a:lnTo>
                      <a:pt x="192" y="164"/>
                    </a:lnTo>
                    <a:lnTo>
                      <a:pt x="192" y="162"/>
                    </a:lnTo>
                    <a:lnTo>
                      <a:pt x="188" y="160"/>
                    </a:lnTo>
                    <a:lnTo>
                      <a:pt x="182" y="158"/>
                    </a:lnTo>
                    <a:lnTo>
                      <a:pt x="170" y="158"/>
                    </a:lnTo>
                    <a:lnTo>
                      <a:pt x="172" y="160"/>
                    </a:lnTo>
                    <a:lnTo>
                      <a:pt x="180" y="168"/>
                    </a:lnTo>
                    <a:lnTo>
                      <a:pt x="196" y="182"/>
                    </a:lnTo>
                    <a:lnTo>
                      <a:pt x="194" y="188"/>
                    </a:lnTo>
                    <a:lnTo>
                      <a:pt x="190" y="190"/>
                    </a:lnTo>
                    <a:lnTo>
                      <a:pt x="184" y="188"/>
                    </a:lnTo>
                    <a:lnTo>
                      <a:pt x="174" y="184"/>
                    </a:lnTo>
                    <a:lnTo>
                      <a:pt x="160" y="176"/>
                    </a:lnTo>
                    <a:lnTo>
                      <a:pt x="134" y="176"/>
                    </a:lnTo>
                    <a:lnTo>
                      <a:pt x="132" y="172"/>
                    </a:lnTo>
                    <a:lnTo>
                      <a:pt x="134" y="170"/>
                    </a:lnTo>
                    <a:lnTo>
                      <a:pt x="134" y="168"/>
                    </a:lnTo>
                    <a:lnTo>
                      <a:pt x="134" y="164"/>
                    </a:lnTo>
                    <a:lnTo>
                      <a:pt x="134" y="160"/>
                    </a:lnTo>
                    <a:lnTo>
                      <a:pt x="134" y="158"/>
                    </a:lnTo>
                    <a:lnTo>
                      <a:pt x="132" y="158"/>
                    </a:lnTo>
                    <a:lnTo>
                      <a:pt x="124" y="152"/>
                    </a:lnTo>
                    <a:lnTo>
                      <a:pt x="120" y="148"/>
                    </a:lnTo>
                    <a:lnTo>
                      <a:pt x="120" y="144"/>
                    </a:lnTo>
                    <a:lnTo>
                      <a:pt x="102" y="144"/>
                    </a:lnTo>
                    <a:lnTo>
                      <a:pt x="94" y="144"/>
                    </a:lnTo>
                    <a:lnTo>
                      <a:pt x="88" y="146"/>
                    </a:lnTo>
                    <a:lnTo>
                      <a:pt x="78" y="148"/>
                    </a:lnTo>
                    <a:lnTo>
                      <a:pt x="70" y="150"/>
                    </a:lnTo>
                    <a:lnTo>
                      <a:pt x="62" y="148"/>
                    </a:lnTo>
                    <a:lnTo>
                      <a:pt x="60" y="146"/>
                    </a:lnTo>
                    <a:lnTo>
                      <a:pt x="60" y="144"/>
                    </a:lnTo>
                    <a:lnTo>
                      <a:pt x="60" y="142"/>
                    </a:lnTo>
                    <a:lnTo>
                      <a:pt x="62" y="138"/>
                    </a:lnTo>
                    <a:lnTo>
                      <a:pt x="70" y="136"/>
                    </a:lnTo>
                    <a:lnTo>
                      <a:pt x="86" y="128"/>
                    </a:lnTo>
                    <a:lnTo>
                      <a:pt x="88" y="132"/>
                    </a:lnTo>
                    <a:lnTo>
                      <a:pt x="92" y="134"/>
                    </a:lnTo>
                    <a:lnTo>
                      <a:pt x="104" y="134"/>
                    </a:lnTo>
                    <a:lnTo>
                      <a:pt x="114" y="132"/>
                    </a:lnTo>
                    <a:lnTo>
                      <a:pt x="116" y="130"/>
                    </a:lnTo>
                    <a:lnTo>
                      <a:pt x="120" y="128"/>
                    </a:lnTo>
                    <a:lnTo>
                      <a:pt x="122" y="126"/>
                    </a:lnTo>
                    <a:lnTo>
                      <a:pt x="122" y="120"/>
                    </a:lnTo>
                    <a:lnTo>
                      <a:pt x="134" y="116"/>
                    </a:lnTo>
                    <a:lnTo>
                      <a:pt x="142" y="112"/>
                    </a:lnTo>
                    <a:lnTo>
                      <a:pt x="162" y="98"/>
                    </a:lnTo>
                    <a:lnTo>
                      <a:pt x="152" y="84"/>
                    </a:lnTo>
                    <a:lnTo>
                      <a:pt x="148" y="82"/>
                    </a:lnTo>
                    <a:lnTo>
                      <a:pt x="142" y="80"/>
                    </a:lnTo>
                    <a:lnTo>
                      <a:pt x="142" y="76"/>
                    </a:lnTo>
                    <a:lnTo>
                      <a:pt x="128" y="76"/>
                    </a:lnTo>
                    <a:lnTo>
                      <a:pt x="130" y="74"/>
                    </a:lnTo>
                    <a:lnTo>
                      <a:pt x="134" y="74"/>
                    </a:lnTo>
                    <a:lnTo>
                      <a:pt x="134" y="66"/>
                    </a:lnTo>
                    <a:lnTo>
                      <a:pt x="130" y="64"/>
                    </a:lnTo>
                    <a:lnTo>
                      <a:pt x="126" y="62"/>
                    </a:lnTo>
                    <a:lnTo>
                      <a:pt x="118" y="56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4" y="58"/>
                    </a:lnTo>
                    <a:lnTo>
                      <a:pt x="100" y="62"/>
                    </a:lnTo>
                    <a:lnTo>
                      <a:pt x="96" y="64"/>
                    </a:lnTo>
                    <a:lnTo>
                      <a:pt x="92" y="66"/>
                    </a:lnTo>
                    <a:lnTo>
                      <a:pt x="88" y="66"/>
                    </a:lnTo>
                    <a:lnTo>
                      <a:pt x="88" y="64"/>
                    </a:lnTo>
                    <a:lnTo>
                      <a:pt x="88" y="56"/>
                    </a:lnTo>
                    <a:lnTo>
                      <a:pt x="76" y="58"/>
                    </a:lnTo>
                    <a:lnTo>
                      <a:pt x="64" y="58"/>
                    </a:lnTo>
                    <a:lnTo>
                      <a:pt x="36" y="56"/>
                    </a:lnTo>
                    <a:lnTo>
                      <a:pt x="32" y="56"/>
                    </a:lnTo>
                    <a:lnTo>
                      <a:pt x="26" y="54"/>
                    </a:lnTo>
                    <a:lnTo>
                      <a:pt x="24" y="52"/>
                    </a:lnTo>
                    <a:lnTo>
                      <a:pt x="22" y="46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6" y="40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32" y="10"/>
                    </a:lnTo>
                    <a:lnTo>
                      <a:pt x="56" y="6"/>
                    </a:lnTo>
                    <a:lnTo>
                      <a:pt x="64" y="4"/>
                    </a:lnTo>
                    <a:lnTo>
                      <a:pt x="72" y="0"/>
                    </a:lnTo>
                    <a:lnTo>
                      <a:pt x="82" y="0"/>
                    </a:lnTo>
                    <a:lnTo>
                      <a:pt x="78" y="6"/>
                    </a:lnTo>
                    <a:lnTo>
                      <a:pt x="72" y="8"/>
                    </a:lnTo>
                    <a:lnTo>
                      <a:pt x="62" y="12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8" y="28"/>
                    </a:lnTo>
                    <a:lnTo>
                      <a:pt x="56" y="28"/>
                    </a:lnTo>
                    <a:lnTo>
                      <a:pt x="60" y="24"/>
                    </a:lnTo>
                    <a:lnTo>
                      <a:pt x="64" y="18"/>
                    </a:lnTo>
                    <a:lnTo>
                      <a:pt x="70" y="14"/>
                    </a:lnTo>
                    <a:lnTo>
                      <a:pt x="76" y="12"/>
                    </a:lnTo>
                    <a:lnTo>
                      <a:pt x="94" y="6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 bwMode="auto">
              <a:xfrm>
                <a:off x="3303675" y="2630901"/>
                <a:ext cx="47278" cy="29203"/>
              </a:xfrm>
              <a:custGeom>
                <a:avLst/>
                <a:gdLst>
                  <a:gd name="T0" fmla="*/ 2147483647 w 32"/>
                  <a:gd name="T1" fmla="*/ 2147483647 h 18"/>
                  <a:gd name="T2" fmla="*/ 2147483647 w 32"/>
                  <a:gd name="T3" fmla="*/ 0 h 18"/>
                  <a:gd name="T4" fmla="*/ 2147483647 w 32"/>
                  <a:gd name="T5" fmla="*/ 0 h 18"/>
                  <a:gd name="T6" fmla="*/ 2147483647 w 32"/>
                  <a:gd name="T7" fmla="*/ 2147483647 h 18"/>
                  <a:gd name="T8" fmla="*/ 2147483647 w 32"/>
                  <a:gd name="T9" fmla="*/ 2147483647 h 18"/>
                  <a:gd name="T10" fmla="*/ 2147483647 w 32"/>
                  <a:gd name="T11" fmla="*/ 2147483647 h 18"/>
                  <a:gd name="T12" fmla="*/ 2147483647 w 32"/>
                  <a:gd name="T13" fmla="*/ 2147483647 h 18"/>
                  <a:gd name="T14" fmla="*/ 2147483647 w 32"/>
                  <a:gd name="T15" fmla="*/ 2147483647 h 18"/>
                  <a:gd name="T16" fmla="*/ 2147483647 w 32"/>
                  <a:gd name="T17" fmla="*/ 2147483647 h 18"/>
                  <a:gd name="T18" fmla="*/ 2147483647 w 32"/>
                  <a:gd name="T19" fmla="*/ 2147483647 h 18"/>
                  <a:gd name="T20" fmla="*/ 0 w 32"/>
                  <a:gd name="T21" fmla="*/ 2147483647 h 18"/>
                  <a:gd name="T22" fmla="*/ 2147483647 w 32"/>
                  <a:gd name="T23" fmla="*/ 2147483647 h 18"/>
                  <a:gd name="T24" fmla="*/ 2147483647 w 32"/>
                  <a:gd name="T25" fmla="*/ 2147483647 h 18"/>
                  <a:gd name="T26" fmla="*/ 2147483647 w 32"/>
                  <a:gd name="T27" fmla="*/ 2147483647 h 18"/>
                  <a:gd name="T28" fmla="*/ 2147483647 w 32"/>
                  <a:gd name="T29" fmla="*/ 2147483647 h 18"/>
                  <a:gd name="T30" fmla="*/ 2147483647 w 32"/>
                  <a:gd name="T31" fmla="*/ 0 h 18"/>
                  <a:gd name="T32" fmla="*/ 2147483647 w 32"/>
                  <a:gd name="T33" fmla="*/ 2147483647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"/>
                  <a:gd name="T52" fmla="*/ 0 h 18"/>
                  <a:gd name="T53" fmla="*/ 32 w 32"/>
                  <a:gd name="T54" fmla="*/ 18 h 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" h="18">
                    <a:moveTo>
                      <a:pt x="16" y="2"/>
                    </a:moveTo>
                    <a:lnTo>
                      <a:pt x="28" y="0"/>
                    </a:lnTo>
                    <a:lnTo>
                      <a:pt x="30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4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8" y="6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9" name="Freeform 59"/>
              <p:cNvSpPr/>
              <p:nvPr/>
            </p:nvSpPr>
            <p:spPr bwMode="auto">
              <a:xfrm>
                <a:off x="1955689" y="3152587"/>
                <a:ext cx="1276492" cy="687615"/>
              </a:xfrm>
              <a:custGeom>
                <a:avLst/>
                <a:gdLst>
                  <a:gd name="T0" fmla="*/ 2147483647 w 872"/>
                  <a:gd name="T1" fmla="*/ 2147483647 h 434"/>
                  <a:gd name="T2" fmla="*/ 2147483647 w 872"/>
                  <a:gd name="T3" fmla="*/ 2147483647 h 434"/>
                  <a:gd name="T4" fmla="*/ 2147483647 w 872"/>
                  <a:gd name="T5" fmla="*/ 2147483647 h 434"/>
                  <a:gd name="T6" fmla="*/ 2147483647 w 872"/>
                  <a:gd name="T7" fmla="*/ 2147483647 h 434"/>
                  <a:gd name="T8" fmla="*/ 2147483647 w 872"/>
                  <a:gd name="T9" fmla="*/ 2147483647 h 434"/>
                  <a:gd name="T10" fmla="*/ 2147483647 w 872"/>
                  <a:gd name="T11" fmla="*/ 2147483647 h 434"/>
                  <a:gd name="T12" fmla="*/ 2147483647 w 872"/>
                  <a:gd name="T13" fmla="*/ 2147483647 h 434"/>
                  <a:gd name="T14" fmla="*/ 2147483647 w 872"/>
                  <a:gd name="T15" fmla="*/ 2147483647 h 434"/>
                  <a:gd name="T16" fmla="*/ 2147483647 w 872"/>
                  <a:gd name="T17" fmla="*/ 2147483647 h 434"/>
                  <a:gd name="T18" fmla="*/ 2147483647 w 872"/>
                  <a:gd name="T19" fmla="*/ 2147483647 h 434"/>
                  <a:gd name="T20" fmla="*/ 2147483647 w 872"/>
                  <a:gd name="T21" fmla="*/ 2147483647 h 434"/>
                  <a:gd name="T22" fmla="*/ 2147483647 w 872"/>
                  <a:gd name="T23" fmla="*/ 2147483647 h 434"/>
                  <a:gd name="T24" fmla="*/ 2147483647 w 872"/>
                  <a:gd name="T25" fmla="*/ 2147483647 h 434"/>
                  <a:gd name="T26" fmla="*/ 2147483647 w 872"/>
                  <a:gd name="T27" fmla="*/ 2147483647 h 434"/>
                  <a:gd name="T28" fmla="*/ 2147483647 w 872"/>
                  <a:gd name="T29" fmla="*/ 2147483647 h 434"/>
                  <a:gd name="T30" fmla="*/ 2147483647 w 872"/>
                  <a:gd name="T31" fmla="*/ 2147483647 h 434"/>
                  <a:gd name="T32" fmla="*/ 2147483647 w 872"/>
                  <a:gd name="T33" fmla="*/ 2147483647 h 434"/>
                  <a:gd name="T34" fmla="*/ 2147483647 w 872"/>
                  <a:gd name="T35" fmla="*/ 2147483647 h 434"/>
                  <a:gd name="T36" fmla="*/ 2147483647 w 872"/>
                  <a:gd name="T37" fmla="*/ 2147483647 h 434"/>
                  <a:gd name="T38" fmla="*/ 2147483647 w 872"/>
                  <a:gd name="T39" fmla="*/ 2147483647 h 434"/>
                  <a:gd name="T40" fmla="*/ 2147483647 w 872"/>
                  <a:gd name="T41" fmla="*/ 2147483647 h 434"/>
                  <a:gd name="T42" fmla="*/ 2147483647 w 872"/>
                  <a:gd name="T43" fmla="*/ 2147483647 h 434"/>
                  <a:gd name="T44" fmla="*/ 2147483647 w 872"/>
                  <a:gd name="T45" fmla="*/ 2147483647 h 434"/>
                  <a:gd name="T46" fmla="*/ 2147483647 w 872"/>
                  <a:gd name="T47" fmla="*/ 2147483647 h 434"/>
                  <a:gd name="T48" fmla="*/ 2147483647 w 872"/>
                  <a:gd name="T49" fmla="*/ 2147483647 h 434"/>
                  <a:gd name="T50" fmla="*/ 2147483647 w 872"/>
                  <a:gd name="T51" fmla="*/ 2147483647 h 434"/>
                  <a:gd name="T52" fmla="*/ 2147483647 w 872"/>
                  <a:gd name="T53" fmla="*/ 2147483647 h 434"/>
                  <a:gd name="T54" fmla="*/ 2147483647 w 872"/>
                  <a:gd name="T55" fmla="*/ 2147483647 h 434"/>
                  <a:gd name="T56" fmla="*/ 2147483647 w 872"/>
                  <a:gd name="T57" fmla="*/ 2147483647 h 434"/>
                  <a:gd name="T58" fmla="*/ 2147483647 w 872"/>
                  <a:gd name="T59" fmla="*/ 2147483647 h 434"/>
                  <a:gd name="T60" fmla="*/ 2147483647 w 872"/>
                  <a:gd name="T61" fmla="*/ 2147483647 h 434"/>
                  <a:gd name="T62" fmla="*/ 2147483647 w 872"/>
                  <a:gd name="T63" fmla="*/ 2147483647 h 434"/>
                  <a:gd name="T64" fmla="*/ 2147483647 w 872"/>
                  <a:gd name="T65" fmla="*/ 2147483647 h 434"/>
                  <a:gd name="T66" fmla="*/ 2147483647 w 872"/>
                  <a:gd name="T67" fmla="*/ 2147483647 h 434"/>
                  <a:gd name="T68" fmla="*/ 2147483647 w 872"/>
                  <a:gd name="T69" fmla="*/ 2147483647 h 434"/>
                  <a:gd name="T70" fmla="*/ 2147483647 w 872"/>
                  <a:gd name="T71" fmla="*/ 2147483647 h 434"/>
                  <a:gd name="T72" fmla="*/ 2147483647 w 872"/>
                  <a:gd name="T73" fmla="*/ 2147483647 h 434"/>
                  <a:gd name="T74" fmla="*/ 2147483647 w 872"/>
                  <a:gd name="T75" fmla="*/ 2147483647 h 434"/>
                  <a:gd name="T76" fmla="*/ 2147483647 w 872"/>
                  <a:gd name="T77" fmla="*/ 2147483647 h 434"/>
                  <a:gd name="T78" fmla="*/ 2147483647 w 872"/>
                  <a:gd name="T79" fmla="*/ 2147483647 h 434"/>
                  <a:gd name="T80" fmla="*/ 2147483647 w 872"/>
                  <a:gd name="T81" fmla="*/ 2147483647 h 434"/>
                  <a:gd name="T82" fmla="*/ 2147483647 w 872"/>
                  <a:gd name="T83" fmla="*/ 2147483647 h 434"/>
                  <a:gd name="T84" fmla="*/ 2147483647 w 872"/>
                  <a:gd name="T85" fmla="*/ 2147483647 h 434"/>
                  <a:gd name="T86" fmla="*/ 2147483647 w 872"/>
                  <a:gd name="T87" fmla="*/ 2147483647 h 434"/>
                  <a:gd name="T88" fmla="*/ 2147483647 w 872"/>
                  <a:gd name="T89" fmla="*/ 2147483647 h 434"/>
                  <a:gd name="T90" fmla="*/ 2147483647 w 872"/>
                  <a:gd name="T91" fmla="*/ 2147483647 h 434"/>
                  <a:gd name="T92" fmla="*/ 2147483647 w 872"/>
                  <a:gd name="T93" fmla="*/ 2147483647 h 434"/>
                  <a:gd name="T94" fmla="*/ 2147483647 w 872"/>
                  <a:gd name="T95" fmla="*/ 2147483647 h 434"/>
                  <a:gd name="T96" fmla="*/ 2147483647 w 872"/>
                  <a:gd name="T97" fmla="*/ 2147483647 h 434"/>
                  <a:gd name="T98" fmla="*/ 2147483647 w 872"/>
                  <a:gd name="T99" fmla="*/ 2147483647 h 434"/>
                  <a:gd name="T100" fmla="*/ 2147483647 w 872"/>
                  <a:gd name="T101" fmla="*/ 2147483647 h 434"/>
                  <a:gd name="T102" fmla="*/ 2147483647 w 872"/>
                  <a:gd name="T103" fmla="*/ 2147483647 h 434"/>
                  <a:gd name="T104" fmla="*/ 0 w 872"/>
                  <a:gd name="T105" fmla="*/ 2147483647 h 434"/>
                  <a:gd name="T106" fmla="*/ 2147483647 w 872"/>
                  <a:gd name="T107" fmla="*/ 2147483647 h 434"/>
                  <a:gd name="T108" fmla="*/ 2147483647 w 872"/>
                  <a:gd name="T109" fmla="*/ 2147483647 h 43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872"/>
                  <a:gd name="T166" fmla="*/ 0 h 434"/>
                  <a:gd name="T167" fmla="*/ 872 w 872"/>
                  <a:gd name="T168" fmla="*/ 434 h 43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872" h="434">
                    <a:moveTo>
                      <a:pt x="4" y="226"/>
                    </a:moveTo>
                    <a:lnTo>
                      <a:pt x="4" y="228"/>
                    </a:lnTo>
                    <a:lnTo>
                      <a:pt x="4" y="230"/>
                    </a:lnTo>
                    <a:lnTo>
                      <a:pt x="2" y="236"/>
                    </a:lnTo>
                    <a:lnTo>
                      <a:pt x="4" y="244"/>
                    </a:lnTo>
                    <a:lnTo>
                      <a:pt x="6" y="254"/>
                    </a:lnTo>
                    <a:lnTo>
                      <a:pt x="14" y="260"/>
                    </a:lnTo>
                    <a:lnTo>
                      <a:pt x="26" y="264"/>
                    </a:lnTo>
                    <a:lnTo>
                      <a:pt x="30" y="266"/>
                    </a:lnTo>
                    <a:lnTo>
                      <a:pt x="32" y="268"/>
                    </a:lnTo>
                    <a:lnTo>
                      <a:pt x="40" y="278"/>
                    </a:lnTo>
                    <a:lnTo>
                      <a:pt x="44" y="290"/>
                    </a:lnTo>
                    <a:lnTo>
                      <a:pt x="46" y="300"/>
                    </a:lnTo>
                    <a:lnTo>
                      <a:pt x="66" y="298"/>
                    </a:lnTo>
                    <a:lnTo>
                      <a:pt x="74" y="298"/>
                    </a:lnTo>
                    <a:lnTo>
                      <a:pt x="80" y="300"/>
                    </a:lnTo>
                    <a:lnTo>
                      <a:pt x="124" y="326"/>
                    </a:lnTo>
                    <a:lnTo>
                      <a:pt x="174" y="326"/>
                    </a:lnTo>
                    <a:lnTo>
                      <a:pt x="178" y="316"/>
                    </a:lnTo>
                    <a:lnTo>
                      <a:pt x="194" y="318"/>
                    </a:lnTo>
                    <a:lnTo>
                      <a:pt x="198" y="318"/>
                    </a:lnTo>
                    <a:lnTo>
                      <a:pt x="204" y="316"/>
                    </a:lnTo>
                    <a:lnTo>
                      <a:pt x="206" y="324"/>
                    </a:lnTo>
                    <a:lnTo>
                      <a:pt x="212" y="328"/>
                    </a:lnTo>
                    <a:lnTo>
                      <a:pt x="216" y="332"/>
                    </a:lnTo>
                    <a:lnTo>
                      <a:pt x="220" y="336"/>
                    </a:lnTo>
                    <a:lnTo>
                      <a:pt x="224" y="356"/>
                    </a:lnTo>
                    <a:lnTo>
                      <a:pt x="226" y="360"/>
                    </a:lnTo>
                    <a:lnTo>
                      <a:pt x="230" y="364"/>
                    </a:lnTo>
                    <a:lnTo>
                      <a:pt x="234" y="366"/>
                    </a:lnTo>
                    <a:lnTo>
                      <a:pt x="238" y="366"/>
                    </a:lnTo>
                    <a:lnTo>
                      <a:pt x="244" y="364"/>
                    </a:lnTo>
                    <a:lnTo>
                      <a:pt x="250" y="360"/>
                    </a:lnTo>
                    <a:lnTo>
                      <a:pt x="254" y="354"/>
                    </a:lnTo>
                    <a:lnTo>
                      <a:pt x="256" y="354"/>
                    </a:lnTo>
                    <a:lnTo>
                      <a:pt x="262" y="354"/>
                    </a:lnTo>
                    <a:lnTo>
                      <a:pt x="270" y="354"/>
                    </a:lnTo>
                    <a:lnTo>
                      <a:pt x="276" y="358"/>
                    </a:lnTo>
                    <a:lnTo>
                      <a:pt x="278" y="366"/>
                    </a:lnTo>
                    <a:lnTo>
                      <a:pt x="282" y="374"/>
                    </a:lnTo>
                    <a:lnTo>
                      <a:pt x="286" y="392"/>
                    </a:lnTo>
                    <a:lnTo>
                      <a:pt x="288" y="408"/>
                    </a:lnTo>
                    <a:lnTo>
                      <a:pt x="290" y="412"/>
                    </a:lnTo>
                    <a:lnTo>
                      <a:pt x="294" y="414"/>
                    </a:lnTo>
                    <a:lnTo>
                      <a:pt x="302" y="420"/>
                    </a:lnTo>
                    <a:lnTo>
                      <a:pt x="320" y="426"/>
                    </a:lnTo>
                    <a:lnTo>
                      <a:pt x="322" y="426"/>
                    </a:lnTo>
                    <a:lnTo>
                      <a:pt x="322" y="408"/>
                    </a:lnTo>
                    <a:lnTo>
                      <a:pt x="322" y="402"/>
                    </a:lnTo>
                    <a:lnTo>
                      <a:pt x="324" y="394"/>
                    </a:lnTo>
                    <a:lnTo>
                      <a:pt x="328" y="388"/>
                    </a:lnTo>
                    <a:lnTo>
                      <a:pt x="332" y="382"/>
                    </a:lnTo>
                    <a:lnTo>
                      <a:pt x="338" y="378"/>
                    </a:lnTo>
                    <a:lnTo>
                      <a:pt x="340" y="374"/>
                    </a:lnTo>
                    <a:lnTo>
                      <a:pt x="342" y="370"/>
                    </a:lnTo>
                    <a:lnTo>
                      <a:pt x="350" y="370"/>
                    </a:lnTo>
                    <a:lnTo>
                      <a:pt x="358" y="368"/>
                    </a:lnTo>
                    <a:lnTo>
                      <a:pt x="370" y="360"/>
                    </a:lnTo>
                    <a:lnTo>
                      <a:pt x="372" y="358"/>
                    </a:lnTo>
                    <a:lnTo>
                      <a:pt x="374" y="356"/>
                    </a:lnTo>
                    <a:lnTo>
                      <a:pt x="374" y="354"/>
                    </a:lnTo>
                    <a:lnTo>
                      <a:pt x="378" y="352"/>
                    </a:lnTo>
                    <a:lnTo>
                      <a:pt x="384" y="354"/>
                    </a:lnTo>
                    <a:lnTo>
                      <a:pt x="386" y="352"/>
                    </a:lnTo>
                    <a:lnTo>
                      <a:pt x="386" y="350"/>
                    </a:lnTo>
                    <a:lnTo>
                      <a:pt x="388" y="348"/>
                    </a:lnTo>
                    <a:lnTo>
                      <a:pt x="392" y="348"/>
                    </a:lnTo>
                    <a:lnTo>
                      <a:pt x="398" y="348"/>
                    </a:lnTo>
                    <a:lnTo>
                      <a:pt x="404" y="350"/>
                    </a:lnTo>
                    <a:lnTo>
                      <a:pt x="408" y="352"/>
                    </a:lnTo>
                    <a:lnTo>
                      <a:pt x="414" y="354"/>
                    </a:lnTo>
                    <a:lnTo>
                      <a:pt x="418" y="352"/>
                    </a:lnTo>
                    <a:lnTo>
                      <a:pt x="424" y="352"/>
                    </a:lnTo>
                    <a:lnTo>
                      <a:pt x="430" y="356"/>
                    </a:lnTo>
                    <a:lnTo>
                      <a:pt x="434" y="358"/>
                    </a:lnTo>
                    <a:lnTo>
                      <a:pt x="440" y="360"/>
                    </a:lnTo>
                    <a:lnTo>
                      <a:pt x="444" y="358"/>
                    </a:lnTo>
                    <a:lnTo>
                      <a:pt x="450" y="356"/>
                    </a:lnTo>
                    <a:lnTo>
                      <a:pt x="452" y="358"/>
                    </a:lnTo>
                    <a:lnTo>
                      <a:pt x="454" y="360"/>
                    </a:lnTo>
                    <a:lnTo>
                      <a:pt x="456" y="362"/>
                    </a:lnTo>
                    <a:lnTo>
                      <a:pt x="460" y="362"/>
                    </a:lnTo>
                    <a:lnTo>
                      <a:pt x="462" y="362"/>
                    </a:lnTo>
                    <a:lnTo>
                      <a:pt x="462" y="358"/>
                    </a:lnTo>
                    <a:lnTo>
                      <a:pt x="458" y="356"/>
                    </a:lnTo>
                    <a:lnTo>
                      <a:pt x="456" y="354"/>
                    </a:lnTo>
                    <a:lnTo>
                      <a:pt x="456" y="340"/>
                    </a:lnTo>
                    <a:lnTo>
                      <a:pt x="466" y="338"/>
                    </a:lnTo>
                    <a:lnTo>
                      <a:pt x="474" y="336"/>
                    </a:lnTo>
                    <a:lnTo>
                      <a:pt x="486" y="340"/>
                    </a:lnTo>
                    <a:lnTo>
                      <a:pt x="490" y="338"/>
                    </a:lnTo>
                    <a:lnTo>
                      <a:pt x="494" y="336"/>
                    </a:lnTo>
                    <a:lnTo>
                      <a:pt x="510" y="336"/>
                    </a:lnTo>
                    <a:lnTo>
                      <a:pt x="512" y="338"/>
                    </a:lnTo>
                    <a:lnTo>
                      <a:pt x="516" y="340"/>
                    </a:lnTo>
                    <a:lnTo>
                      <a:pt x="522" y="342"/>
                    </a:lnTo>
                    <a:lnTo>
                      <a:pt x="524" y="346"/>
                    </a:lnTo>
                    <a:lnTo>
                      <a:pt x="524" y="348"/>
                    </a:lnTo>
                    <a:lnTo>
                      <a:pt x="524" y="352"/>
                    </a:lnTo>
                    <a:lnTo>
                      <a:pt x="530" y="350"/>
                    </a:lnTo>
                    <a:lnTo>
                      <a:pt x="532" y="348"/>
                    </a:lnTo>
                    <a:lnTo>
                      <a:pt x="542" y="344"/>
                    </a:lnTo>
                    <a:lnTo>
                      <a:pt x="550" y="346"/>
                    </a:lnTo>
                    <a:lnTo>
                      <a:pt x="552" y="350"/>
                    </a:lnTo>
                    <a:lnTo>
                      <a:pt x="552" y="354"/>
                    </a:lnTo>
                    <a:lnTo>
                      <a:pt x="554" y="356"/>
                    </a:lnTo>
                    <a:lnTo>
                      <a:pt x="556" y="360"/>
                    </a:lnTo>
                    <a:lnTo>
                      <a:pt x="558" y="362"/>
                    </a:lnTo>
                    <a:lnTo>
                      <a:pt x="562" y="364"/>
                    </a:lnTo>
                    <a:lnTo>
                      <a:pt x="560" y="370"/>
                    </a:lnTo>
                    <a:lnTo>
                      <a:pt x="558" y="372"/>
                    </a:lnTo>
                    <a:lnTo>
                      <a:pt x="556" y="376"/>
                    </a:lnTo>
                    <a:lnTo>
                      <a:pt x="556" y="380"/>
                    </a:lnTo>
                    <a:lnTo>
                      <a:pt x="558" y="382"/>
                    </a:lnTo>
                    <a:lnTo>
                      <a:pt x="560" y="386"/>
                    </a:lnTo>
                    <a:lnTo>
                      <a:pt x="558" y="388"/>
                    </a:lnTo>
                    <a:lnTo>
                      <a:pt x="558" y="390"/>
                    </a:lnTo>
                    <a:lnTo>
                      <a:pt x="558" y="400"/>
                    </a:lnTo>
                    <a:lnTo>
                      <a:pt x="564" y="408"/>
                    </a:lnTo>
                    <a:lnTo>
                      <a:pt x="564" y="416"/>
                    </a:lnTo>
                    <a:lnTo>
                      <a:pt x="566" y="422"/>
                    </a:lnTo>
                    <a:lnTo>
                      <a:pt x="570" y="428"/>
                    </a:lnTo>
                    <a:lnTo>
                      <a:pt x="574" y="432"/>
                    </a:lnTo>
                    <a:lnTo>
                      <a:pt x="578" y="434"/>
                    </a:lnTo>
                    <a:lnTo>
                      <a:pt x="584" y="434"/>
                    </a:lnTo>
                    <a:lnTo>
                      <a:pt x="584" y="428"/>
                    </a:lnTo>
                    <a:lnTo>
                      <a:pt x="588" y="420"/>
                    </a:lnTo>
                    <a:lnTo>
                      <a:pt x="590" y="414"/>
                    </a:lnTo>
                    <a:lnTo>
                      <a:pt x="592" y="408"/>
                    </a:lnTo>
                    <a:lnTo>
                      <a:pt x="592" y="398"/>
                    </a:lnTo>
                    <a:lnTo>
                      <a:pt x="594" y="388"/>
                    </a:lnTo>
                    <a:lnTo>
                      <a:pt x="592" y="380"/>
                    </a:lnTo>
                    <a:lnTo>
                      <a:pt x="588" y="370"/>
                    </a:lnTo>
                    <a:lnTo>
                      <a:pt x="586" y="358"/>
                    </a:lnTo>
                    <a:lnTo>
                      <a:pt x="584" y="348"/>
                    </a:lnTo>
                    <a:lnTo>
                      <a:pt x="586" y="332"/>
                    </a:lnTo>
                    <a:lnTo>
                      <a:pt x="590" y="322"/>
                    </a:lnTo>
                    <a:lnTo>
                      <a:pt x="598" y="310"/>
                    </a:lnTo>
                    <a:lnTo>
                      <a:pt x="606" y="300"/>
                    </a:lnTo>
                    <a:lnTo>
                      <a:pt x="608" y="300"/>
                    </a:lnTo>
                    <a:lnTo>
                      <a:pt x="612" y="298"/>
                    </a:lnTo>
                    <a:lnTo>
                      <a:pt x="616" y="296"/>
                    </a:lnTo>
                    <a:lnTo>
                      <a:pt x="618" y="294"/>
                    </a:lnTo>
                    <a:lnTo>
                      <a:pt x="624" y="292"/>
                    </a:lnTo>
                    <a:lnTo>
                      <a:pt x="626" y="290"/>
                    </a:lnTo>
                    <a:lnTo>
                      <a:pt x="632" y="282"/>
                    </a:lnTo>
                    <a:lnTo>
                      <a:pt x="634" y="276"/>
                    </a:lnTo>
                    <a:lnTo>
                      <a:pt x="638" y="274"/>
                    </a:lnTo>
                    <a:lnTo>
                      <a:pt x="644" y="274"/>
                    </a:lnTo>
                    <a:lnTo>
                      <a:pt x="644" y="272"/>
                    </a:lnTo>
                    <a:lnTo>
                      <a:pt x="646" y="272"/>
                    </a:lnTo>
                    <a:lnTo>
                      <a:pt x="650" y="272"/>
                    </a:lnTo>
                    <a:lnTo>
                      <a:pt x="654" y="268"/>
                    </a:lnTo>
                    <a:lnTo>
                      <a:pt x="658" y="264"/>
                    </a:lnTo>
                    <a:lnTo>
                      <a:pt x="660" y="260"/>
                    </a:lnTo>
                    <a:lnTo>
                      <a:pt x="668" y="258"/>
                    </a:lnTo>
                    <a:lnTo>
                      <a:pt x="672" y="258"/>
                    </a:lnTo>
                    <a:lnTo>
                      <a:pt x="678" y="254"/>
                    </a:lnTo>
                    <a:lnTo>
                      <a:pt x="676" y="250"/>
                    </a:lnTo>
                    <a:lnTo>
                      <a:pt x="678" y="246"/>
                    </a:lnTo>
                    <a:lnTo>
                      <a:pt x="688" y="244"/>
                    </a:lnTo>
                    <a:lnTo>
                      <a:pt x="690" y="242"/>
                    </a:lnTo>
                    <a:lnTo>
                      <a:pt x="692" y="240"/>
                    </a:lnTo>
                    <a:lnTo>
                      <a:pt x="696" y="238"/>
                    </a:lnTo>
                    <a:lnTo>
                      <a:pt x="698" y="234"/>
                    </a:lnTo>
                    <a:lnTo>
                      <a:pt x="696" y="230"/>
                    </a:lnTo>
                    <a:lnTo>
                      <a:pt x="696" y="226"/>
                    </a:lnTo>
                    <a:lnTo>
                      <a:pt x="694" y="222"/>
                    </a:lnTo>
                    <a:lnTo>
                      <a:pt x="692" y="218"/>
                    </a:lnTo>
                    <a:lnTo>
                      <a:pt x="690" y="216"/>
                    </a:lnTo>
                    <a:lnTo>
                      <a:pt x="688" y="214"/>
                    </a:lnTo>
                    <a:lnTo>
                      <a:pt x="694" y="214"/>
                    </a:lnTo>
                    <a:lnTo>
                      <a:pt x="692" y="214"/>
                    </a:lnTo>
                    <a:lnTo>
                      <a:pt x="692" y="212"/>
                    </a:lnTo>
                    <a:lnTo>
                      <a:pt x="694" y="208"/>
                    </a:lnTo>
                    <a:lnTo>
                      <a:pt x="700" y="210"/>
                    </a:lnTo>
                    <a:lnTo>
                      <a:pt x="704" y="208"/>
                    </a:lnTo>
                    <a:lnTo>
                      <a:pt x="706" y="206"/>
                    </a:lnTo>
                    <a:lnTo>
                      <a:pt x="706" y="198"/>
                    </a:lnTo>
                    <a:lnTo>
                      <a:pt x="702" y="190"/>
                    </a:lnTo>
                    <a:lnTo>
                      <a:pt x="702" y="188"/>
                    </a:lnTo>
                    <a:lnTo>
                      <a:pt x="706" y="192"/>
                    </a:lnTo>
                    <a:lnTo>
                      <a:pt x="708" y="196"/>
                    </a:lnTo>
                    <a:lnTo>
                      <a:pt x="714" y="196"/>
                    </a:lnTo>
                    <a:lnTo>
                      <a:pt x="716" y="194"/>
                    </a:lnTo>
                    <a:lnTo>
                      <a:pt x="718" y="188"/>
                    </a:lnTo>
                    <a:lnTo>
                      <a:pt x="718" y="168"/>
                    </a:lnTo>
                    <a:lnTo>
                      <a:pt x="718" y="172"/>
                    </a:lnTo>
                    <a:lnTo>
                      <a:pt x="718" y="174"/>
                    </a:lnTo>
                    <a:lnTo>
                      <a:pt x="720" y="174"/>
                    </a:lnTo>
                    <a:lnTo>
                      <a:pt x="720" y="178"/>
                    </a:lnTo>
                    <a:lnTo>
                      <a:pt x="722" y="182"/>
                    </a:lnTo>
                    <a:lnTo>
                      <a:pt x="726" y="176"/>
                    </a:lnTo>
                    <a:lnTo>
                      <a:pt x="732" y="172"/>
                    </a:lnTo>
                    <a:lnTo>
                      <a:pt x="734" y="172"/>
                    </a:lnTo>
                    <a:lnTo>
                      <a:pt x="740" y="164"/>
                    </a:lnTo>
                    <a:lnTo>
                      <a:pt x="744" y="158"/>
                    </a:lnTo>
                    <a:lnTo>
                      <a:pt x="742" y="150"/>
                    </a:lnTo>
                    <a:lnTo>
                      <a:pt x="744" y="148"/>
                    </a:lnTo>
                    <a:lnTo>
                      <a:pt x="746" y="146"/>
                    </a:lnTo>
                    <a:lnTo>
                      <a:pt x="756" y="146"/>
                    </a:lnTo>
                    <a:lnTo>
                      <a:pt x="766" y="146"/>
                    </a:lnTo>
                    <a:lnTo>
                      <a:pt x="770" y="142"/>
                    </a:lnTo>
                    <a:lnTo>
                      <a:pt x="752" y="142"/>
                    </a:lnTo>
                    <a:lnTo>
                      <a:pt x="760" y="140"/>
                    </a:lnTo>
                    <a:lnTo>
                      <a:pt x="770" y="140"/>
                    </a:lnTo>
                    <a:lnTo>
                      <a:pt x="776" y="138"/>
                    </a:lnTo>
                    <a:lnTo>
                      <a:pt x="786" y="134"/>
                    </a:lnTo>
                    <a:lnTo>
                      <a:pt x="790" y="132"/>
                    </a:lnTo>
                    <a:lnTo>
                      <a:pt x="792" y="130"/>
                    </a:lnTo>
                    <a:lnTo>
                      <a:pt x="802" y="132"/>
                    </a:lnTo>
                    <a:lnTo>
                      <a:pt x="808" y="130"/>
                    </a:lnTo>
                    <a:lnTo>
                      <a:pt x="812" y="128"/>
                    </a:lnTo>
                    <a:lnTo>
                      <a:pt x="810" y="124"/>
                    </a:lnTo>
                    <a:lnTo>
                      <a:pt x="808" y="126"/>
                    </a:lnTo>
                    <a:lnTo>
                      <a:pt x="806" y="128"/>
                    </a:lnTo>
                    <a:lnTo>
                      <a:pt x="800" y="128"/>
                    </a:lnTo>
                    <a:lnTo>
                      <a:pt x="802" y="126"/>
                    </a:lnTo>
                    <a:lnTo>
                      <a:pt x="802" y="122"/>
                    </a:lnTo>
                    <a:lnTo>
                      <a:pt x="800" y="118"/>
                    </a:lnTo>
                    <a:lnTo>
                      <a:pt x="802" y="112"/>
                    </a:lnTo>
                    <a:lnTo>
                      <a:pt x="804" y="108"/>
                    </a:lnTo>
                    <a:lnTo>
                      <a:pt x="806" y="104"/>
                    </a:lnTo>
                    <a:lnTo>
                      <a:pt x="808" y="98"/>
                    </a:lnTo>
                    <a:lnTo>
                      <a:pt x="814" y="94"/>
                    </a:lnTo>
                    <a:lnTo>
                      <a:pt x="822" y="90"/>
                    </a:lnTo>
                    <a:lnTo>
                      <a:pt x="838" y="84"/>
                    </a:lnTo>
                    <a:lnTo>
                      <a:pt x="854" y="80"/>
                    </a:lnTo>
                    <a:lnTo>
                      <a:pt x="870" y="74"/>
                    </a:lnTo>
                    <a:lnTo>
                      <a:pt x="864" y="54"/>
                    </a:lnTo>
                    <a:lnTo>
                      <a:pt x="864" y="50"/>
                    </a:lnTo>
                    <a:lnTo>
                      <a:pt x="866" y="46"/>
                    </a:lnTo>
                    <a:lnTo>
                      <a:pt x="872" y="38"/>
                    </a:lnTo>
                    <a:lnTo>
                      <a:pt x="852" y="32"/>
                    </a:lnTo>
                    <a:lnTo>
                      <a:pt x="846" y="34"/>
                    </a:lnTo>
                    <a:lnTo>
                      <a:pt x="840" y="38"/>
                    </a:lnTo>
                    <a:lnTo>
                      <a:pt x="830" y="52"/>
                    </a:lnTo>
                    <a:lnTo>
                      <a:pt x="824" y="58"/>
                    </a:lnTo>
                    <a:lnTo>
                      <a:pt x="820" y="66"/>
                    </a:lnTo>
                    <a:lnTo>
                      <a:pt x="814" y="70"/>
                    </a:lnTo>
                    <a:lnTo>
                      <a:pt x="804" y="72"/>
                    </a:lnTo>
                    <a:lnTo>
                      <a:pt x="798" y="74"/>
                    </a:lnTo>
                    <a:lnTo>
                      <a:pt x="766" y="74"/>
                    </a:lnTo>
                    <a:lnTo>
                      <a:pt x="758" y="78"/>
                    </a:lnTo>
                    <a:lnTo>
                      <a:pt x="750" y="80"/>
                    </a:lnTo>
                    <a:lnTo>
                      <a:pt x="738" y="90"/>
                    </a:lnTo>
                    <a:lnTo>
                      <a:pt x="724" y="100"/>
                    </a:lnTo>
                    <a:lnTo>
                      <a:pt x="718" y="102"/>
                    </a:lnTo>
                    <a:lnTo>
                      <a:pt x="712" y="104"/>
                    </a:lnTo>
                    <a:lnTo>
                      <a:pt x="706" y="102"/>
                    </a:lnTo>
                    <a:lnTo>
                      <a:pt x="700" y="100"/>
                    </a:lnTo>
                    <a:lnTo>
                      <a:pt x="694" y="100"/>
                    </a:lnTo>
                    <a:lnTo>
                      <a:pt x="692" y="102"/>
                    </a:lnTo>
                    <a:lnTo>
                      <a:pt x="688" y="106"/>
                    </a:lnTo>
                    <a:lnTo>
                      <a:pt x="686" y="110"/>
                    </a:lnTo>
                    <a:lnTo>
                      <a:pt x="684" y="116"/>
                    </a:lnTo>
                    <a:lnTo>
                      <a:pt x="672" y="122"/>
                    </a:lnTo>
                    <a:lnTo>
                      <a:pt x="658" y="128"/>
                    </a:lnTo>
                    <a:lnTo>
                      <a:pt x="642" y="134"/>
                    </a:lnTo>
                    <a:lnTo>
                      <a:pt x="632" y="136"/>
                    </a:lnTo>
                    <a:lnTo>
                      <a:pt x="622" y="134"/>
                    </a:lnTo>
                    <a:lnTo>
                      <a:pt x="618" y="134"/>
                    </a:lnTo>
                    <a:lnTo>
                      <a:pt x="618" y="132"/>
                    </a:lnTo>
                    <a:lnTo>
                      <a:pt x="618" y="126"/>
                    </a:lnTo>
                    <a:lnTo>
                      <a:pt x="622" y="122"/>
                    </a:lnTo>
                    <a:lnTo>
                      <a:pt x="630" y="118"/>
                    </a:lnTo>
                    <a:lnTo>
                      <a:pt x="636" y="112"/>
                    </a:lnTo>
                    <a:lnTo>
                      <a:pt x="640" y="108"/>
                    </a:lnTo>
                    <a:lnTo>
                      <a:pt x="640" y="106"/>
                    </a:lnTo>
                    <a:lnTo>
                      <a:pt x="638" y="104"/>
                    </a:lnTo>
                    <a:lnTo>
                      <a:pt x="636" y="102"/>
                    </a:lnTo>
                    <a:lnTo>
                      <a:pt x="638" y="96"/>
                    </a:lnTo>
                    <a:lnTo>
                      <a:pt x="636" y="94"/>
                    </a:lnTo>
                    <a:lnTo>
                      <a:pt x="634" y="88"/>
                    </a:lnTo>
                    <a:lnTo>
                      <a:pt x="632" y="92"/>
                    </a:lnTo>
                    <a:lnTo>
                      <a:pt x="630" y="96"/>
                    </a:lnTo>
                    <a:lnTo>
                      <a:pt x="622" y="96"/>
                    </a:lnTo>
                    <a:lnTo>
                      <a:pt x="626" y="90"/>
                    </a:lnTo>
                    <a:lnTo>
                      <a:pt x="632" y="86"/>
                    </a:lnTo>
                    <a:lnTo>
                      <a:pt x="634" y="80"/>
                    </a:lnTo>
                    <a:lnTo>
                      <a:pt x="636" y="72"/>
                    </a:lnTo>
                    <a:lnTo>
                      <a:pt x="636" y="68"/>
                    </a:lnTo>
                    <a:lnTo>
                      <a:pt x="632" y="66"/>
                    </a:lnTo>
                    <a:lnTo>
                      <a:pt x="630" y="64"/>
                    </a:lnTo>
                    <a:lnTo>
                      <a:pt x="622" y="64"/>
                    </a:lnTo>
                    <a:lnTo>
                      <a:pt x="618" y="64"/>
                    </a:lnTo>
                    <a:lnTo>
                      <a:pt x="610" y="72"/>
                    </a:lnTo>
                    <a:lnTo>
                      <a:pt x="602" y="78"/>
                    </a:lnTo>
                    <a:lnTo>
                      <a:pt x="592" y="82"/>
                    </a:lnTo>
                    <a:lnTo>
                      <a:pt x="584" y="92"/>
                    </a:lnTo>
                    <a:lnTo>
                      <a:pt x="582" y="96"/>
                    </a:lnTo>
                    <a:lnTo>
                      <a:pt x="580" y="104"/>
                    </a:lnTo>
                    <a:lnTo>
                      <a:pt x="578" y="116"/>
                    </a:lnTo>
                    <a:lnTo>
                      <a:pt x="576" y="122"/>
                    </a:lnTo>
                    <a:lnTo>
                      <a:pt x="572" y="128"/>
                    </a:lnTo>
                    <a:lnTo>
                      <a:pt x="566" y="132"/>
                    </a:lnTo>
                    <a:lnTo>
                      <a:pt x="558" y="134"/>
                    </a:lnTo>
                    <a:lnTo>
                      <a:pt x="554" y="132"/>
                    </a:lnTo>
                    <a:lnTo>
                      <a:pt x="552" y="130"/>
                    </a:lnTo>
                    <a:lnTo>
                      <a:pt x="550" y="128"/>
                    </a:lnTo>
                    <a:lnTo>
                      <a:pt x="552" y="122"/>
                    </a:lnTo>
                    <a:lnTo>
                      <a:pt x="554" y="114"/>
                    </a:lnTo>
                    <a:lnTo>
                      <a:pt x="560" y="102"/>
                    </a:lnTo>
                    <a:lnTo>
                      <a:pt x="568" y="90"/>
                    </a:lnTo>
                    <a:lnTo>
                      <a:pt x="576" y="80"/>
                    </a:lnTo>
                    <a:lnTo>
                      <a:pt x="576" y="78"/>
                    </a:lnTo>
                    <a:lnTo>
                      <a:pt x="578" y="74"/>
                    </a:lnTo>
                    <a:lnTo>
                      <a:pt x="584" y="66"/>
                    </a:lnTo>
                    <a:lnTo>
                      <a:pt x="594" y="60"/>
                    </a:lnTo>
                    <a:lnTo>
                      <a:pt x="602" y="58"/>
                    </a:lnTo>
                    <a:lnTo>
                      <a:pt x="620" y="58"/>
                    </a:lnTo>
                    <a:lnTo>
                      <a:pt x="624" y="56"/>
                    </a:lnTo>
                    <a:lnTo>
                      <a:pt x="628" y="56"/>
                    </a:lnTo>
                    <a:lnTo>
                      <a:pt x="634" y="52"/>
                    </a:lnTo>
                    <a:lnTo>
                      <a:pt x="626" y="50"/>
                    </a:lnTo>
                    <a:lnTo>
                      <a:pt x="618" y="50"/>
                    </a:lnTo>
                    <a:lnTo>
                      <a:pt x="612" y="50"/>
                    </a:lnTo>
                    <a:lnTo>
                      <a:pt x="606" y="48"/>
                    </a:lnTo>
                    <a:lnTo>
                      <a:pt x="596" y="46"/>
                    </a:lnTo>
                    <a:lnTo>
                      <a:pt x="592" y="44"/>
                    </a:lnTo>
                    <a:lnTo>
                      <a:pt x="590" y="40"/>
                    </a:lnTo>
                    <a:lnTo>
                      <a:pt x="590" y="36"/>
                    </a:lnTo>
                    <a:lnTo>
                      <a:pt x="584" y="36"/>
                    </a:lnTo>
                    <a:lnTo>
                      <a:pt x="582" y="36"/>
                    </a:lnTo>
                    <a:lnTo>
                      <a:pt x="580" y="34"/>
                    </a:lnTo>
                    <a:lnTo>
                      <a:pt x="586" y="30"/>
                    </a:lnTo>
                    <a:lnTo>
                      <a:pt x="564" y="38"/>
                    </a:lnTo>
                    <a:lnTo>
                      <a:pt x="550" y="40"/>
                    </a:lnTo>
                    <a:lnTo>
                      <a:pt x="540" y="42"/>
                    </a:lnTo>
                    <a:lnTo>
                      <a:pt x="536" y="42"/>
                    </a:lnTo>
                    <a:lnTo>
                      <a:pt x="532" y="42"/>
                    </a:lnTo>
                    <a:lnTo>
                      <a:pt x="528" y="40"/>
                    </a:lnTo>
                    <a:lnTo>
                      <a:pt x="536" y="34"/>
                    </a:lnTo>
                    <a:lnTo>
                      <a:pt x="544" y="30"/>
                    </a:lnTo>
                    <a:lnTo>
                      <a:pt x="552" y="26"/>
                    </a:lnTo>
                    <a:lnTo>
                      <a:pt x="562" y="22"/>
                    </a:lnTo>
                    <a:lnTo>
                      <a:pt x="550" y="20"/>
                    </a:lnTo>
                    <a:lnTo>
                      <a:pt x="540" y="16"/>
                    </a:lnTo>
                    <a:lnTo>
                      <a:pt x="540" y="18"/>
                    </a:lnTo>
                    <a:lnTo>
                      <a:pt x="534" y="16"/>
                    </a:lnTo>
                    <a:lnTo>
                      <a:pt x="528" y="14"/>
                    </a:lnTo>
                    <a:lnTo>
                      <a:pt x="522" y="14"/>
                    </a:lnTo>
                    <a:lnTo>
                      <a:pt x="516" y="12"/>
                    </a:lnTo>
                    <a:lnTo>
                      <a:pt x="510" y="10"/>
                    </a:lnTo>
                    <a:lnTo>
                      <a:pt x="506" y="6"/>
                    </a:lnTo>
                    <a:lnTo>
                      <a:pt x="506" y="0"/>
                    </a:lnTo>
                    <a:lnTo>
                      <a:pt x="112" y="0"/>
                    </a:lnTo>
                    <a:lnTo>
                      <a:pt x="110" y="6"/>
                    </a:lnTo>
                    <a:lnTo>
                      <a:pt x="106" y="14"/>
                    </a:lnTo>
                    <a:lnTo>
                      <a:pt x="104" y="22"/>
                    </a:lnTo>
                    <a:lnTo>
                      <a:pt x="100" y="24"/>
                    </a:lnTo>
                    <a:lnTo>
                      <a:pt x="96" y="26"/>
                    </a:lnTo>
                    <a:lnTo>
                      <a:pt x="94" y="22"/>
                    </a:lnTo>
                    <a:lnTo>
                      <a:pt x="92" y="20"/>
                    </a:lnTo>
                    <a:lnTo>
                      <a:pt x="82" y="16"/>
                    </a:lnTo>
                    <a:lnTo>
                      <a:pt x="78" y="26"/>
                    </a:lnTo>
                    <a:lnTo>
                      <a:pt x="64" y="52"/>
                    </a:lnTo>
                    <a:lnTo>
                      <a:pt x="48" y="80"/>
                    </a:lnTo>
                    <a:lnTo>
                      <a:pt x="40" y="90"/>
                    </a:lnTo>
                    <a:lnTo>
                      <a:pt x="32" y="98"/>
                    </a:lnTo>
                    <a:lnTo>
                      <a:pt x="26" y="106"/>
                    </a:lnTo>
                    <a:lnTo>
                      <a:pt x="20" y="114"/>
                    </a:lnTo>
                    <a:lnTo>
                      <a:pt x="14" y="126"/>
                    </a:lnTo>
                    <a:lnTo>
                      <a:pt x="12" y="136"/>
                    </a:lnTo>
                    <a:lnTo>
                      <a:pt x="8" y="146"/>
                    </a:lnTo>
                    <a:lnTo>
                      <a:pt x="2" y="158"/>
                    </a:lnTo>
                    <a:lnTo>
                      <a:pt x="2" y="162"/>
                    </a:lnTo>
                    <a:lnTo>
                      <a:pt x="2" y="166"/>
                    </a:lnTo>
                    <a:lnTo>
                      <a:pt x="2" y="170"/>
                    </a:lnTo>
                    <a:lnTo>
                      <a:pt x="0" y="172"/>
                    </a:lnTo>
                    <a:lnTo>
                      <a:pt x="0" y="17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4" y="198"/>
                    </a:lnTo>
                    <a:lnTo>
                      <a:pt x="6" y="196"/>
                    </a:lnTo>
                    <a:lnTo>
                      <a:pt x="10" y="194"/>
                    </a:lnTo>
                    <a:lnTo>
                      <a:pt x="18" y="196"/>
                    </a:lnTo>
                    <a:lnTo>
                      <a:pt x="10" y="196"/>
                    </a:lnTo>
                    <a:lnTo>
                      <a:pt x="8" y="198"/>
                    </a:lnTo>
                    <a:lnTo>
                      <a:pt x="6" y="200"/>
                    </a:lnTo>
                    <a:lnTo>
                      <a:pt x="8" y="204"/>
                    </a:lnTo>
                    <a:lnTo>
                      <a:pt x="4" y="202"/>
                    </a:lnTo>
                    <a:lnTo>
                      <a:pt x="2" y="206"/>
                    </a:lnTo>
                    <a:lnTo>
                      <a:pt x="4" y="214"/>
                    </a:lnTo>
                    <a:lnTo>
                      <a:pt x="4" y="216"/>
                    </a:lnTo>
                    <a:lnTo>
                      <a:pt x="6" y="216"/>
                    </a:lnTo>
                    <a:lnTo>
                      <a:pt x="6" y="220"/>
                    </a:lnTo>
                    <a:lnTo>
                      <a:pt x="6" y="222"/>
                    </a:lnTo>
                    <a:lnTo>
                      <a:pt x="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" name="Freeform 60"/>
              <p:cNvSpPr/>
              <p:nvPr/>
            </p:nvSpPr>
            <p:spPr bwMode="auto">
              <a:xfrm>
                <a:off x="1403350" y="2564529"/>
                <a:ext cx="838311" cy="439383"/>
              </a:xfrm>
              <a:custGeom>
                <a:avLst/>
                <a:gdLst>
                  <a:gd name="T0" fmla="*/ 2147483647 w 574"/>
                  <a:gd name="T1" fmla="*/ 2147483647 h 278"/>
                  <a:gd name="T2" fmla="*/ 2147483647 w 574"/>
                  <a:gd name="T3" fmla="*/ 2147483647 h 278"/>
                  <a:gd name="T4" fmla="*/ 2147483647 w 574"/>
                  <a:gd name="T5" fmla="*/ 2147483647 h 278"/>
                  <a:gd name="T6" fmla="*/ 2147483647 w 574"/>
                  <a:gd name="T7" fmla="*/ 2147483647 h 278"/>
                  <a:gd name="T8" fmla="*/ 2147483647 w 574"/>
                  <a:gd name="T9" fmla="*/ 2147483647 h 278"/>
                  <a:gd name="T10" fmla="*/ 2147483647 w 574"/>
                  <a:gd name="T11" fmla="*/ 2147483647 h 278"/>
                  <a:gd name="T12" fmla="*/ 2147483647 w 574"/>
                  <a:gd name="T13" fmla="*/ 2147483647 h 278"/>
                  <a:gd name="T14" fmla="*/ 2147483647 w 574"/>
                  <a:gd name="T15" fmla="*/ 2147483647 h 278"/>
                  <a:gd name="T16" fmla="*/ 2147483647 w 574"/>
                  <a:gd name="T17" fmla="*/ 2147483647 h 278"/>
                  <a:gd name="T18" fmla="*/ 2147483647 w 574"/>
                  <a:gd name="T19" fmla="*/ 2147483647 h 278"/>
                  <a:gd name="T20" fmla="*/ 2147483647 w 574"/>
                  <a:gd name="T21" fmla="*/ 2147483647 h 278"/>
                  <a:gd name="T22" fmla="*/ 2147483647 w 574"/>
                  <a:gd name="T23" fmla="*/ 2147483647 h 278"/>
                  <a:gd name="T24" fmla="*/ 2147483647 w 574"/>
                  <a:gd name="T25" fmla="*/ 2147483647 h 278"/>
                  <a:gd name="T26" fmla="*/ 2147483647 w 574"/>
                  <a:gd name="T27" fmla="*/ 2147483647 h 278"/>
                  <a:gd name="T28" fmla="*/ 2147483647 w 574"/>
                  <a:gd name="T29" fmla="*/ 2147483647 h 278"/>
                  <a:gd name="T30" fmla="*/ 2147483647 w 574"/>
                  <a:gd name="T31" fmla="*/ 2147483647 h 278"/>
                  <a:gd name="T32" fmla="*/ 2147483647 w 574"/>
                  <a:gd name="T33" fmla="*/ 2147483647 h 278"/>
                  <a:gd name="T34" fmla="*/ 2147483647 w 574"/>
                  <a:gd name="T35" fmla="*/ 2147483647 h 278"/>
                  <a:gd name="T36" fmla="*/ 2147483647 w 574"/>
                  <a:gd name="T37" fmla="*/ 2147483647 h 278"/>
                  <a:gd name="T38" fmla="*/ 2147483647 w 574"/>
                  <a:gd name="T39" fmla="*/ 2147483647 h 278"/>
                  <a:gd name="T40" fmla="*/ 2147483647 w 574"/>
                  <a:gd name="T41" fmla="*/ 2147483647 h 278"/>
                  <a:gd name="T42" fmla="*/ 2147483647 w 574"/>
                  <a:gd name="T43" fmla="*/ 2147483647 h 278"/>
                  <a:gd name="T44" fmla="*/ 2147483647 w 574"/>
                  <a:gd name="T45" fmla="*/ 2147483647 h 278"/>
                  <a:gd name="T46" fmla="*/ 2147483647 w 574"/>
                  <a:gd name="T47" fmla="*/ 2147483647 h 278"/>
                  <a:gd name="T48" fmla="*/ 2147483647 w 574"/>
                  <a:gd name="T49" fmla="*/ 2147483647 h 278"/>
                  <a:gd name="T50" fmla="*/ 2147483647 w 574"/>
                  <a:gd name="T51" fmla="*/ 2147483647 h 278"/>
                  <a:gd name="T52" fmla="*/ 2147483647 w 574"/>
                  <a:gd name="T53" fmla="*/ 2147483647 h 278"/>
                  <a:gd name="T54" fmla="*/ 2147483647 w 574"/>
                  <a:gd name="T55" fmla="*/ 2147483647 h 278"/>
                  <a:gd name="T56" fmla="*/ 2147483647 w 574"/>
                  <a:gd name="T57" fmla="*/ 2147483647 h 278"/>
                  <a:gd name="T58" fmla="*/ 2147483647 w 574"/>
                  <a:gd name="T59" fmla="*/ 2147483647 h 278"/>
                  <a:gd name="T60" fmla="*/ 2147483647 w 574"/>
                  <a:gd name="T61" fmla="*/ 2147483647 h 278"/>
                  <a:gd name="T62" fmla="*/ 2147483647 w 574"/>
                  <a:gd name="T63" fmla="*/ 2147483647 h 278"/>
                  <a:gd name="T64" fmla="*/ 2147483647 w 574"/>
                  <a:gd name="T65" fmla="*/ 2147483647 h 278"/>
                  <a:gd name="T66" fmla="*/ 2147483647 w 574"/>
                  <a:gd name="T67" fmla="*/ 2147483647 h 278"/>
                  <a:gd name="T68" fmla="*/ 2147483647 w 574"/>
                  <a:gd name="T69" fmla="*/ 2147483647 h 278"/>
                  <a:gd name="T70" fmla="*/ 2147483647 w 574"/>
                  <a:gd name="T71" fmla="*/ 2147483647 h 278"/>
                  <a:gd name="T72" fmla="*/ 2147483647 w 574"/>
                  <a:gd name="T73" fmla="*/ 2147483647 h 278"/>
                  <a:gd name="T74" fmla="*/ 2147483647 w 574"/>
                  <a:gd name="T75" fmla="*/ 2147483647 h 278"/>
                  <a:gd name="T76" fmla="*/ 2147483647 w 574"/>
                  <a:gd name="T77" fmla="*/ 2147483647 h 278"/>
                  <a:gd name="T78" fmla="*/ 2147483647 w 574"/>
                  <a:gd name="T79" fmla="*/ 2147483647 h 278"/>
                  <a:gd name="T80" fmla="*/ 2147483647 w 574"/>
                  <a:gd name="T81" fmla="*/ 2147483647 h 278"/>
                  <a:gd name="T82" fmla="*/ 2147483647 w 574"/>
                  <a:gd name="T83" fmla="*/ 2147483647 h 278"/>
                  <a:gd name="T84" fmla="*/ 2147483647 w 574"/>
                  <a:gd name="T85" fmla="*/ 2147483647 h 278"/>
                  <a:gd name="T86" fmla="*/ 2147483647 w 574"/>
                  <a:gd name="T87" fmla="*/ 2147483647 h 278"/>
                  <a:gd name="T88" fmla="*/ 2147483647 w 574"/>
                  <a:gd name="T89" fmla="*/ 2147483647 h 278"/>
                  <a:gd name="T90" fmla="*/ 2147483647 w 574"/>
                  <a:gd name="T91" fmla="*/ 2147483647 h 278"/>
                  <a:gd name="T92" fmla="*/ 2147483647 w 574"/>
                  <a:gd name="T93" fmla="*/ 2147483647 h 278"/>
                  <a:gd name="T94" fmla="*/ 2147483647 w 574"/>
                  <a:gd name="T95" fmla="*/ 2147483647 h 278"/>
                  <a:gd name="T96" fmla="*/ 2147483647 w 574"/>
                  <a:gd name="T97" fmla="*/ 2147483647 h 27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74"/>
                  <a:gd name="T148" fmla="*/ 0 h 278"/>
                  <a:gd name="T149" fmla="*/ 574 w 574"/>
                  <a:gd name="T150" fmla="*/ 278 h 27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74" h="278">
                    <a:moveTo>
                      <a:pt x="400" y="178"/>
                    </a:moveTo>
                    <a:lnTo>
                      <a:pt x="388" y="182"/>
                    </a:lnTo>
                    <a:lnTo>
                      <a:pt x="376" y="184"/>
                    </a:lnTo>
                    <a:lnTo>
                      <a:pt x="366" y="182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8" y="172"/>
                    </a:lnTo>
                    <a:lnTo>
                      <a:pt x="346" y="168"/>
                    </a:lnTo>
                    <a:lnTo>
                      <a:pt x="338" y="168"/>
                    </a:lnTo>
                    <a:lnTo>
                      <a:pt x="324" y="178"/>
                    </a:lnTo>
                    <a:lnTo>
                      <a:pt x="318" y="182"/>
                    </a:lnTo>
                    <a:lnTo>
                      <a:pt x="308" y="184"/>
                    </a:lnTo>
                    <a:lnTo>
                      <a:pt x="300" y="184"/>
                    </a:lnTo>
                    <a:lnTo>
                      <a:pt x="290" y="188"/>
                    </a:lnTo>
                    <a:lnTo>
                      <a:pt x="282" y="192"/>
                    </a:lnTo>
                    <a:lnTo>
                      <a:pt x="272" y="200"/>
                    </a:lnTo>
                    <a:lnTo>
                      <a:pt x="258" y="200"/>
                    </a:lnTo>
                    <a:lnTo>
                      <a:pt x="262" y="194"/>
                    </a:lnTo>
                    <a:lnTo>
                      <a:pt x="266" y="190"/>
                    </a:lnTo>
                    <a:lnTo>
                      <a:pt x="276" y="182"/>
                    </a:lnTo>
                    <a:lnTo>
                      <a:pt x="286" y="178"/>
                    </a:lnTo>
                    <a:lnTo>
                      <a:pt x="298" y="170"/>
                    </a:lnTo>
                    <a:lnTo>
                      <a:pt x="290" y="170"/>
                    </a:lnTo>
                    <a:lnTo>
                      <a:pt x="282" y="174"/>
                    </a:lnTo>
                    <a:lnTo>
                      <a:pt x="268" y="180"/>
                    </a:lnTo>
                    <a:lnTo>
                      <a:pt x="252" y="190"/>
                    </a:lnTo>
                    <a:lnTo>
                      <a:pt x="246" y="192"/>
                    </a:lnTo>
                    <a:lnTo>
                      <a:pt x="240" y="194"/>
                    </a:lnTo>
                    <a:lnTo>
                      <a:pt x="234" y="196"/>
                    </a:lnTo>
                    <a:lnTo>
                      <a:pt x="230" y="202"/>
                    </a:lnTo>
                    <a:lnTo>
                      <a:pt x="224" y="206"/>
                    </a:lnTo>
                    <a:lnTo>
                      <a:pt x="218" y="210"/>
                    </a:lnTo>
                    <a:lnTo>
                      <a:pt x="206" y="214"/>
                    </a:lnTo>
                    <a:lnTo>
                      <a:pt x="194" y="218"/>
                    </a:lnTo>
                    <a:lnTo>
                      <a:pt x="184" y="220"/>
                    </a:lnTo>
                    <a:lnTo>
                      <a:pt x="172" y="224"/>
                    </a:lnTo>
                    <a:lnTo>
                      <a:pt x="164" y="230"/>
                    </a:lnTo>
                    <a:lnTo>
                      <a:pt x="160" y="234"/>
                    </a:lnTo>
                    <a:lnTo>
                      <a:pt x="154" y="234"/>
                    </a:lnTo>
                    <a:lnTo>
                      <a:pt x="132" y="240"/>
                    </a:lnTo>
                    <a:lnTo>
                      <a:pt x="110" y="248"/>
                    </a:lnTo>
                    <a:lnTo>
                      <a:pt x="86" y="258"/>
                    </a:lnTo>
                    <a:lnTo>
                      <a:pt x="64" y="266"/>
                    </a:lnTo>
                    <a:lnTo>
                      <a:pt x="64" y="264"/>
                    </a:lnTo>
                    <a:lnTo>
                      <a:pt x="62" y="262"/>
                    </a:lnTo>
                    <a:lnTo>
                      <a:pt x="60" y="262"/>
                    </a:lnTo>
                    <a:lnTo>
                      <a:pt x="54" y="262"/>
                    </a:lnTo>
                    <a:lnTo>
                      <a:pt x="48" y="264"/>
                    </a:lnTo>
                    <a:lnTo>
                      <a:pt x="34" y="270"/>
                    </a:lnTo>
                    <a:lnTo>
                      <a:pt x="22" y="276"/>
                    </a:lnTo>
                    <a:lnTo>
                      <a:pt x="14" y="278"/>
                    </a:lnTo>
                    <a:lnTo>
                      <a:pt x="8" y="278"/>
                    </a:lnTo>
                    <a:lnTo>
                      <a:pt x="0" y="278"/>
                    </a:lnTo>
                    <a:lnTo>
                      <a:pt x="14" y="270"/>
                    </a:lnTo>
                    <a:lnTo>
                      <a:pt x="36" y="262"/>
                    </a:lnTo>
                    <a:lnTo>
                      <a:pt x="58" y="258"/>
                    </a:lnTo>
                    <a:lnTo>
                      <a:pt x="76" y="256"/>
                    </a:lnTo>
                    <a:lnTo>
                      <a:pt x="82" y="256"/>
                    </a:lnTo>
                    <a:lnTo>
                      <a:pt x="84" y="254"/>
                    </a:lnTo>
                    <a:lnTo>
                      <a:pt x="90" y="248"/>
                    </a:lnTo>
                    <a:lnTo>
                      <a:pt x="96" y="244"/>
                    </a:lnTo>
                    <a:lnTo>
                      <a:pt x="102" y="242"/>
                    </a:lnTo>
                    <a:lnTo>
                      <a:pt x="120" y="236"/>
                    </a:lnTo>
                    <a:lnTo>
                      <a:pt x="136" y="232"/>
                    </a:lnTo>
                    <a:lnTo>
                      <a:pt x="166" y="210"/>
                    </a:lnTo>
                    <a:lnTo>
                      <a:pt x="164" y="206"/>
                    </a:lnTo>
                    <a:lnTo>
                      <a:pt x="162" y="204"/>
                    </a:lnTo>
                    <a:lnTo>
                      <a:pt x="154" y="210"/>
                    </a:lnTo>
                    <a:lnTo>
                      <a:pt x="146" y="210"/>
                    </a:lnTo>
                    <a:lnTo>
                      <a:pt x="146" y="204"/>
                    </a:lnTo>
                    <a:lnTo>
                      <a:pt x="144" y="202"/>
                    </a:lnTo>
                    <a:lnTo>
                      <a:pt x="140" y="202"/>
                    </a:lnTo>
                    <a:lnTo>
                      <a:pt x="136" y="202"/>
                    </a:lnTo>
                    <a:lnTo>
                      <a:pt x="132" y="204"/>
                    </a:lnTo>
                    <a:lnTo>
                      <a:pt x="124" y="208"/>
                    </a:lnTo>
                    <a:lnTo>
                      <a:pt x="112" y="208"/>
                    </a:lnTo>
                    <a:lnTo>
                      <a:pt x="118" y="204"/>
                    </a:lnTo>
                    <a:lnTo>
                      <a:pt x="126" y="198"/>
                    </a:lnTo>
                    <a:lnTo>
                      <a:pt x="132" y="192"/>
                    </a:lnTo>
                    <a:lnTo>
                      <a:pt x="136" y="186"/>
                    </a:lnTo>
                    <a:lnTo>
                      <a:pt x="132" y="186"/>
                    </a:lnTo>
                    <a:lnTo>
                      <a:pt x="128" y="186"/>
                    </a:lnTo>
                    <a:lnTo>
                      <a:pt x="120" y="186"/>
                    </a:lnTo>
                    <a:lnTo>
                      <a:pt x="116" y="186"/>
                    </a:lnTo>
                    <a:lnTo>
                      <a:pt x="112" y="184"/>
                    </a:lnTo>
                    <a:lnTo>
                      <a:pt x="110" y="178"/>
                    </a:lnTo>
                    <a:lnTo>
                      <a:pt x="110" y="160"/>
                    </a:lnTo>
                    <a:lnTo>
                      <a:pt x="152" y="128"/>
                    </a:lnTo>
                    <a:lnTo>
                      <a:pt x="158" y="130"/>
                    </a:lnTo>
                    <a:lnTo>
                      <a:pt x="166" y="132"/>
                    </a:lnTo>
                    <a:lnTo>
                      <a:pt x="190" y="130"/>
                    </a:lnTo>
                    <a:lnTo>
                      <a:pt x="214" y="124"/>
                    </a:lnTo>
                    <a:lnTo>
                      <a:pt x="224" y="122"/>
                    </a:lnTo>
                    <a:lnTo>
                      <a:pt x="236" y="116"/>
                    </a:lnTo>
                    <a:lnTo>
                      <a:pt x="244" y="110"/>
                    </a:lnTo>
                    <a:lnTo>
                      <a:pt x="246" y="104"/>
                    </a:lnTo>
                    <a:lnTo>
                      <a:pt x="234" y="108"/>
                    </a:lnTo>
                    <a:lnTo>
                      <a:pt x="228" y="110"/>
                    </a:lnTo>
                    <a:lnTo>
                      <a:pt x="220" y="112"/>
                    </a:lnTo>
                    <a:lnTo>
                      <a:pt x="212" y="110"/>
                    </a:lnTo>
                    <a:lnTo>
                      <a:pt x="202" y="108"/>
                    </a:lnTo>
                    <a:lnTo>
                      <a:pt x="186" y="102"/>
                    </a:lnTo>
                    <a:lnTo>
                      <a:pt x="234" y="70"/>
                    </a:lnTo>
                    <a:lnTo>
                      <a:pt x="242" y="70"/>
                    </a:lnTo>
                    <a:lnTo>
                      <a:pt x="252" y="72"/>
                    </a:lnTo>
                    <a:lnTo>
                      <a:pt x="252" y="78"/>
                    </a:lnTo>
                    <a:lnTo>
                      <a:pt x="254" y="80"/>
                    </a:lnTo>
                    <a:lnTo>
                      <a:pt x="258" y="82"/>
                    </a:lnTo>
                    <a:lnTo>
                      <a:pt x="264" y="82"/>
                    </a:lnTo>
                    <a:lnTo>
                      <a:pt x="268" y="82"/>
                    </a:lnTo>
                    <a:lnTo>
                      <a:pt x="272" y="80"/>
                    </a:lnTo>
                    <a:lnTo>
                      <a:pt x="272" y="76"/>
                    </a:lnTo>
                    <a:lnTo>
                      <a:pt x="274" y="70"/>
                    </a:lnTo>
                    <a:lnTo>
                      <a:pt x="270" y="70"/>
                    </a:lnTo>
                    <a:lnTo>
                      <a:pt x="268" y="68"/>
                    </a:lnTo>
                    <a:lnTo>
                      <a:pt x="268" y="66"/>
                    </a:lnTo>
                    <a:lnTo>
                      <a:pt x="268" y="60"/>
                    </a:lnTo>
                    <a:lnTo>
                      <a:pt x="266" y="58"/>
                    </a:lnTo>
                    <a:lnTo>
                      <a:pt x="266" y="54"/>
                    </a:lnTo>
                    <a:lnTo>
                      <a:pt x="266" y="46"/>
                    </a:lnTo>
                    <a:lnTo>
                      <a:pt x="280" y="36"/>
                    </a:lnTo>
                    <a:lnTo>
                      <a:pt x="288" y="38"/>
                    </a:lnTo>
                    <a:lnTo>
                      <a:pt x="296" y="40"/>
                    </a:lnTo>
                    <a:lnTo>
                      <a:pt x="306" y="38"/>
                    </a:lnTo>
                    <a:lnTo>
                      <a:pt x="318" y="32"/>
                    </a:lnTo>
                    <a:lnTo>
                      <a:pt x="324" y="28"/>
                    </a:lnTo>
                    <a:lnTo>
                      <a:pt x="332" y="22"/>
                    </a:lnTo>
                    <a:lnTo>
                      <a:pt x="356" y="14"/>
                    </a:lnTo>
                    <a:lnTo>
                      <a:pt x="384" y="10"/>
                    </a:lnTo>
                    <a:lnTo>
                      <a:pt x="410" y="4"/>
                    </a:lnTo>
                    <a:lnTo>
                      <a:pt x="436" y="0"/>
                    </a:lnTo>
                    <a:lnTo>
                      <a:pt x="444" y="2"/>
                    </a:lnTo>
                    <a:lnTo>
                      <a:pt x="452" y="4"/>
                    </a:lnTo>
                    <a:lnTo>
                      <a:pt x="462" y="6"/>
                    </a:lnTo>
                    <a:lnTo>
                      <a:pt x="472" y="6"/>
                    </a:lnTo>
                    <a:lnTo>
                      <a:pt x="474" y="12"/>
                    </a:lnTo>
                    <a:lnTo>
                      <a:pt x="476" y="12"/>
                    </a:lnTo>
                    <a:lnTo>
                      <a:pt x="510" y="12"/>
                    </a:lnTo>
                    <a:lnTo>
                      <a:pt x="516" y="14"/>
                    </a:lnTo>
                    <a:lnTo>
                      <a:pt x="520" y="16"/>
                    </a:lnTo>
                    <a:lnTo>
                      <a:pt x="534" y="16"/>
                    </a:lnTo>
                    <a:lnTo>
                      <a:pt x="548" y="16"/>
                    </a:lnTo>
                    <a:lnTo>
                      <a:pt x="554" y="18"/>
                    </a:lnTo>
                    <a:lnTo>
                      <a:pt x="562" y="20"/>
                    </a:lnTo>
                    <a:lnTo>
                      <a:pt x="574" y="20"/>
                    </a:lnTo>
                    <a:lnTo>
                      <a:pt x="402" y="178"/>
                    </a:lnTo>
                    <a:lnTo>
                      <a:pt x="400" y="1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" name="Freeform 66"/>
              <p:cNvSpPr/>
              <p:nvPr/>
            </p:nvSpPr>
            <p:spPr bwMode="auto">
              <a:xfrm>
                <a:off x="2022570" y="3625157"/>
                <a:ext cx="624986" cy="529649"/>
              </a:xfrm>
              <a:custGeom>
                <a:avLst/>
                <a:gdLst>
                  <a:gd name="T0" fmla="*/ 2147483647 w 428"/>
                  <a:gd name="T1" fmla="*/ 2147483647 h 336"/>
                  <a:gd name="T2" fmla="*/ 2147483647 w 428"/>
                  <a:gd name="T3" fmla="*/ 2147483647 h 336"/>
                  <a:gd name="T4" fmla="*/ 2147483647 w 428"/>
                  <a:gd name="T5" fmla="*/ 2147483647 h 336"/>
                  <a:gd name="T6" fmla="*/ 2147483647 w 428"/>
                  <a:gd name="T7" fmla="*/ 2147483647 h 336"/>
                  <a:gd name="T8" fmla="*/ 2147483647 w 428"/>
                  <a:gd name="T9" fmla="*/ 2147483647 h 336"/>
                  <a:gd name="T10" fmla="*/ 2147483647 w 428"/>
                  <a:gd name="T11" fmla="*/ 2147483647 h 336"/>
                  <a:gd name="T12" fmla="*/ 2147483647 w 428"/>
                  <a:gd name="T13" fmla="*/ 2147483647 h 336"/>
                  <a:gd name="T14" fmla="*/ 2147483647 w 428"/>
                  <a:gd name="T15" fmla="*/ 2147483647 h 336"/>
                  <a:gd name="T16" fmla="*/ 2147483647 w 428"/>
                  <a:gd name="T17" fmla="*/ 2147483647 h 336"/>
                  <a:gd name="T18" fmla="*/ 2147483647 w 428"/>
                  <a:gd name="T19" fmla="*/ 2147483647 h 336"/>
                  <a:gd name="T20" fmla="*/ 2147483647 w 428"/>
                  <a:gd name="T21" fmla="*/ 2147483647 h 336"/>
                  <a:gd name="T22" fmla="*/ 2147483647 w 428"/>
                  <a:gd name="T23" fmla="*/ 2147483647 h 336"/>
                  <a:gd name="T24" fmla="*/ 2147483647 w 428"/>
                  <a:gd name="T25" fmla="*/ 2147483647 h 336"/>
                  <a:gd name="T26" fmla="*/ 2147483647 w 428"/>
                  <a:gd name="T27" fmla="*/ 2147483647 h 336"/>
                  <a:gd name="T28" fmla="*/ 2147483647 w 428"/>
                  <a:gd name="T29" fmla="*/ 2147483647 h 336"/>
                  <a:gd name="T30" fmla="*/ 2147483647 w 428"/>
                  <a:gd name="T31" fmla="*/ 2147483647 h 336"/>
                  <a:gd name="T32" fmla="*/ 2147483647 w 428"/>
                  <a:gd name="T33" fmla="*/ 0 h 336"/>
                  <a:gd name="T34" fmla="*/ 2147483647 w 428"/>
                  <a:gd name="T35" fmla="*/ 2147483647 h 336"/>
                  <a:gd name="T36" fmla="*/ 2147483647 w 428"/>
                  <a:gd name="T37" fmla="*/ 2147483647 h 336"/>
                  <a:gd name="T38" fmla="*/ 2147483647 w 428"/>
                  <a:gd name="T39" fmla="*/ 2147483647 h 336"/>
                  <a:gd name="T40" fmla="*/ 2147483647 w 428"/>
                  <a:gd name="T41" fmla="*/ 2147483647 h 336"/>
                  <a:gd name="T42" fmla="*/ 2147483647 w 428"/>
                  <a:gd name="T43" fmla="*/ 2147483647 h 336"/>
                  <a:gd name="T44" fmla="*/ 2147483647 w 428"/>
                  <a:gd name="T45" fmla="*/ 2147483647 h 336"/>
                  <a:gd name="T46" fmla="*/ 2147483647 w 428"/>
                  <a:gd name="T47" fmla="*/ 2147483647 h 336"/>
                  <a:gd name="T48" fmla="*/ 2147483647 w 428"/>
                  <a:gd name="T49" fmla="*/ 2147483647 h 336"/>
                  <a:gd name="T50" fmla="*/ 2147483647 w 428"/>
                  <a:gd name="T51" fmla="*/ 2147483647 h 336"/>
                  <a:gd name="T52" fmla="*/ 2147483647 w 428"/>
                  <a:gd name="T53" fmla="*/ 2147483647 h 336"/>
                  <a:gd name="T54" fmla="*/ 2147483647 w 428"/>
                  <a:gd name="T55" fmla="*/ 2147483647 h 336"/>
                  <a:gd name="T56" fmla="*/ 2147483647 w 428"/>
                  <a:gd name="T57" fmla="*/ 2147483647 h 336"/>
                  <a:gd name="T58" fmla="*/ 2147483647 w 428"/>
                  <a:gd name="T59" fmla="*/ 2147483647 h 336"/>
                  <a:gd name="T60" fmla="*/ 2147483647 w 428"/>
                  <a:gd name="T61" fmla="*/ 2147483647 h 336"/>
                  <a:gd name="T62" fmla="*/ 2147483647 w 428"/>
                  <a:gd name="T63" fmla="*/ 2147483647 h 336"/>
                  <a:gd name="T64" fmla="*/ 2147483647 w 428"/>
                  <a:gd name="T65" fmla="*/ 2147483647 h 336"/>
                  <a:gd name="T66" fmla="*/ 2147483647 w 428"/>
                  <a:gd name="T67" fmla="*/ 2147483647 h 336"/>
                  <a:gd name="T68" fmla="*/ 2147483647 w 428"/>
                  <a:gd name="T69" fmla="*/ 2147483647 h 336"/>
                  <a:gd name="T70" fmla="*/ 2147483647 w 428"/>
                  <a:gd name="T71" fmla="*/ 2147483647 h 336"/>
                  <a:gd name="T72" fmla="*/ 2147483647 w 428"/>
                  <a:gd name="T73" fmla="*/ 2147483647 h 336"/>
                  <a:gd name="T74" fmla="*/ 2147483647 w 428"/>
                  <a:gd name="T75" fmla="*/ 2147483647 h 336"/>
                  <a:gd name="T76" fmla="*/ 2147483647 w 428"/>
                  <a:gd name="T77" fmla="*/ 2147483647 h 336"/>
                  <a:gd name="T78" fmla="*/ 2147483647 w 428"/>
                  <a:gd name="T79" fmla="*/ 2147483647 h 336"/>
                  <a:gd name="T80" fmla="*/ 2147483647 w 428"/>
                  <a:gd name="T81" fmla="*/ 2147483647 h 336"/>
                  <a:gd name="T82" fmla="*/ 2147483647 w 428"/>
                  <a:gd name="T83" fmla="*/ 2147483647 h 336"/>
                  <a:gd name="T84" fmla="*/ 2147483647 w 428"/>
                  <a:gd name="T85" fmla="*/ 2147483647 h 336"/>
                  <a:gd name="T86" fmla="*/ 2147483647 w 428"/>
                  <a:gd name="T87" fmla="*/ 2147483647 h 336"/>
                  <a:gd name="T88" fmla="*/ 2147483647 w 428"/>
                  <a:gd name="T89" fmla="*/ 2147483647 h 336"/>
                  <a:gd name="T90" fmla="*/ 2147483647 w 428"/>
                  <a:gd name="T91" fmla="*/ 2147483647 h 336"/>
                  <a:gd name="T92" fmla="*/ 2147483647 w 428"/>
                  <a:gd name="T93" fmla="*/ 2147483647 h 336"/>
                  <a:gd name="T94" fmla="*/ 2147483647 w 428"/>
                  <a:gd name="T95" fmla="*/ 2147483647 h 336"/>
                  <a:gd name="T96" fmla="*/ 2147483647 w 428"/>
                  <a:gd name="T97" fmla="*/ 2147483647 h 336"/>
                  <a:gd name="T98" fmla="*/ 2147483647 w 428"/>
                  <a:gd name="T99" fmla="*/ 2147483647 h 336"/>
                  <a:gd name="T100" fmla="*/ 2147483647 w 428"/>
                  <a:gd name="T101" fmla="*/ 2147483647 h 336"/>
                  <a:gd name="T102" fmla="*/ 2147483647 w 428"/>
                  <a:gd name="T103" fmla="*/ 2147483647 h 336"/>
                  <a:gd name="T104" fmla="*/ 2147483647 w 428"/>
                  <a:gd name="T105" fmla="*/ 2147483647 h 336"/>
                  <a:gd name="T106" fmla="*/ 2147483647 w 428"/>
                  <a:gd name="T107" fmla="*/ 2147483647 h 336"/>
                  <a:gd name="T108" fmla="*/ 2147483647 w 428"/>
                  <a:gd name="T109" fmla="*/ 2147483647 h 336"/>
                  <a:gd name="T110" fmla="*/ 2147483647 w 428"/>
                  <a:gd name="T111" fmla="*/ 2147483647 h 3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28"/>
                  <a:gd name="T169" fmla="*/ 0 h 336"/>
                  <a:gd name="T170" fmla="*/ 428 w 428"/>
                  <a:gd name="T171" fmla="*/ 336 h 3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28" h="336">
                    <a:moveTo>
                      <a:pt x="400" y="274"/>
                    </a:moveTo>
                    <a:lnTo>
                      <a:pt x="402" y="270"/>
                    </a:lnTo>
                    <a:lnTo>
                      <a:pt x="408" y="260"/>
                    </a:lnTo>
                    <a:lnTo>
                      <a:pt x="410" y="250"/>
                    </a:lnTo>
                    <a:lnTo>
                      <a:pt x="416" y="234"/>
                    </a:lnTo>
                    <a:lnTo>
                      <a:pt x="418" y="228"/>
                    </a:lnTo>
                    <a:lnTo>
                      <a:pt x="422" y="222"/>
                    </a:lnTo>
                    <a:lnTo>
                      <a:pt x="428" y="210"/>
                    </a:lnTo>
                    <a:lnTo>
                      <a:pt x="426" y="206"/>
                    </a:lnTo>
                    <a:lnTo>
                      <a:pt x="426" y="202"/>
                    </a:lnTo>
                    <a:lnTo>
                      <a:pt x="422" y="202"/>
                    </a:lnTo>
                    <a:lnTo>
                      <a:pt x="410" y="202"/>
                    </a:lnTo>
                    <a:lnTo>
                      <a:pt x="394" y="204"/>
                    </a:lnTo>
                    <a:lnTo>
                      <a:pt x="378" y="208"/>
                    </a:lnTo>
                    <a:lnTo>
                      <a:pt x="372" y="212"/>
                    </a:lnTo>
                    <a:lnTo>
                      <a:pt x="368" y="216"/>
                    </a:lnTo>
                    <a:lnTo>
                      <a:pt x="364" y="224"/>
                    </a:lnTo>
                    <a:lnTo>
                      <a:pt x="358" y="234"/>
                    </a:lnTo>
                    <a:lnTo>
                      <a:pt x="352" y="246"/>
                    </a:lnTo>
                    <a:lnTo>
                      <a:pt x="346" y="254"/>
                    </a:lnTo>
                    <a:lnTo>
                      <a:pt x="334" y="256"/>
                    </a:lnTo>
                    <a:lnTo>
                      <a:pt x="320" y="260"/>
                    </a:lnTo>
                    <a:lnTo>
                      <a:pt x="310" y="262"/>
                    </a:lnTo>
                    <a:lnTo>
                      <a:pt x="298" y="264"/>
                    </a:lnTo>
                    <a:lnTo>
                      <a:pt x="288" y="262"/>
                    </a:lnTo>
                    <a:lnTo>
                      <a:pt x="280" y="256"/>
                    </a:lnTo>
                    <a:lnTo>
                      <a:pt x="272" y="248"/>
                    </a:lnTo>
                    <a:lnTo>
                      <a:pt x="266" y="238"/>
                    </a:lnTo>
                    <a:lnTo>
                      <a:pt x="260" y="226"/>
                    </a:lnTo>
                    <a:lnTo>
                      <a:pt x="258" y="216"/>
                    </a:lnTo>
                    <a:lnTo>
                      <a:pt x="256" y="204"/>
                    </a:lnTo>
                    <a:lnTo>
                      <a:pt x="256" y="194"/>
                    </a:lnTo>
                    <a:lnTo>
                      <a:pt x="258" y="178"/>
                    </a:lnTo>
                    <a:lnTo>
                      <a:pt x="260" y="160"/>
                    </a:lnTo>
                    <a:lnTo>
                      <a:pt x="268" y="142"/>
                    </a:lnTo>
                    <a:lnTo>
                      <a:pt x="276" y="128"/>
                    </a:lnTo>
                    <a:lnTo>
                      <a:pt x="256" y="122"/>
                    </a:lnTo>
                    <a:lnTo>
                      <a:pt x="248" y="116"/>
                    </a:lnTo>
                    <a:lnTo>
                      <a:pt x="244" y="114"/>
                    </a:lnTo>
                    <a:lnTo>
                      <a:pt x="242" y="110"/>
                    </a:lnTo>
                    <a:lnTo>
                      <a:pt x="240" y="94"/>
                    </a:lnTo>
                    <a:lnTo>
                      <a:pt x="236" y="76"/>
                    </a:lnTo>
                    <a:lnTo>
                      <a:pt x="232" y="68"/>
                    </a:lnTo>
                    <a:lnTo>
                      <a:pt x="230" y="60"/>
                    </a:lnTo>
                    <a:lnTo>
                      <a:pt x="224" y="56"/>
                    </a:lnTo>
                    <a:lnTo>
                      <a:pt x="216" y="56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204" y="62"/>
                    </a:lnTo>
                    <a:lnTo>
                      <a:pt x="198" y="66"/>
                    </a:lnTo>
                    <a:lnTo>
                      <a:pt x="192" y="68"/>
                    </a:lnTo>
                    <a:lnTo>
                      <a:pt x="188" y="68"/>
                    </a:lnTo>
                    <a:lnTo>
                      <a:pt x="184" y="66"/>
                    </a:lnTo>
                    <a:lnTo>
                      <a:pt x="180" y="62"/>
                    </a:lnTo>
                    <a:lnTo>
                      <a:pt x="178" y="58"/>
                    </a:lnTo>
                    <a:lnTo>
                      <a:pt x="174" y="38"/>
                    </a:lnTo>
                    <a:lnTo>
                      <a:pt x="170" y="34"/>
                    </a:lnTo>
                    <a:lnTo>
                      <a:pt x="166" y="30"/>
                    </a:lnTo>
                    <a:lnTo>
                      <a:pt x="160" y="26"/>
                    </a:lnTo>
                    <a:lnTo>
                      <a:pt x="158" y="18"/>
                    </a:lnTo>
                    <a:lnTo>
                      <a:pt x="152" y="20"/>
                    </a:lnTo>
                    <a:lnTo>
                      <a:pt x="148" y="20"/>
                    </a:lnTo>
                    <a:lnTo>
                      <a:pt x="132" y="18"/>
                    </a:lnTo>
                    <a:lnTo>
                      <a:pt x="128" y="28"/>
                    </a:lnTo>
                    <a:lnTo>
                      <a:pt x="78" y="28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4" y="48"/>
                    </a:lnTo>
                    <a:lnTo>
                      <a:pt x="4" y="54"/>
                    </a:lnTo>
                    <a:lnTo>
                      <a:pt x="8" y="56"/>
                    </a:lnTo>
                    <a:lnTo>
                      <a:pt x="12" y="62"/>
                    </a:lnTo>
                    <a:lnTo>
                      <a:pt x="20" y="70"/>
                    </a:lnTo>
                    <a:lnTo>
                      <a:pt x="22" y="74"/>
                    </a:lnTo>
                    <a:lnTo>
                      <a:pt x="22" y="78"/>
                    </a:lnTo>
                    <a:lnTo>
                      <a:pt x="20" y="82"/>
                    </a:lnTo>
                    <a:lnTo>
                      <a:pt x="14" y="84"/>
                    </a:lnTo>
                    <a:lnTo>
                      <a:pt x="12" y="88"/>
                    </a:lnTo>
                    <a:lnTo>
                      <a:pt x="8" y="92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8"/>
                    </a:lnTo>
                    <a:lnTo>
                      <a:pt x="24" y="110"/>
                    </a:lnTo>
                    <a:lnTo>
                      <a:pt x="32" y="112"/>
                    </a:lnTo>
                    <a:lnTo>
                      <a:pt x="34" y="118"/>
                    </a:lnTo>
                    <a:lnTo>
                      <a:pt x="38" y="120"/>
                    </a:lnTo>
                    <a:lnTo>
                      <a:pt x="40" y="124"/>
                    </a:lnTo>
                    <a:lnTo>
                      <a:pt x="40" y="130"/>
                    </a:lnTo>
                    <a:lnTo>
                      <a:pt x="40" y="134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8" y="144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2" y="154"/>
                    </a:lnTo>
                    <a:lnTo>
                      <a:pt x="48" y="158"/>
                    </a:lnTo>
                    <a:lnTo>
                      <a:pt x="54" y="164"/>
                    </a:lnTo>
                    <a:lnTo>
                      <a:pt x="66" y="182"/>
                    </a:lnTo>
                    <a:lnTo>
                      <a:pt x="68" y="180"/>
                    </a:lnTo>
                    <a:lnTo>
                      <a:pt x="72" y="178"/>
                    </a:lnTo>
                    <a:lnTo>
                      <a:pt x="74" y="176"/>
                    </a:lnTo>
                    <a:lnTo>
                      <a:pt x="76" y="172"/>
                    </a:lnTo>
                    <a:lnTo>
                      <a:pt x="74" y="164"/>
                    </a:lnTo>
                    <a:lnTo>
                      <a:pt x="68" y="158"/>
                    </a:lnTo>
                    <a:lnTo>
                      <a:pt x="66" y="152"/>
                    </a:lnTo>
                    <a:lnTo>
                      <a:pt x="60" y="146"/>
                    </a:lnTo>
                    <a:lnTo>
                      <a:pt x="62" y="142"/>
                    </a:lnTo>
                    <a:lnTo>
                      <a:pt x="60" y="138"/>
                    </a:lnTo>
                    <a:lnTo>
                      <a:pt x="56" y="128"/>
                    </a:lnTo>
                    <a:lnTo>
                      <a:pt x="54" y="116"/>
                    </a:lnTo>
                    <a:lnTo>
                      <a:pt x="50" y="108"/>
                    </a:lnTo>
                    <a:lnTo>
                      <a:pt x="48" y="106"/>
                    </a:lnTo>
                    <a:lnTo>
                      <a:pt x="46" y="104"/>
                    </a:lnTo>
                    <a:lnTo>
                      <a:pt x="46" y="102"/>
                    </a:lnTo>
                    <a:lnTo>
                      <a:pt x="44" y="90"/>
                    </a:lnTo>
                    <a:lnTo>
                      <a:pt x="42" y="8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4" y="58"/>
                    </a:lnTo>
                    <a:lnTo>
                      <a:pt x="32" y="56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6" y="48"/>
                    </a:lnTo>
                    <a:lnTo>
                      <a:pt x="28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32" y="20"/>
                    </a:lnTo>
                    <a:lnTo>
                      <a:pt x="38" y="22"/>
                    </a:lnTo>
                    <a:lnTo>
                      <a:pt x="42" y="24"/>
                    </a:lnTo>
                    <a:lnTo>
                      <a:pt x="46" y="28"/>
                    </a:lnTo>
                    <a:lnTo>
                      <a:pt x="48" y="32"/>
                    </a:lnTo>
                    <a:lnTo>
                      <a:pt x="52" y="44"/>
                    </a:lnTo>
                    <a:lnTo>
                      <a:pt x="54" y="56"/>
                    </a:lnTo>
                    <a:lnTo>
                      <a:pt x="54" y="58"/>
                    </a:lnTo>
                    <a:lnTo>
                      <a:pt x="52" y="64"/>
                    </a:lnTo>
                    <a:lnTo>
                      <a:pt x="50" y="70"/>
                    </a:lnTo>
                    <a:lnTo>
                      <a:pt x="50" y="72"/>
                    </a:lnTo>
                    <a:lnTo>
                      <a:pt x="52" y="74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62" y="84"/>
                    </a:lnTo>
                    <a:lnTo>
                      <a:pt x="66" y="88"/>
                    </a:lnTo>
                    <a:lnTo>
                      <a:pt x="68" y="88"/>
                    </a:lnTo>
                    <a:lnTo>
                      <a:pt x="72" y="100"/>
                    </a:lnTo>
                    <a:lnTo>
                      <a:pt x="76" y="106"/>
                    </a:lnTo>
                    <a:lnTo>
                      <a:pt x="80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8" y="116"/>
                    </a:lnTo>
                    <a:lnTo>
                      <a:pt x="86" y="120"/>
                    </a:lnTo>
                    <a:lnTo>
                      <a:pt x="84" y="126"/>
                    </a:lnTo>
                    <a:lnTo>
                      <a:pt x="86" y="132"/>
                    </a:lnTo>
                    <a:lnTo>
                      <a:pt x="92" y="140"/>
                    </a:lnTo>
                    <a:lnTo>
                      <a:pt x="104" y="154"/>
                    </a:lnTo>
                    <a:lnTo>
                      <a:pt x="112" y="162"/>
                    </a:lnTo>
                    <a:lnTo>
                      <a:pt x="118" y="168"/>
                    </a:lnTo>
                    <a:lnTo>
                      <a:pt x="122" y="178"/>
                    </a:lnTo>
                    <a:lnTo>
                      <a:pt x="130" y="188"/>
                    </a:lnTo>
                    <a:lnTo>
                      <a:pt x="130" y="202"/>
                    </a:lnTo>
                    <a:lnTo>
                      <a:pt x="132" y="206"/>
                    </a:lnTo>
                    <a:lnTo>
                      <a:pt x="132" y="210"/>
                    </a:lnTo>
                    <a:lnTo>
                      <a:pt x="132" y="216"/>
                    </a:lnTo>
                    <a:lnTo>
                      <a:pt x="130" y="220"/>
                    </a:lnTo>
                    <a:lnTo>
                      <a:pt x="128" y="220"/>
                    </a:lnTo>
                    <a:lnTo>
                      <a:pt x="128" y="226"/>
                    </a:lnTo>
                    <a:lnTo>
                      <a:pt x="124" y="226"/>
                    </a:lnTo>
                    <a:lnTo>
                      <a:pt x="124" y="232"/>
                    </a:lnTo>
                    <a:lnTo>
                      <a:pt x="126" y="238"/>
                    </a:lnTo>
                    <a:lnTo>
                      <a:pt x="130" y="244"/>
                    </a:lnTo>
                    <a:lnTo>
                      <a:pt x="138" y="250"/>
                    </a:lnTo>
                    <a:lnTo>
                      <a:pt x="148" y="256"/>
                    </a:lnTo>
                    <a:lnTo>
                      <a:pt x="150" y="262"/>
                    </a:lnTo>
                    <a:lnTo>
                      <a:pt x="154" y="266"/>
                    </a:lnTo>
                    <a:lnTo>
                      <a:pt x="158" y="270"/>
                    </a:lnTo>
                    <a:lnTo>
                      <a:pt x="166" y="270"/>
                    </a:lnTo>
                    <a:lnTo>
                      <a:pt x="174" y="272"/>
                    </a:lnTo>
                    <a:lnTo>
                      <a:pt x="178" y="274"/>
                    </a:lnTo>
                    <a:lnTo>
                      <a:pt x="190" y="284"/>
                    </a:lnTo>
                    <a:lnTo>
                      <a:pt x="198" y="290"/>
                    </a:lnTo>
                    <a:lnTo>
                      <a:pt x="204" y="294"/>
                    </a:lnTo>
                    <a:lnTo>
                      <a:pt x="218" y="300"/>
                    </a:lnTo>
                    <a:lnTo>
                      <a:pt x="232" y="306"/>
                    </a:lnTo>
                    <a:lnTo>
                      <a:pt x="246" y="312"/>
                    </a:lnTo>
                    <a:lnTo>
                      <a:pt x="254" y="314"/>
                    </a:lnTo>
                    <a:lnTo>
                      <a:pt x="260" y="314"/>
                    </a:lnTo>
                    <a:lnTo>
                      <a:pt x="266" y="314"/>
                    </a:lnTo>
                    <a:lnTo>
                      <a:pt x="274" y="308"/>
                    </a:lnTo>
                    <a:lnTo>
                      <a:pt x="280" y="304"/>
                    </a:lnTo>
                    <a:lnTo>
                      <a:pt x="286" y="302"/>
                    </a:lnTo>
                    <a:lnTo>
                      <a:pt x="290" y="304"/>
                    </a:lnTo>
                    <a:lnTo>
                      <a:pt x="296" y="306"/>
                    </a:lnTo>
                    <a:lnTo>
                      <a:pt x="306" y="312"/>
                    </a:lnTo>
                    <a:lnTo>
                      <a:pt x="314" y="320"/>
                    </a:lnTo>
                    <a:lnTo>
                      <a:pt x="318" y="328"/>
                    </a:lnTo>
                    <a:lnTo>
                      <a:pt x="324" y="336"/>
                    </a:lnTo>
                    <a:lnTo>
                      <a:pt x="328" y="324"/>
                    </a:lnTo>
                    <a:lnTo>
                      <a:pt x="330" y="318"/>
                    </a:lnTo>
                    <a:lnTo>
                      <a:pt x="334" y="312"/>
                    </a:lnTo>
                    <a:lnTo>
                      <a:pt x="354" y="312"/>
                    </a:lnTo>
                    <a:lnTo>
                      <a:pt x="354" y="306"/>
                    </a:lnTo>
                    <a:lnTo>
                      <a:pt x="352" y="302"/>
                    </a:lnTo>
                    <a:lnTo>
                      <a:pt x="348" y="300"/>
                    </a:lnTo>
                    <a:lnTo>
                      <a:pt x="346" y="296"/>
                    </a:lnTo>
                    <a:lnTo>
                      <a:pt x="344" y="292"/>
                    </a:lnTo>
                    <a:lnTo>
                      <a:pt x="348" y="284"/>
                    </a:lnTo>
                    <a:lnTo>
                      <a:pt x="352" y="280"/>
                    </a:lnTo>
                    <a:lnTo>
                      <a:pt x="356" y="278"/>
                    </a:lnTo>
                    <a:lnTo>
                      <a:pt x="380" y="278"/>
                    </a:lnTo>
                    <a:lnTo>
                      <a:pt x="384" y="278"/>
                    </a:lnTo>
                    <a:lnTo>
                      <a:pt x="386" y="276"/>
                    </a:lnTo>
                    <a:lnTo>
                      <a:pt x="388" y="274"/>
                    </a:lnTo>
                    <a:lnTo>
                      <a:pt x="390" y="270"/>
                    </a:lnTo>
                    <a:lnTo>
                      <a:pt x="392" y="268"/>
                    </a:lnTo>
                    <a:lnTo>
                      <a:pt x="396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400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" name="Freeform 67"/>
              <p:cNvSpPr/>
              <p:nvPr/>
            </p:nvSpPr>
            <p:spPr bwMode="auto">
              <a:xfrm>
                <a:off x="2694833" y="3902592"/>
                <a:ext cx="236387" cy="100886"/>
              </a:xfrm>
              <a:custGeom>
                <a:avLst/>
                <a:gdLst>
                  <a:gd name="T0" fmla="*/ 2147483647 w 162"/>
                  <a:gd name="T1" fmla="*/ 2147483647 h 64"/>
                  <a:gd name="T2" fmla="*/ 2147483647 w 162"/>
                  <a:gd name="T3" fmla="*/ 2147483647 h 64"/>
                  <a:gd name="T4" fmla="*/ 2147483647 w 162"/>
                  <a:gd name="T5" fmla="*/ 2147483647 h 64"/>
                  <a:gd name="T6" fmla="*/ 2147483647 w 162"/>
                  <a:gd name="T7" fmla="*/ 2147483647 h 64"/>
                  <a:gd name="T8" fmla="*/ 2147483647 w 162"/>
                  <a:gd name="T9" fmla="*/ 2147483647 h 64"/>
                  <a:gd name="T10" fmla="*/ 2147483647 w 162"/>
                  <a:gd name="T11" fmla="*/ 2147483647 h 64"/>
                  <a:gd name="T12" fmla="*/ 2147483647 w 162"/>
                  <a:gd name="T13" fmla="*/ 2147483647 h 64"/>
                  <a:gd name="T14" fmla="*/ 2147483647 w 162"/>
                  <a:gd name="T15" fmla="*/ 2147483647 h 64"/>
                  <a:gd name="T16" fmla="*/ 2147483647 w 162"/>
                  <a:gd name="T17" fmla="*/ 2147483647 h 64"/>
                  <a:gd name="T18" fmla="*/ 2147483647 w 162"/>
                  <a:gd name="T19" fmla="*/ 2147483647 h 64"/>
                  <a:gd name="T20" fmla="*/ 2147483647 w 162"/>
                  <a:gd name="T21" fmla="*/ 2147483647 h 64"/>
                  <a:gd name="T22" fmla="*/ 2147483647 w 162"/>
                  <a:gd name="T23" fmla="*/ 2147483647 h 64"/>
                  <a:gd name="T24" fmla="*/ 2147483647 w 162"/>
                  <a:gd name="T25" fmla="*/ 2147483647 h 64"/>
                  <a:gd name="T26" fmla="*/ 0 w 162"/>
                  <a:gd name="T27" fmla="*/ 2147483647 h 64"/>
                  <a:gd name="T28" fmla="*/ 2147483647 w 162"/>
                  <a:gd name="T29" fmla="*/ 2147483647 h 64"/>
                  <a:gd name="T30" fmla="*/ 2147483647 w 162"/>
                  <a:gd name="T31" fmla="*/ 2147483647 h 64"/>
                  <a:gd name="T32" fmla="*/ 2147483647 w 162"/>
                  <a:gd name="T33" fmla="*/ 2147483647 h 64"/>
                  <a:gd name="T34" fmla="*/ 2147483647 w 162"/>
                  <a:gd name="T35" fmla="*/ 2147483647 h 64"/>
                  <a:gd name="T36" fmla="*/ 2147483647 w 162"/>
                  <a:gd name="T37" fmla="*/ 2147483647 h 64"/>
                  <a:gd name="T38" fmla="*/ 2147483647 w 162"/>
                  <a:gd name="T39" fmla="*/ 2147483647 h 64"/>
                  <a:gd name="T40" fmla="*/ 2147483647 w 162"/>
                  <a:gd name="T41" fmla="*/ 0 h 64"/>
                  <a:gd name="T42" fmla="*/ 2147483647 w 162"/>
                  <a:gd name="T43" fmla="*/ 0 h 64"/>
                  <a:gd name="T44" fmla="*/ 2147483647 w 162"/>
                  <a:gd name="T45" fmla="*/ 0 h 64"/>
                  <a:gd name="T46" fmla="*/ 2147483647 w 162"/>
                  <a:gd name="T47" fmla="*/ 2147483647 h 64"/>
                  <a:gd name="T48" fmla="*/ 2147483647 w 162"/>
                  <a:gd name="T49" fmla="*/ 2147483647 h 64"/>
                  <a:gd name="T50" fmla="*/ 2147483647 w 162"/>
                  <a:gd name="T51" fmla="*/ 2147483647 h 64"/>
                  <a:gd name="T52" fmla="*/ 2147483647 w 162"/>
                  <a:gd name="T53" fmla="*/ 2147483647 h 64"/>
                  <a:gd name="T54" fmla="*/ 2147483647 w 162"/>
                  <a:gd name="T55" fmla="*/ 2147483647 h 64"/>
                  <a:gd name="T56" fmla="*/ 2147483647 w 162"/>
                  <a:gd name="T57" fmla="*/ 2147483647 h 64"/>
                  <a:gd name="T58" fmla="*/ 2147483647 w 162"/>
                  <a:gd name="T59" fmla="*/ 2147483647 h 64"/>
                  <a:gd name="T60" fmla="*/ 2147483647 w 162"/>
                  <a:gd name="T61" fmla="*/ 2147483647 h 64"/>
                  <a:gd name="T62" fmla="*/ 2147483647 w 162"/>
                  <a:gd name="T63" fmla="*/ 2147483647 h 64"/>
                  <a:gd name="T64" fmla="*/ 2147483647 w 162"/>
                  <a:gd name="T65" fmla="*/ 2147483647 h 64"/>
                  <a:gd name="T66" fmla="*/ 2147483647 w 162"/>
                  <a:gd name="T67" fmla="*/ 2147483647 h 64"/>
                  <a:gd name="T68" fmla="*/ 2147483647 w 162"/>
                  <a:gd name="T69" fmla="*/ 2147483647 h 64"/>
                  <a:gd name="T70" fmla="*/ 2147483647 w 162"/>
                  <a:gd name="T71" fmla="*/ 2147483647 h 64"/>
                  <a:gd name="T72" fmla="*/ 2147483647 w 162"/>
                  <a:gd name="T73" fmla="*/ 2147483647 h 64"/>
                  <a:gd name="T74" fmla="*/ 2147483647 w 162"/>
                  <a:gd name="T75" fmla="*/ 2147483647 h 64"/>
                  <a:gd name="T76" fmla="*/ 2147483647 w 162"/>
                  <a:gd name="T77" fmla="*/ 2147483647 h 64"/>
                  <a:gd name="T78" fmla="*/ 2147483647 w 162"/>
                  <a:gd name="T79" fmla="*/ 2147483647 h 64"/>
                  <a:gd name="T80" fmla="*/ 2147483647 w 162"/>
                  <a:gd name="T81" fmla="*/ 2147483647 h 64"/>
                  <a:gd name="T82" fmla="*/ 2147483647 w 162"/>
                  <a:gd name="T83" fmla="*/ 2147483647 h 64"/>
                  <a:gd name="T84" fmla="*/ 2147483647 w 162"/>
                  <a:gd name="T85" fmla="*/ 2147483647 h 64"/>
                  <a:gd name="T86" fmla="*/ 2147483647 w 162"/>
                  <a:gd name="T87" fmla="*/ 2147483647 h 64"/>
                  <a:gd name="T88" fmla="*/ 2147483647 w 162"/>
                  <a:gd name="T89" fmla="*/ 2147483647 h 64"/>
                  <a:gd name="T90" fmla="*/ 2147483647 w 162"/>
                  <a:gd name="T91" fmla="*/ 2147483647 h 64"/>
                  <a:gd name="T92" fmla="*/ 2147483647 w 162"/>
                  <a:gd name="T93" fmla="*/ 2147483647 h 64"/>
                  <a:gd name="T94" fmla="*/ 2147483647 w 162"/>
                  <a:gd name="T95" fmla="*/ 2147483647 h 64"/>
                  <a:gd name="T96" fmla="*/ 2147483647 w 162"/>
                  <a:gd name="T97" fmla="*/ 2147483647 h 64"/>
                  <a:gd name="T98" fmla="*/ 2147483647 w 162"/>
                  <a:gd name="T99" fmla="*/ 2147483647 h 64"/>
                  <a:gd name="T100" fmla="*/ 2147483647 w 162"/>
                  <a:gd name="T101" fmla="*/ 2147483647 h 64"/>
                  <a:gd name="T102" fmla="*/ 2147483647 w 162"/>
                  <a:gd name="T103" fmla="*/ 2147483647 h 64"/>
                  <a:gd name="T104" fmla="*/ 2147483647 w 162"/>
                  <a:gd name="T105" fmla="*/ 2147483647 h 64"/>
                  <a:gd name="T106" fmla="*/ 2147483647 w 162"/>
                  <a:gd name="T107" fmla="*/ 2147483647 h 64"/>
                  <a:gd name="T108" fmla="*/ 2147483647 w 162"/>
                  <a:gd name="T109" fmla="*/ 2147483647 h 64"/>
                  <a:gd name="T110" fmla="*/ 2147483647 w 162"/>
                  <a:gd name="T111" fmla="*/ 2147483647 h 64"/>
                  <a:gd name="T112" fmla="*/ 2147483647 w 162"/>
                  <a:gd name="T113" fmla="*/ 2147483647 h 64"/>
                  <a:gd name="T114" fmla="*/ 2147483647 w 162"/>
                  <a:gd name="T115" fmla="*/ 2147483647 h 64"/>
                  <a:gd name="T116" fmla="*/ 2147483647 w 162"/>
                  <a:gd name="T117" fmla="*/ 2147483647 h 64"/>
                  <a:gd name="T118" fmla="*/ 2147483647 w 162"/>
                  <a:gd name="T119" fmla="*/ 2147483647 h 64"/>
                  <a:gd name="T120" fmla="*/ 2147483647 w 162"/>
                  <a:gd name="T121" fmla="*/ 2147483647 h 6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62"/>
                  <a:gd name="T184" fmla="*/ 0 h 64"/>
                  <a:gd name="T185" fmla="*/ 162 w 162"/>
                  <a:gd name="T186" fmla="*/ 64 h 6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62" h="64">
                    <a:moveTo>
                      <a:pt x="44" y="18"/>
                    </a:moveTo>
                    <a:lnTo>
                      <a:pt x="44" y="16"/>
                    </a:lnTo>
                    <a:lnTo>
                      <a:pt x="48" y="16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4" y="12"/>
                    </a:lnTo>
                    <a:lnTo>
                      <a:pt x="36" y="12"/>
                    </a:lnTo>
                    <a:lnTo>
                      <a:pt x="30" y="16"/>
                    </a:lnTo>
                    <a:lnTo>
                      <a:pt x="22" y="18"/>
                    </a:lnTo>
                    <a:lnTo>
                      <a:pt x="16" y="20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6" y="26"/>
                    </a:lnTo>
                    <a:lnTo>
                      <a:pt x="0" y="26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18"/>
                    </a:lnTo>
                    <a:lnTo>
                      <a:pt x="12" y="14"/>
                    </a:lnTo>
                    <a:lnTo>
                      <a:pt x="18" y="10"/>
                    </a:lnTo>
                    <a:lnTo>
                      <a:pt x="24" y="6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6" y="4"/>
                    </a:lnTo>
                    <a:lnTo>
                      <a:pt x="78" y="8"/>
                    </a:lnTo>
                    <a:lnTo>
                      <a:pt x="86" y="16"/>
                    </a:lnTo>
                    <a:lnTo>
                      <a:pt x="90" y="16"/>
                    </a:lnTo>
                    <a:lnTo>
                      <a:pt x="96" y="16"/>
                    </a:lnTo>
                    <a:lnTo>
                      <a:pt x="102" y="18"/>
                    </a:lnTo>
                    <a:lnTo>
                      <a:pt x="114" y="24"/>
                    </a:lnTo>
                    <a:lnTo>
                      <a:pt x="122" y="32"/>
                    </a:lnTo>
                    <a:lnTo>
                      <a:pt x="130" y="38"/>
                    </a:lnTo>
                    <a:lnTo>
                      <a:pt x="142" y="42"/>
                    </a:lnTo>
                    <a:lnTo>
                      <a:pt x="140" y="44"/>
                    </a:lnTo>
                    <a:lnTo>
                      <a:pt x="154" y="48"/>
                    </a:lnTo>
                    <a:lnTo>
                      <a:pt x="160" y="52"/>
                    </a:lnTo>
                    <a:lnTo>
                      <a:pt x="162" y="58"/>
                    </a:lnTo>
                    <a:lnTo>
                      <a:pt x="154" y="60"/>
                    </a:lnTo>
                    <a:lnTo>
                      <a:pt x="152" y="60"/>
                    </a:lnTo>
                    <a:lnTo>
                      <a:pt x="152" y="62"/>
                    </a:lnTo>
                    <a:lnTo>
                      <a:pt x="142" y="64"/>
                    </a:lnTo>
                    <a:lnTo>
                      <a:pt x="130" y="64"/>
                    </a:lnTo>
                    <a:lnTo>
                      <a:pt x="108" y="62"/>
                    </a:lnTo>
                    <a:lnTo>
                      <a:pt x="112" y="58"/>
                    </a:lnTo>
                    <a:lnTo>
                      <a:pt x="118" y="52"/>
                    </a:lnTo>
                    <a:lnTo>
                      <a:pt x="118" y="48"/>
                    </a:lnTo>
                    <a:lnTo>
                      <a:pt x="110" y="48"/>
                    </a:lnTo>
                    <a:lnTo>
                      <a:pt x="102" y="46"/>
                    </a:lnTo>
                    <a:lnTo>
                      <a:pt x="100" y="44"/>
                    </a:lnTo>
                    <a:lnTo>
                      <a:pt x="98" y="38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2" y="30"/>
                    </a:lnTo>
                    <a:lnTo>
                      <a:pt x="78" y="30"/>
                    </a:lnTo>
                    <a:lnTo>
                      <a:pt x="76" y="28"/>
                    </a:lnTo>
                    <a:lnTo>
                      <a:pt x="72" y="26"/>
                    </a:lnTo>
                    <a:lnTo>
                      <a:pt x="60" y="22"/>
                    </a:lnTo>
                    <a:lnTo>
                      <a:pt x="50" y="18"/>
                    </a:lnTo>
                    <a:lnTo>
                      <a:pt x="44" y="16"/>
                    </a:lnTo>
                    <a:lnTo>
                      <a:pt x="4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" name="Freeform 68"/>
              <p:cNvSpPr/>
              <p:nvPr/>
            </p:nvSpPr>
            <p:spPr bwMode="auto">
              <a:xfrm>
                <a:off x="2834359" y="4036663"/>
                <a:ext cx="46124" cy="23894"/>
              </a:xfrm>
              <a:custGeom>
                <a:avLst/>
                <a:gdLst>
                  <a:gd name="T0" fmla="*/ 0 w 30"/>
                  <a:gd name="T1" fmla="*/ 2147483647 h 14"/>
                  <a:gd name="T2" fmla="*/ 0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0 h 14"/>
                  <a:gd name="T8" fmla="*/ 2147483647 w 30"/>
                  <a:gd name="T9" fmla="*/ 0 h 14"/>
                  <a:gd name="T10" fmla="*/ 2147483647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2147483647 h 14"/>
                  <a:gd name="T16" fmla="*/ 2147483647 w 30"/>
                  <a:gd name="T17" fmla="*/ 2147483647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0 w 30"/>
                  <a:gd name="T23" fmla="*/ 2147483647 h 14"/>
                  <a:gd name="T24" fmla="*/ 0 w 30"/>
                  <a:gd name="T25" fmla="*/ 2147483647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"/>
                  <a:gd name="T40" fmla="*/ 0 h 14"/>
                  <a:gd name="T41" fmla="*/ 30 w 30"/>
                  <a:gd name="T42" fmla="*/ 14 h 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" h="14">
                    <a:moveTo>
                      <a:pt x="0" y="8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" y="4"/>
                    </a:lnTo>
                    <a:lnTo>
                      <a:pt x="30" y="12"/>
                    </a:lnTo>
                    <a:lnTo>
                      <a:pt x="26" y="12"/>
                    </a:lnTo>
                    <a:lnTo>
                      <a:pt x="20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Freeform 69"/>
              <p:cNvSpPr/>
              <p:nvPr/>
            </p:nvSpPr>
            <p:spPr bwMode="auto">
              <a:xfrm>
                <a:off x="3084584" y="4036663"/>
                <a:ext cx="38053" cy="21239"/>
              </a:xfrm>
              <a:custGeom>
                <a:avLst/>
                <a:gdLst>
                  <a:gd name="T0" fmla="*/ 2147483647 w 26"/>
                  <a:gd name="T1" fmla="*/ 2147483647 h 12"/>
                  <a:gd name="T2" fmla="*/ 2147483647 w 26"/>
                  <a:gd name="T3" fmla="*/ 0 h 12"/>
                  <a:gd name="T4" fmla="*/ 2147483647 w 26"/>
                  <a:gd name="T5" fmla="*/ 2147483647 h 12"/>
                  <a:gd name="T6" fmla="*/ 2147483647 w 26"/>
                  <a:gd name="T7" fmla="*/ 2147483647 h 12"/>
                  <a:gd name="T8" fmla="*/ 2147483647 w 26"/>
                  <a:gd name="T9" fmla="*/ 2147483647 h 12"/>
                  <a:gd name="T10" fmla="*/ 2147483647 w 26"/>
                  <a:gd name="T11" fmla="*/ 2147483647 h 12"/>
                  <a:gd name="T12" fmla="*/ 2147483647 w 26"/>
                  <a:gd name="T13" fmla="*/ 2147483647 h 12"/>
                  <a:gd name="T14" fmla="*/ 2147483647 w 26"/>
                  <a:gd name="T15" fmla="*/ 2147483647 h 12"/>
                  <a:gd name="T16" fmla="*/ 0 w 26"/>
                  <a:gd name="T17" fmla="*/ 2147483647 h 12"/>
                  <a:gd name="T18" fmla="*/ 0 w 26"/>
                  <a:gd name="T19" fmla="*/ 2147483647 h 12"/>
                  <a:gd name="T20" fmla="*/ 2147483647 w 26"/>
                  <a:gd name="T21" fmla="*/ 2147483647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12"/>
                  <a:gd name="T35" fmla="*/ 26 w 26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12">
                    <a:moveTo>
                      <a:pt x="10" y="2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2" y="12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" name="Freeform 70"/>
              <p:cNvSpPr/>
              <p:nvPr/>
            </p:nvSpPr>
            <p:spPr bwMode="auto">
              <a:xfrm>
                <a:off x="2853962" y="3852149"/>
                <a:ext cx="13837" cy="22567"/>
              </a:xfrm>
              <a:custGeom>
                <a:avLst/>
                <a:gdLst>
                  <a:gd name="T0" fmla="*/ 2147483647 w 10"/>
                  <a:gd name="T1" fmla="*/ 2147483647 h 14"/>
                  <a:gd name="T2" fmla="*/ 2147483647 w 10"/>
                  <a:gd name="T3" fmla="*/ 2147483647 h 14"/>
                  <a:gd name="T4" fmla="*/ 2147483647 w 10"/>
                  <a:gd name="T5" fmla="*/ 2147483647 h 14"/>
                  <a:gd name="T6" fmla="*/ 2147483647 w 10"/>
                  <a:gd name="T7" fmla="*/ 2147483647 h 14"/>
                  <a:gd name="T8" fmla="*/ 0 w 10"/>
                  <a:gd name="T9" fmla="*/ 2147483647 h 14"/>
                  <a:gd name="T10" fmla="*/ 2147483647 w 10"/>
                  <a:gd name="T11" fmla="*/ 2147483647 h 14"/>
                  <a:gd name="T12" fmla="*/ 2147483647 w 10"/>
                  <a:gd name="T13" fmla="*/ 0 h 14"/>
                  <a:gd name="T14" fmla="*/ 2147483647 w 10"/>
                  <a:gd name="T15" fmla="*/ 2147483647 h 14"/>
                  <a:gd name="T16" fmla="*/ 2147483647 w 10"/>
                  <a:gd name="T17" fmla="*/ 2147483647 h 1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"/>
                  <a:gd name="T28" fmla="*/ 0 h 14"/>
                  <a:gd name="T29" fmla="*/ 10 w 10"/>
                  <a:gd name="T30" fmla="*/ 14 h 1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" h="14">
                    <a:moveTo>
                      <a:pt x="10" y="8"/>
                    </a:moveTo>
                    <a:lnTo>
                      <a:pt x="8" y="12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" name="Freeform 71"/>
              <p:cNvSpPr/>
              <p:nvPr/>
            </p:nvSpPr>
            <p:spPr bwMode="auto">
              <a:xfrm>
                <a:off x="2705211" y="4295515"/>
                <a:ext cx="126842" cy="65044"/>
              </a:xfrm>
              <a:custGeom>
                <a:avLst/>
                <a:gdLst>
                  <a:gd name="T0" fmla="*/ 0 w 88"/>
                  <a:gd name="T1" fmla="*/ 2147483647 h 42"/>
                  <a:gd name="T2" fmla="*/ 0 w 88"/>
                  <a:gd name="T3" fmla="*/ 2147483647 h 42"/>
                  <a:gd name="T4" fmla="*/ 0 w 88"/>
                  <a:gd name="T5" fmla="*/ 2147483647 h 42"/>
                  <a:gd name="T6" fmla="*/ 0 w 88"/>
                  <a:gd name="T7" fmla="*/ 2147483647 h 42"/>
                  <a:gd name="T8" fmla="*/ 2147483647 w 88"/>
                  <a:gd name="T9" fmla="*/ 2147483647 h 42"/>
                  <a:gd name="T10" fmla="*/ 2147483647 w 88"/>
                  <a:gd name="T11" fmla="*/ 2147483647 h 42"/>
                  <a:gd name="T12" fmla="*/ 2147483647 w 88"/>
                  <a:gd name="T13" fmla="*/ 2147483647 h 42"/>
                  <a:gd name="T14" fmla="*/ 2147483647 w 88"/>
                  <a:gd name="T15" fmla="*/ 2147483647 h 42"/>
                  <a:gd name="T16" fmla="*/ 2147483647 w 88"/>
                  <a:gd name="T17" fmla="*/ 2147483647 h 42"/>
                  <a:gd name="T18" fmla="*/ 2147483647 w 88"/>
                  <a:gd name="T19" fmla="*/ 2147483647 h 42"/>
                  <a:gd name="T20" fmla="*/ 2147483647 w 88"/>
                  <a:gd name="T21" fmla="*/ 2147483647 h 42"/>
                  <a:gd name="T22" fmla="*/ 2147483647 w 88"/>
                  <a:gd name="T23" fmla="*/ 2147483647 h 42"/>
                  <a:gd name="T24" fmla="*/ 2147483647 w 88"/>
                  <a:gd name="T25" fmla="*/ 2147483647 h 42"/>
                  <a:gd name="T26" fmla="*/ 2147483647 w 88"/>
                  <a:gd name="T27" fmla="*/ 2147483647 h 42"/>
                  <a:gd name="T28" fmla="*/ 2147483647 w 88"/>
                  <a:gd name="T29" fmla="*/ 0 h 42"/>
                  <a:gd name="T30" fmla="*/ 2147483647 w 88"/>
                  <a:gd name="T31" fmla="*/ 0 h 42"/>
                  <a:gd name="T32" fmla="*/ 2147483647 w 88"/>
                  <a:gd name="T33" fmla="*/ 2147483647 h 42"/>
                  <a:gd name="T34" fmla="*/ 2147483647 w 88"/>
                  <a:gd name="T35" fmla="*/ 2147483647 h 42"/>
                  <a:gd name="T36" fmla="*/ 2147483647 w 88"/>
                  <a:gd name="T37" fmla="*/ 2147483647 h 42"/>
                  <a:gd name="T38" fmla="*/ 2147483647 w 88"/>
                  <a:gd name="T39" fmla="*/ 2147483647 h 42"/>
                  <a:gd name="T40" fmla="*/ 2147483647 w 88"/>
                  <a:gd name="T41" fmla="*/ 2147483647 h 42"/>
                  <a:gd name="T42" fmla="*/ 2147483647 w 88"/>
                  <a:gd name="T43" fmla="*/ 2147483647 h 42"/>
                  <a:gd name="T44" fmla="*/ 2147483647 w 88"/>
                  <a:gd name="T45" fmla="*/ 2147483647 h 42"/>
                  <a:gd name="T46" fmla="*/ 2147483647 w 88"/>
                  <a:gd name="T47" fmla="*/ 2147483647 h 42"/>
                  <a:gd name="T48" fmla="*/ 2147483647 w 88"/>
                  <a:gd name="T49" fmla="*/ 2147483647 h 42"/>
                  <a:gd name="T50" fmla="*/ 2147483647 w 88"/>
                  <a:gd name="T51" fmla="*/ 2147483647 h 42"/>
                  <a:gd name="T52" fmla="*/ 2147483647 w 88"/>
                  <a:gd name="T53" fmla="*/ 2147483647 h 42"/>
                  <a:gd name="T54" fmla="*/ 2147483647 w 88"/>
                  <a:gd name="T55" fmla="*/ 2147483647 h 42"/>
                  <a:gd name="T56" fmla="*/ 2147483647 w 88"/>
                  <a:gd name="T57" fmla="*/ 2147483647 h 42"/>
                  <a:gd name="T58" fmla="*/ 2147483647 w 88"/>
                  <a:gd name="T59" fmla="*/ 2147483647 h 42"/>
                  <a:gd name="T60" fmla="*/ 2147483647 w 88"/>
                  <a:gd name="T61" fmla="*/ 2147483647 h 42"/>
                  <a:gd name="T62" fmla="*/ 2147483647 w 88"/>
                  <a:gd name="T63" fmla="*/ 2147483647 h 42"/>
                  <a:gd name="T64" fmla="*/ 2147483647 w 88"/>
                  <a:gd name="T65" fmla="*/ 2147483647 h 42"/>
                  <a:gd name="T66" fmla="*/ 2147483647 w 88"/>
                  <a:gd name="T67" fmla="*/ 2147483647 h 42"/>
                  <a:gd name="T68" fmla="*/ 2147483647 w 88"/>
                  <a:gd name="T69" fmla="*/ 2147483647 h 42"/>
                  <a:gd name="T70" fmla="*/ 2147483647 w 88"/>
                  <a:gd name="T71" fmla="*/ 2147483647 h 42"/>
                  <a:gd name="T72" fmla="*/ 2147483647 w 88"/>
                  <a:gd name="T73" fmla="*/ 2147483647 h 42"/>
                  <a:gd name="T74" fmla="*/ 2147483647 w 88"/>
                  <a:gd name="T75" fmla="*/ 2147483647 h 42"/>
                  <a:gd name="T76" fmla="*/ 2147483647 w 88"/>
                  <a:gd name="T77" fmla="*/ 2147483647 h 42"/>
                  <a:gd name="T78" fmla="*/ 2147483647 w 88"/>
                  <a:gd name="T79" fmla="*/ 2147483647 h 42"/>
                  <a:gd name="T80" fmla="*/ 2147483647 w 88"/>
                  <a:gd name="T81" fmla="*/ 2147483647 h 42"/>
                  <a:gd name="T82" fmla="*/ 2147483647 w 88"/>
                  <a:gd name="T83" fmla="*/ 2147483647 h 42"/>
                  <a:gd name="T84" fmla="*/ 2147483647 w 88"/>
                  <a:gd name="T85" fmla="*/ 2147483647 h 42"/>
                  <a:gd name="T86" fmla="*/ 2147483647 w 88"/>
                  <a:gd name="T87" fmla="*/ 2147483647 h 42"/>
                  <a:gd name="T88" fmla="*/ 2147483647 w 88"/>
                  <a:gd name="T89" fmla="*/ 2147483647 h 42"/>
                  <a:gd name="T90" fmla="*/ 2147483647 w 88"/>
                  <a:gd name="T91" fmla="*/ 2147483647 h 42"/>
                  <a:gd name="T92" fmla="*/ 2147483647 w 88"/>
                  <a:gd name="T93" fmla="*/ 2147483647 h 42"/>
                  <a:gd name="T94" fmla="*/ 2147483647 w 88"/>
                  <a:gd name="T95" fmla="*/ 2147483647 h 42"/>
                  <a:gd name="T96" fmla="*/ 2147483647 w 88"/>
                  <a:gd name="T97" fmla="*/ 2147483647 h 42"/>
                  <a:gd name="T98" fmla="*/ 0 w 88"/>
                  <a:gd name="T99" fmla="*/ 2147483647 h 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8"/>
                  <a:gd name="T151" fmla="*/ 0 h 42"/>
                  <a:gd name="T152" fmla="*/ 88 w 88"/>
                  <a:gd name="T153" fmla="*/ 42 h 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8" h="42">
                    <a:moveTo>
                      <a:pt x="0" y="22"/>
                    </a:moveTo>
                    <a:lnTo>
                      <a:pt x="0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6" y="10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0" y="8"/>
                    </a:lnTo>
                    <a:lnTo>
                      <a:pt x="80" y="14"/>
                    </a:lnTo>
                    <a:lnTo>
                      <a:pt x="86" y="18"/>
                    </a:lnTo>
                    <a:lnTo>
                      <a:pt x="88" y="18"/>
                    </a:lnTo>
                    <a:lnTo>
                      <a:pt x="86" y="20"/>
                    </a:lnTo>
                    <a:lnTo>
                      <a:pt x="86" y="26"/>
                    </a:lnTo>
                    <a:lnTo>
                      <a:pt x="88" y="32"/>
                    </a:lnTo>
                    <a:lnTo>
                      <a:pt x="86" y="34"/>
                    </a:lnTo>
                    <a:lnTo>
                      <a:pt x="82" y="38"/>
                    </a:lnTo>
                    <a:lnTo>
                      <a:pt x="76" y="42"/>
                    </a:lnTo>
                    <a:lnTo>
                      <a:pt x="70" y="30"/>
                    </a:lnTo>
                    <a:lnTo>
                      <a:pt x="70" y="26"/>
                    </a:lnTo>
                    <a:lnTo>
                      <a:pt x="76" y="26"/>
                    </a:lnTo>
                    <a:lnTo>
                      <a:pt x="68" y="16"/>
                    </a:lnTo>
                    <a:lnTo>
                      <a:pt x="64" y="14"/>
                    </a:lnTo>
                    <a:lnTo>
                      <a:pt x="56" y="14"/>
                    </a:lnTo>
                    <a:lnTo>
                      <a:pt x="52" y="14"/>
                    </a:lnTo>
                    <a:lnTo>
                      <a:pt x="46" y="20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44" y="32"/>
                    </a:lnTo>
                    <a:lnTo>
                      <a:pt x="44" y="38"/>
                    </a:lnTo>
                    <a:lnTo>
                      <a:pt x="42" y="42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2" y="42"/>
                    </a:lnTo>
                    <a:lnTo>
                      <a:pt x="30" y="42"/>
                    </a:lnTo>
                    <a:lnTo>
                      <a:pt x="30" y="36"/>
                    </a:lnTo>
                    <a:lnTo>
                      <a:pt x="24" y="34"/>
                    </a:lnTo>
                    <a:lnTo>
                      <a:pt x="20" y="32"/>
                    </a:lnTo>
                    <a:lnTo>
                      <a:pt x="16" y="30"/>
                    </a:lnTo>
                    <a:lnTo>
                      <a:pt x="12" y="2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" name="Freeform 72"/>
              <p:cNvSpPr/>
              <p:nvPr/>
            </p:nvSpPr>
            <p:spPr bwMode="auto">
              <a:xfrm>
                <a:off x="2637177" y="4259674"/>
                <a:ext cx="78411" cy="70354"/>
              </a:xfrm>
              <a:custGeom>
                <a:avLst/>
                <a:gdLst>
                  <a:gd name="T0" fmla="*/ 2147483647 w 54"/>
                  <a:gd name="T1" fmla="*/ 2147483647 h 44"/>
                  <a:gd name="T2" fmla="*/ 2147483647 w 54"/>
                  <a:gd name="T3" fmla="*/ 2147483647 h 44"/>
                  <a:gd name="T4" fmla="*/ 2147483647 w 54"/>
                  <a:gd name="T5" fmla="*/ 2147483647 h 44"/>
                  <a:gd name="T6" fmla="*/ 2147483647 w 54"/>
                  <a:gd name="T7" fmla="*/ 2147483647 h 44"/>
                  <a:gd name="T8" fmla="*/ 2147483647 w 54"/>
                  <a:gd name="T9" fmla="*/ 2147483647 h 44"/>
                  <a:gd name="T10" fmla="*/ 2147483647 w 54"/>
                  <a:gd name="T11" fmla="*/ 2147483647 h 44"/>
                  <a:gd name="T12" fmla="*/ 2147483647 w 54"/>
                  <a:gd name="T13" fmla="*/ 2147483647 h 44"/>
                  <a:gd name="T14" fmla="*/ 2147483647 w 54"/>
                  <a:gd name="T15" fmla="*/ 2147483647 h 44"/>
                  <a:gd name="T16" fmla="*/ 2147483647 w 54"/>
                  <a:gd name="T17" fmla="*/ 2147483647 h 44"/>
                  <a:gd name="T18" fmla="*/ 2147483647 w 54"/>
                  <a:gd name="T19" fmla="*/ 2147483647 h 44"/>
                  <a:gd name="T20" fmla="*/ 2147483647 w 54"/>
                  <a:gd name="T21" fmla="*/ 2147483647 h 44"/>
                  <a:gd name="T22" fmla="*/ 2147483647 w 54"/>
                  <a:gd name="T23" fmla="*/ 2147483647 h 44"/>
                  <a:gd name="T24" fmla="*/ 2147483647 w 54"/>
                  <a:gd name="T25" fmla="*/ 2147483647 h 44"/>
                  <a:gd name="T26" fmla="*/ 2147483647 w 54"/>
                  <a:gd name="T27" fmla="*/ 2147483647 h 44"/>
                  <a:gd name="T28" fmla="*/ 2147483647 w 54"/>
                  <a:gd name="T29" fmla="*/ 2147483647 h 44"/>
                  <a:gd name="T30" fmla="*/ 2147483647 w 54"/>
                  <a:gd name="T31" fmla="*/ 2147483647 h 44"/>
                  <a:gd name="T32" fmla="*/ 0 w 54"/>
                  <a:gd name="T33" fmla="*/ 2147483647 h 44"/>
                  <a:gd name="T34" fmla="*/ 2147483647 w 54"/>
                  <a:gd name="T35" fmla="*/ 2147483647 h 44"/>
                  <a:gd name="T36" fmla="*/ 2147483647 w 54"/>
                  <a:gd name="T37" fmla="*/ 2147483647 h 44"/>
                  <a:gd name="T38" fmla="*/ 2147483647 w 54"/>
                  <a:gd name="T39" fmla="*/ 2147483647 h 44"/>
                  <a:gd name="T40" fmla="*/ 2147483647 w 54"/>
                  <a:gd name="T41" fmla="*/ 0 h 44"/>
                  <a:gd name="T42" fmla="*/ 2147483647 w 54"/>
                  <a:gd name="T43" fmla="*/ 2147483647 h 44"/>
                  <a:gd name="T44" fmla="*/ 2147483647 w 54"/>
                  <a:gd name="T45" fmla="*/ 2147483647 h 4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4"/>
                  <a:gd name="T70" fmla="*/ 0 h 44"/>
                  <a:gd name="T71" fmla="*/ 54 w 54"/>
                  <a:gd name="T72" fmla="*/ 44 h 4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4" h="44">
                    <a:moveTo>
                      <a:pt x="38" y="6"/>
                    </a:moveTo>
                    <a:lnTo>
                      <a:pt x="46" y="18"/>
                    </a:lnTo>
                    <a:lnTo>
                      <a:pt x="54" y="28"/>
                    </a:lnTo>
                    <a:lnTo>
                      <a:pt x="46" y="28"/>
                    </a:lnTo>
                    <a:lnTo>
                      <a:pt x="46" y="44"/>
                    </a:lnTo>
                    <a:lnTo>
                      <a:pt x="32" y="40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24" y="22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16" y="22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20" y="4"/>
                    </a:lnTo>
                    <a:lnTo>
                      <a:pt x="3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" name="Freeform 73"/>
              <p:cNvSpPr/>
              <p:nvPr/>
            </p:nvSpPr>
            <p:spPr bwMode="auto">
              <a:xfrm>
                <a:off x="2604890" y="4146841"/>
                <a:ext cx="104933" cy="123453"/>
              </a:xfrm>
              <a:custGeom>
                <a:avLst/>
                <a:gdLst>
                  <a:gd name="T0" fmla="*/ 2147483647 w 72"/>
                  <a:gd name="T1" fmla="*/ 0 h 78"/>
                  <a:gd name="T2" fmla="*/ 2147483647 w 72"/>
                  <a:gd name="T3" fmla="*/ 2147483647 h 78"/>
                  <a:gd name="T4" fmla="*/ 2147483647 w 72"/>
                  <a:gd name="T5" fmla="*/ 2147483647 h 78"/>
                  <a:gd name="T6" fmla="*/ 2147483647 w 72"/>
                  <a:gd name="T7" fmla="*/ 2147483647 h 78"/>
                  <a:gd name="T8" fmla="*/ 2147483647 w 72"/>
                  <a:gd name="T9" fmla="*/ 2147483647 h 78"/>
                  <a:gd name="T10" fmla="*/ 2147483647 w 72"/>
                  <a:gd name="T11" fmla="*/ 2147483647 h 78"/>
                  <a:gd name="T12" fmla="*/ 2147483647 w 72"/>
                  <a:gd name="T13" fmla="*/ 2147483647 h 78"/>
                  <a:gd name="T14" fmla="*/ 2147483647 w 72"/>
                  <a:gd name="T15" fmla="*/ 2147483647 h 78"/>
                  <a:gd name="T16" fmla="*/ 2147483647 w 72"/>
                  <a:gd name="T17" fmla="*/ 2147483647 h 78"/>
                  <a:gd name="T18" fmla="*/ 2147483647 w 72"/>
                  <a:gd name="T19" fmla="*/ 2147483647 h 78"/>
                  <a:gd name="T20" fmla="*/ 2147483647 w 72"/>
                  <a:gd name="T21" fmla="*/ 2147483647 h 78"/>
                  <a:gd name="T22" fmla="*/ 2147483647 w 72"/>
                  <a:gd name="T23" fmla="*/ 2147483647 h 78"/>
                  <a:gd name="T24" fmla="*/ 2147483647 w 72"/>
                  <a:gd name="T25" fmla="*/ 2147483647 h 78"/>
                  <a:gd name="T26" fmla="*/ 2147483647 w 72"/>
                  <a:gd name="T27" fmla="*/ 2147483647 h 78"/>
                  <a:gd name="T28" fmla="*/ 2147483647 w 72"/>
                  <a:gd name="T29" fmla="*/ 2147483647 h 78"/>
                  <a:gd name="T30" fmla="*/ 2147483647 w 72"/>
                  <a:gd name="T31" fmla="*/ 2147483647 h 78"/>
                  <a:gd name="T32" fmla="*/ 2147483647 w 72"/>
                  <a:gd name="T33" fmla="*/ 2147483647 h 78"/>
                  <a:gd name="T34" fmla="*/ 2147483647 w 72"/>
                  <a:gd name="T35" fmla="*/ 2147483647 h 78"/>
                  <a:gd name="T36" fmla="*/ 2147483647 w 72"/>
                  <a:gd name="T37" fmla="*/ 2147483647 h 78"/>
                  <a:gd name="T38" fmla="*/ 2147483647 w 72"/>
                  <a:gd name="T39" fmla="*/ 2147483647 h 78"/>
                  <a:gd name="T40" fmla="*/ 0 w 72"/>
                  <a:gd name="T41" fmla="*/ 2147483647 h 78"/>
                  <a:gd name="T42" fmla="*/ 2147483647 w 72"/>
                  <a:gd name="T43" fmla="*/ 2147483647 h 78"/>
                  <a:gd name="T44" fmla="*/ 2147483647 w 72"/>
                  <a:gd name="T45" fmla="*/ 2147483647 h 78"/>
                  <a:gd name="T46" fmla="*/ 2147483647 w 72"/>
                  <a:gd name="T47" fmla="*/ 2147483647 h 78"/>
                  <a:gd name="T48" fmla="*/ 2147483647 w 72"/>
                  <a:gd name="T49" fmla="*/ 2147483647 h 78"/>
                  <a:gd name="T50" fmla="*/ 2147483647 w 72"/>
                  <a:gd name="T51" fmla="*/ 2147483647 h 78"/>
                  <a:gd name="T52" fmla="*/ 2147483647 w 72"/>
                  <a:gd name="T53" fmla="*/ 2147483647 h 78"/>
                  <a:gd name="T54" fmla="*/ 2147483647 w 72"/>
                  <a:gd name="T55" fmla="*/ 2147483647 h 78"/>
                  <a:gd name="T56" fmla="*/ 2147483647 w 72"/>
                  <a:gd name="T57" fmla="*/ 2147483647 h 78"/>
                  <a:gd name="T58" fmla="*/ 2147483647 w 72"/>
                  <a:gd name="T59" fmla="*/ 2147483647 h 78"/>
                  <a:gd name="T60" fmla="*/ 2147483647 w 72"/>
                  <a:gd name="T61" fmla="*/ 2147483647 h 78"/>
                  <a:gd name="T62" fmla="*/ 2147483647 w 72"/>
                  <a:gd name="T63" fmla="*/ 2147483647 h 78"/>
                  <a:gd name="T64" fmla="*/ 2147483647 w 72"/>
                  <a:gd name="T65" fmla="*/ 2147483647 h 78"/>
                  <a:gd name="T66" fmla="*/ 2147483647 w 72"/>
                  <a:gd name="T67" fmla="*/ 2147483647 h 78"/>
                  <a:gd name="T68" fmla="*/ 2147483647 w 72"/>
                  <a:gd name="T69" fmla="*/ 2147483647 h 78"/>
                  <a:gd name="T70" fmla="*/ 2147483647 w 72"/>
                  <a:gd name="T71" fmla="*/ 2147483647 h 78"/>
                  <a:gd name="T72" fmla="*/ 2147483647 w 72"/>
                  <a:gd name="T73" fmla="*/ 2147483647 h 78"/>
                  <a:gd name="T74" fmla="*/ 2147483647 w 72"/>
                  <a:gd name="T75" fmla="*/ 2147483647 h 78"/>
                  <a:gd name="T76" fmla="*/ 2147483647 w 72"/>
                  <a:gd name="T77" fmla="*/ 0 h 7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2"/>
                  <a:gd name="T118" fmla="*/ 0 h 78"/>
                  <a:gd name="T119" fmla="*/ 72 w 72"/>
                  <a:gd name="T120" fmla="*/ 78 h 7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2" h="78">
                    <a:moveTo>
                      <a:pt x="72" y="0"/>
                    </a:moveTo>
                    <a:lnTo>
                      <a:pt x="72" y="2"/>
                    </a:lnTo>
                    <a:lnTo>
                      <a:pt x="70" y="10"/>
                    </a:lnTo>
                    <a:lnTo>
                      <a:pt x="68" y="20"/>
                    </a:lnTo>
                    <a:lnTo>
                      <a:pt x="66" y="26"/>
                    </a:lnTo>
                    <a:lnTo>
                      <a:pt x="64" y="36"/>
                    </a:lnTo>
                    <a:lnTo>
                      <a:pt x="64" y="44"/>
                    </a:lnTo>
                    <a:lnTo>
                      <a:pt x="60" y="50"/>
                    </a:lnTo>
                    <a:lnTo>
                      <a:pt x="56" y="54"/>
                    </a:lnTo>
                    <a:lnTo>
                      <a:pt x="56" y="60"/>
                    </a:lnTo>
                    <a:lnTo>
                      <a:pt x="56" y="66"/>
                    </a:lnTo>
                    <a:lnTo>
                      <a:pt x="58" y="74"/>
                    </a:lnTo>
                    <a:lnTo>
                      <a:pt x="60" y="78"/>
                    </a:lnTo>
                    <a:lnTo>
                      <a:pt x="42" y="76"/>
                    </a:lnTo>
                    <a:lnTo>
                      <a:pt x="26" y="72"/>
                    </a:lnTo>
                    <a:lnTo>
                      <a:pt x="24" y="66"/>
                    </a:lnTo>
                    <a:lnTo>
                      <a:pt x="24" y="62"/>
                    </a:lnTo>
                    <a:lnTo>
                      <a:pt x="16" y="58"/>
                    </a:lnTo>
                    <a:lnTo>
                      <a:pt x="8" y="50"/>
                    </a:lnTo>
                    <a:lnTo>
                      <a:pt x="4" y="44"/>
                    </a:lnTo>
                    <a:lnTo>
                      <a:pt x="0" y="36"/>
                    </a:lnTo>
                    <a:lnTo>
                      <a:pt x="6" y="36"/>
                    </a:lnTo>
                    <a:lnTo>
                      <a:pt x="10" y="30"/>
                    </a:lnTo>
                    <a:lnTo>
                      <a:pt x="12" y="26"/>
                    </a:lnTo>
                    <a:lnTo>
                      <a:pt x="14" y="24"/>
                    </a:lnTo>
                    <a:lnTo>
                      <a:pt x="16" y="22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32" y="18"/>
                    </a:lnTo>
                    <a:lnTo>
                      <a:pt x="40" y="8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4"/>
                    </a:lnTo>
                    <a:lnTo>
                      <a:pt x="52" y="4"/>
                    </a:lnTo>
                    <a:lnTo>
                      <a:pt x="52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" name="Freeform 74"/>
              <p:cNvSpPr/>
              <p:nvPr/>
            </p:nvSpPr>
            <p:spPr bwMode="auto">
              <a:xfrm>
                <a:off x="2546082" y="4166754"/>
                <a:ext cx="56503" cy="23894"/>
              </a:xfrm>
              <a:custGeom>
                <a:avLst/>
                <a:gdLst>
                  <a:gd name="T0" fmla="*/ 2147483647 w 38"/>
                  <a:gd name="T1" fmla="*/ 2147483647 h 16"/>
                  <a:gd name="T2" fmla="*/ 2147483647 w 38"/>
                  <a:gd name="T3" fmla="*/ 2147483647 h 16"/>
                  <a:gd name="T4" fmla="*/ 2147483647 w 38"/>
                  <a:gd name="T5" fmla="*/ 2147483647 h 16"/>
                  <a:gd name="T6" fmla="*/ 2147483647 w 38"/>
                  <a:gd name="T7" fmla="*/ 2147483647 h 16"/>
                  <a:gd name="T8" fmla="*/ 2147483647 w 38"/>
                  <a:gd name="T9" fmla="*/ 2147483647 h 16"/>
                  <a:gd name="T10" fmla="*/ 0 w 38"/>
                  <a:gd name="T11" fmla="*/ 2147483647 h 16"/>
                  <a:gd name="T12" fmla="*/ 2147483647 w 38"/>
                  <a:gd name="T13" fmla="*/ 2147483647 h 16"/>
                  <a:gd name="T14" fmla="*/ 2147483647 w 38"/>
                  <a:gd name="T15" fmla="*/ 0 h 16"/>
                  <a:gd name="T16" fmla="*/ 2147483647 w 38"/>
                  <a:gd name="T17" fmla="*/ 0 h 16"/>
                  <a:gd name="T18" fmla="*/ 2147483647 w 38"/>
                  <a:gd name="T19" fmla="*/ 2147483647 h 16"/>
                  <a:gd name="T20" fmla="*/ 2147483647 w 38"/>
                  <a:gd name="T21" fmla="*/ 2147483647 h 16"/>
                  <a:gd name="T22" fmla="*/ 2147483647 w 38"/>
                  <a:gd name="T23" fmla="*/ 2147483647 h 16"/>
                  <a:gd name="T24" fmla="*/ 2147483647 w 38"/>
                  <a:gd name="T25" fmla="*/ 2147483647 h 16"/>
                  <a:gd name="T26" fmla="*/ 2147483647 w 38"/>
                  <a:gd name="T27" fmla="*/ 2147483647 h 16"/>
                  <a:gd name="T28" fmla="*/ 2147483647 w 38"/>
                  <a:gd name="T29" fmla="*/ 2147483647 h 16"/>
                  <a:gd name="T30" fmla="*/ 2147483647 w 38"/>
                  <a:gd name="T31" fmla="*/ 2147483647 h 16"/>
                  <a:gd name="T32" fmla="*/ 2147483647 w 38"/>
                  <a:gd name="T33" fmla="*/ 2147483647 h 16"/>
                  <a:gd name="T34" fmla="*/ 2147483647 w 38"/>
                  <a:gd name="T35" fmla="*/ 2147483647 h 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8"/>
                  <a:gd name="T55" fmla="*/ 0 h 16"/>
                  <a:gd name="T56" fmla="*/ 38 w 38"/>
                  <a:gd name="T57" fmla="*/ 16 h 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8" h="16">
                    <a:moveTo>
                      <a:pt x="36" y="16"/>
                    </a:moveTo>
                    <a:lnTo>
                      <a:pt x="30" y="16"/>
                    </a:lnTo>
                    <a:lnTo>
                      <a:pt x="24" y="16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6" y="6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0"/>
                    </a:lnTo>
                    <a:lnTo>
                      <a:pt x="36" y="12"/>
                    </a:lnTo>
                    <a:lnTo>
                      <a:pt x="38" y="14"/>
                    </a:lnTo>
                    <a:lnTo>
                      <a:pt x="38" y="16"/>
                    </a:lnTo>
                    <a:lnTo>
                      <a:pt x="3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" name="Freeform 75"/>
              <p:cNvSpPr/>
              <p:nvPr/>
            </p:nvSpPr>
            <p:spPr bwMode="auto">
              <a:xfrm>
                <a:off x="2563378" y="4108345"/>
                <a:ext cx="146445" cy="94249"/>
              </a:xfrm>
              <a:custGeom>
                <a:avLst/>
                <a:gdLst>
                  <a:gd name="T0" fmla="*/ 2147483647 w 100"/>
                  <a:gd name="T1" fmla="*/ 2147483647 h 60"/>
                  <a:gd name="T2" fmla="*/ 2147483647 w 100"/>
                  <a:gd name="T3" fmla="*/ 2147483647 h 60"/>
                  <a:gd name="T4" fmla="*/ 2147483647 w 100"/>
                  <a:gd name="T5" fmla="*/ 2147483647 h 60"/>
                  <a:gd name="T6" fmla="*/ 2147483647 w 100"/>
                  <a:gd name="T7" fmla="*/ 2147483647 h 60"/>
                  <a:gd name="T8" fmla="*/ 2147483647 w 100"/>
                  <a:gd name="T9" fmla="*/ 2147483647 h 60"/>
                  <a:gd name="T10" fmla="*/ 2147483647 w 100"/>
                  <a:gd name="T11" fmla="*/ 2147483647 h 60"/>
                  <a:gd name="T12" fmla="*/ 2147483647 w 100"/>
                  <a:gd name="T13" fmla="*/ 2147483647 h 60"/>
                  <a:gd name="T14" fmla="*/ 2147483647 w 100"/>
                  <a:gd name="T15" fmla="*/ 2147483647 h 60"/>
                  <a:gd name="T16" fmla="*/ 2147483647 w 100"/>
                  <a:gd name="T17" fmla="*/ 2147483647 h 60"/>
                  <a:gd name="T18" fmla="*/ 2147483647 w 100"/>
                  <a:gd name="T19" fmla="*/ 2147483647 h 60"/>
                  <a:gd name="T20" fmla="*/ 2147483647 w 100"/>
                  <a:gd name="T21" fmla="*/ 2147483647 h 60"/>
                  <a:gd name="T22" fmla="*/ 2147483647 w 100"/>
                  <a:gd name="T23" fmla="*/ 2147483647 h 60"/>
                  <a:gd name="T24" fmla="*/ 2147483647 w 100"/>
                  <a:gd name="T25" fmla="*/ 2147483647 h 60"/>
                  <a:gd name="T26" fmla="*/ 2147483647 w 100"/>
                  <a:gd name="T27" fmla="*/ 2147483647 h 60"/>
                  <a:gd name="T28" fmla="*/ 2147483647 w 100"/>
                  <a:gd name="T29" fmla="*/ 2147483647 h 60"/>
                  <a:gd name="T30" fmla="*/ 2147483647 w 100"/>
                  <a:gd name="T31" fmla="*/ 2147483647 h 60"/>
                  <a:gd name="T32" fmla="*/ 2147483647 w 100"/>
                  <a:gd name="T33" fmla="*/ 2147483647 h 60"/>
                  <a:gd name="T34" fmla="*/ 2147483647 w 100"/>
                  <a:gd name="T35" fmla="*/ 2147483647 h 60"/>
                  <a:gd name="T36" fmla="*/ 2147483647 w 100"/>
                  <a:gd name="T37" fmla="*/ 2147483647 h 60"/>
                  <a:gd name="T38" fmla="*/ 2147483647 w 100"/>
                  <a:gd name="T39" fmla="*/ 2147483647 h 60"/>
                  <a:gd name="T40" fmla="*/ 2147483647 w 100"/>
                  <a:gd name="T41" fmla="*/ 2147483647 h 60"/>
                  <a:gd name="T42" fmla="*/ 2147483647 w 100"/>
                  <a:gd name="T43" fmla="*/ 2147483647 h 60"/>
                  <a:gd name="T44" fmla="*/ 2147483647 w 100"/>
                  <a:gd name="T45" fmla="*/ 2147483647 h 60"/>
                  <a:gd name="T46" fmla="*/ 2147483647 w 100"/>
                  <a:gd name="T47" fmla="*/ 2147483647 h 60"/>
                  <a:gd name="T48" fmla="*/ 2147483647 w 100"/>
                  <a:gd name="T49" fmla="*/ 2147483647 h 60"/>
                  <a:gd name="T50" fmla="*/ 2147483647 w 100"/>
                  <a:gd name="T51" fmla="*/ 2147483647 h 60"/>
                  <a:gd name="T52" fmla="*/ 2147483647 w 100"/>
                  <a:gd name="T53" fmla="*/ 2147483647 h 60"/>
                  <a:gd name="T54" fmla="*/ 0 w 100"/>
                  <a:gd name="T55" fmla="*/ 2147483647 h 60"/>
                  <a:gd name="T56" fmla="*/ 2147483647 w 100"/>
                  <a:gd name="T57" fmla="*/ 2147483647 h 60"/>
                  <a:gd name="T58" fmla="*/ 2147483647 w 100"/>
                  <a:gd name="T59" fmla="*/ 2147483647 h 60"/>
                  <a:gd name="T60" fmla="*/ 2147483647 w 100"/>
                  <a:gd name="T61" fmla="*/ 2147483647 h 60"/>
                  <a:gd name="T62" fmla="*/ 2147483647 w 100"/>
                  <a:gd name="T63" fmla="*/ 2147483647 h 60"/>
                  <a:gd name="T64" fmla="*/ 2147483647 w 100"/>
                  <a:gd name="T65" fmla="*/ 2147483647 h 60"/>
                  <a:gd name="T66" fmla="*/ 2147483647 w 100"/>
                  <a:gd name="T67" fmla="*/ 0 h 60"/>
                  <a:gd name="T68" fmla="*/ 2147483647 w 100"/>
                  <a:gd name="T69" fmla="*/ 0 h 60"/>
                  <a:gd name="T70" fmla="*/ 2147483647 w 100"/>
                  <a:gd name="T71" fmla="*/ 2147483647 h 60"/>
                  <a:gd name="T72" fmla="*/ 2147483647 w 100"/>
                  <a:gd name="T73" fmla="*/ 2147483647 h 60"/>
                  <a:gd name="T74" fmla="*/ 2147483647 w 100"/>
                  <a:gd name="T75" fmla="*/ 2147483647 h 60"/>
                  <a:gd name="T76" fmla="*/ 2147483647 w 100"/>
                  <a:gd name="T77" fmla="*/ 2147483647 h 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0"/>
                  <a:gd name="T118" fmla="*/ 0 h 60"/>
                  <a:gd name="T119" fmla="*/ 100 w 100"/>
                  <a:gd name="T120" fmla="*/ 60 h 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0" h="60">
                    <a:moveTo>
                      <a:pt x="100" y="24"/>
                    </a:moveTo>
                    <a:lnTo>
                      <a:pt x="94" y="26"/>
                    </a:lnTo>
                    <a:lnTo>
                      <a:pt x="90" y="26"/>
                    </a:lnTo>
                    <a:lnTo>
                      <a:pt x="86" y="2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28"/>
                    </a:lnTo>
                    <a:lnTo>
                      <a:pt x="76" y="28"/>
                    </a:lnTo>
                    <a:lnTo>
                      <a:pt x="72" y="28"/>
                    </a:lnTo>
                    <a:lnTo>
                      <a:pt x="68" y="32"/>
                    </a:lnTo>
                    <a:lnTo>
                      <a:pt x="60" y="42"/>
                    </a:lnTo>
                    <a:lnTo>
                      <a:pt x="54" y="44"/>
                    </a:lnTo>
                    <a:lnTo>
                      <a:pt x="50" y="44"/>
                    </a:lnTo>
                    <a:lnTo>
                      <a:pt x="44" y="46"/>
                    </a:lnTo>
                    <a:lnTo>
                      <a:pt x="42" y="48"/>
                    </a:lnTo>
                    <a:lnTo>
                      <a:pt x="40" y="50"/>
                    </a:lnTo>
                    <a:lnTo>
                      <a:pt x="38" y="54"/>
                    </a:lnTo>
                    <a:lnTo>
                      <a:pt x="34" y="60"/>
                    </a:lnTo>
                    <a:lnTo>
                      <a:pt x="28" y="60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18" y="46"/>
                    </a:lnTo>
                    <a:lnTo>
                      <a:pt x="12" y="44"/>
                    </a:lnTo>
                    <a:lnTo>
                      <a:pt x="8" y="40"/>
                    </a:lnTo>
                    <a:lnTo>
                      <a:pt x="4" y="38"/>
                    </a:lnTo>
                    <a:lnTo>
                      <a:pt x="0" y="36"/>
                    </a:lnTo>
                    <a:lnTo>
                      <a:pt x="4" y="28"/>
                    </a:lnTo>
                    <a:lnTo>
                      <a:pt x="8" y="22"/>
                    </a:lnTo>
                    <a:lnTo>
                      <a:pt x="18" y="16"/>
                    </a:lnTo>
                    <a:lnTo>
                      <a:pt x="22" y="8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80" y="0"/>
                    </a:lnTo>
                    <a:lnTo>
                      <a:pt x="84" y="6"/>
                    </a:lnTo>
                    <a:lnTo>
                      <a:pt x="90" y="12"/>
                    </a:lnTo>
                    <a:lnTo>
                      <a:pt x="96" y="18"/>
                    </a:lnTo>
                    <a:lnTo>
                      <a:pt x="10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" name="Freeform 76"/>
              <p:cNvSpPr/>
              <p:nvPr/>
            </p:nvSpPr>
            <p:spPr bwMode="auto">
              <a:xfrm>
                <a:off x="2573756" y="4048611"/>
                <a:ext cx="34594" cy="65044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0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0 h 42"/>
                  <a:gd name="T28" fmla="*/ 2147483647 w 24"/>
                  <a:gd name="T29" fmla="*/ 0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42"/>
                  <a:gd name="T56" fmla="*/ 24 w 24"/>
                  <a:gd name="T57" fmla="*/ 42 h 4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42">
                    <a:moveTo>
                      <a:pt x="24" y="6"/>
                    </a:moveTo>
                    <a:lnTo>
                      <a:pt x="18" y="10"/>
                    </a:lnTo>
                    <a:lnTo>
                      <a:pt x="18" y="18"/>
                    </a:lnTo>
                    <a:lnTo>
                      <a:pt x="16" y="26"/>
                    </a:lnTo>
                    <a:lnTo>
                      <a:pt x="14" y="32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0" y="4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2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2" name="Freeform 77"/>
              <p:cNvSpPr/>
              <p:nvPr/>
            </p:nvSpPr>
            <p:spPr bwMode="auto">
              <a:xfrm>
                <a:off x="2497651" y="4063212"/>
                <a:ext cx="104933" cy="115488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2147483647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0 h 72"/>
                  <a:gd name="T12" fmla="*/ 2147483647 w 72"/>
                  <a:gd name="T13" fmla="*/ 2147483647 h 72"/>
                  <a:gd name="T14" fmla="*/ 2147483647 w 72"/>
                  <a:gd name="T15" fmla="*/ 2147483647 h 72"/>
                  <a:gd name="T16" fmla="*/ 2147483647 w 72"/>
                  <a:gd name="T17" fmla="*/ 2147483647 h 72"/>
                  <a:gd name="T18" fmla="*/ 2147483647 w 72"/>
                  <a:gd name="T19" fmla="*/ 2147483647 h 72"/>
                  <a:gd name="T20" fmla="*/ 2147483647 w 72"/>
                  <a:gd name="T21" fmla="*/ 2147483647 h 72"/>
                  <a:gd name="T22" fmla="*/ 2147483647 w 72"/>
                  <a:gd name="T23" fmla="*/ 2147483647 h 72"/>
                  <a:gd name="T24" fmla="*/ 2147483647 w 72"/>
                  <a:gd name="T25" fmla="*/ 2147483647 h 72"/>
                  <a:gd name="T26" fmla="*/ 2147483647 w 72"/>
                  <a:gd name="T27" fmla="*/ 2147483647 h 72"/>
                  <a:gd name="T28" fmla="*/ 2147483647 w 72"/>
                  <a:gd name="T29" fmla="*/ 2147483647 h 72"/>
                  <a:gd name="T30" fmla="*/ 2147483647 w 72"/>
                  <a:gd name="T31" fmla="*/ 2147483647 h 72"/>
                  <a:gd name="T32" fmla="*/ 2147483647 w 72"/>
                  <a:gd name="T33" fmla="*/ 2147483647 h 72"/>
                  <a:gd name="T34" fmla="*/ 0 w 72"/>
                  <a:gd name="T35" fmla="*/ 2147483647 h 72"/>
                  <a:gd name="T36" fmla="*/ 2147483647 w 72"/>
                  <a:gd name="T37" fmla="*/ 2147483647 h 72"/>
                  <a:gd name="T38" fmla="*/ 2147483647 w 72"/>
                  <a:gd name="T39" fmla="*/ 2147483647 h 72"/>
                  <a:gd name="T40" fmla="*/ 2147483647 w 72"/>
                  <a:gd name="T41" fmla="*/ 2147483647 h 72"/>
                  <a:gd name="T42" fmla="*/ 2147483647 w 72"/>
                  <a:gd name="T43" fmla="*/ 2147483647 h 72"/>
                  <a:gd name="T44" fmla="*/ 2147483647 w 72"/>
                  <a:gd name="T45" fmla="*/ 2147483647 h 72"/>
                  <a:gd name="T46" fmla="*/ 2147483647 w 72"/>
                  <a:gd name="T47" fmla="*/ 2147483647 h 72"/>
                  <a:gd name="T48" fmla="*/ 2147483647 w 72"/>
                  <a:gd name="T49" fmla="*/ 2147483647 h 72"/>
                  <a:gd name="T50" fmla="*/ 2147483647 w 72"/>
                  <a:gd name="T51" fmla="*/ 2147483647 h 72"/>
                  <a:gd name="T52" fmla="*/ 2147483647 w 72"/>
                  <a:gd name="T53" fmla="*/ 2147483647 h 72"/>
                  <a:gd name="T54" fmla="*/ 2147483647 w 72"/>
                  <a:gd name="T55" fmla="*/ 2147483647 h 72"/>
                  <a:gd name="T56" fmla="*/ 2147483647 w 72"/>
                  <a:gd name="T57" fmla="*/ 2147483647 h 72"/>
                  <a:gd name="T58" fmla="*/ 2147483647 w 72"/>
                  <a:gd name="T59" fmla="*/ 2147483647 h 72"/>
                  <a:gd name="T60" fmla="*/ 2147483647 w 72"/>
                  <a:gd name="T61" fmla="*/ 2147483647 h 72"/>
                  <a:gd name="T62" fmla="*/ 2147483647 w 72"/>
                  <a:gd name="T63" fmla="*/ 2147483647 h 7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2"/>
                  <a:gd name="T97" fmla="*/ 0 h 72"/>
                  <a:gd name="T98" fmla="*/ 72 w 72"/>
                  <a:gd name="T99" fmla="*/ 72 h 7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2" h="72">
                    <a:moveTo>
                      <a:pt x="72" y="30"/>
                    </a:moveTo>
                    <a:lnTo>
                      <a:pt x="68" y="32"/>
                    </a:lnTo>
                    <a:lnTo>
                      <a:pt x="62" y="32"/>
                    </a:lnTo>
                    <a:lnTo>
                      <a:pt x="52" y="32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4" y="6"/>
                    </a:lnTo>
                    <a:lnTo>
                      <a:pt x="20" y="14"/>
                    </a:lnTo>
                    <a:lnTo>
                      <a:pt x="22" y="18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8"/>
                    </a:lnTo>
                    <a:lnTo>
                      <a:pt x="30" y="34"/>
                    </a:lnTo>
                    <a:lnTo>
                      <a:pt x="10" y="34"/>
                    </a:lnTo>
                    <a:lnTo>
                      <a:pt x="6" y="40"/>
                    </a:lnTo>
                    <a:lnTo>
                      <a:pt x="4" y="46"/>
                    </a:lnTo>
                    <a:lnTo>
                      <a:pt x="0" y="58"/>
                    </a:lnTo>
                    <a:lnTo>
                      <a:pt x="8" y="66"/>
                    </a:lnTo>
                    <a:lnTo>
                      <a:pt x="14" y="68"/>
                    </a:lnTo>
                    <a:lnTo>
                      <a:pt x="16" y="70"/>
                    </a:lnTo>
                    <a:lnTo>
                      <a:pt x="26" y="70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40" y="70"/>
                    </a:lnTo>
                    <a:lnTo>
                      <a:pt x="42" y="64"/>
                    </a:lnTo>
                    <a:lnTo>
                      <a:pt x="46" y="64"/>
                    </a:lnTo>
                    <a:lnTo>
                      <a:pt x="50" y="56"/>
                    </a:lnTo>
                    <a:lnTo>
                      <a:pt x="54" y="50"/>
                    </a:lnTo>
                    <a:lnTo>
                      <a:pt x="64" y="44"/>
                    </a:lnTo>
                    <a:lnTo>
                      <a:pt x="68" y="36"/>
                    </a:lnTo>
                    <a:lnTo>
                      <a:pt x="72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" name="Freeform 78"/>
              <p:cNvSpPr/>
              <p:nvPr/>
            </p:nvSpPr>
            <p:spPr bwMode="auto">
              <a:xfrm>
                <a:off x="2920842" y="3996840"/>
                <a:ext cx="64574" cy="58407"/>
              </a:xfrm>
              <a:custGeom>
                <a:avLst/>
                <a:gdLst>
                  <a:gd name="T0" fmla="*/ 2147483647 w 44"/>
                  <a:gd name="T1" fmla="*/ 2147483647 h 36"/>
                  <a:gd name="T2" fmla="*/ 2147483647 w 44"/>
                  <a:gd name="T3" fmla="*/ 2147483647 h 36"/>
                  <a:gd name="T4" fmla="*/ 2147483647 w 44"/>
                  <a:gd name="T5" fmla="*/ 2147483647 h 36"/>
                  <a:gd name="T6" fmla="*/ 2147483647 w 44"/>
                  <a:gd name="T7" fmla="*/ 2147483647 h 36"/>
                  <a:gd name="T8" fmla="*/ 2147483647 w 44"/>
                  <a:gd name="T9" fmla="*/ 2147483647 h 36"/>
                  <a:gd name="T10" fmla="*/ 0 w 44"/>
                  <a:gd name="T11" fmla="*/ 2147483647 h 36"/>
                  <a:gd name="T12" fmla="*/ 2147483647 w 44"/>
                  <a:gd name="T13" fmla="*/ 2147483647 h 36"/>
                  <a:gd name="T14" fmla="*/ 2147483647 w 44"/>
                  <a:gd name="T15" fmla="*/ 2147483647 h 36"/>
                  <a:gd name="T16" fmla="*/ 2147483647 w 44"/>
                  <a:gd name="T17" fmla="*/ 2147483647 h 36"/>
                  <a:gd name="T18" fmla="*/ 2147483647 w 44"/>
                  <a:gd name="T19" fmla="*/ 2147483647 h 36"/>
                  <a:gd name="T20" fmla="*/ 2147483647 w 44"/>
                  <a:gd name="T21" fmla="*/ 2147483647 h 36"/>
                  <a:gd name="T22" fmla="*/ 2147483647 w 44"/>
                  <a:gd name="T23" fmla="*/ 2147483647 h 36"/>
                  <a:gd name="T24" fmla="*/ 2147483647 w 44"/>
                  <a:gd name="T25" fmla="*/ 2147483647 h 36"/>
                  <a:gd name="T26" fmla="*/ 2147483647 w 44"/>
                  <a:gd name="T27" fmla="*/ 2147483647 h 36"/>
                  <a:gd name="T28" fmla="*/ 2147483647 w 44"/>
                  <a:gd name="T29" fmla="*/ 2147483647 h 36"/>
                  <a:gd name="T30" fmla="*/ 2147483647 w 44"/>
                  <a:gd name="T31" fmla="*/ 2147483647 h 36"/>
                  <a:gd name="T32" fmla="*/ 2147483647 w 44"/>
                  <a:gd name="T33" fmla="*/ 2147483647 h 36"/>
                  <a:gd name="T34" fmla="*/ 2147483647 w 44"/>
                  <a:gd name="T35" fmla="*/ 2147483647 h 36"/>
                  <a:gd name="T36" fmla="*/ 2147483647 w 44"/>
                  <a:gd name="T37" fmla="*/ 0 h 36"/>
                  <a:gd name="T38" fmla="*/ 2147483647 w 44"/>
                  <a:gd name="T39" fmla="*/ 2147483647 h 36"/>
                  <a:gd name="T40" fmla="*/ 2147483647 w 44"/>
                  <a:gd name="T41" fmla="*/ 2147483647 h 36"/>
                  <a:gd name="T42" fmla="*/ 2147483647 w 44"/>
                  <a:gd name="T43" fmla="*/ 2147483647 h 36"/>
                  <a:gd name="T44" fmla="*/ 2147483647 w 44"/>
                  <a:gd name="T45" fmla="*/ 2147483647 h 36"/>
                  <a:gd name="T46" fmla="*/ 2147483647 w 44"/>
                  <a:gd name="T47" fmla="*/ 2147483647 h 36"/>
                  <a:gd name="T48" fmla="*/ 2147483647 w 44"/>
                  <a:gd name="T49" fmla="*/ 2147483647 h 36"/>
                  <a:gd name="T50" fmla="*/ 2147483647 w 44"/>
                  <a:gd name="T51" fmla="*/ 2147483647 h 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4"/>
                  <a:gd name="T79" fmla="*/ 0 h 36"/>
                  <a:gd name="T80" fmla="*/ 44 w 44"/>
                  <a:gd name="T81" fmla="*/ 36 h 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4" h="36">
                    <a:moveTo>
                      <a:pt x="42" y="36"/>
                    </a:moveTo>
                    <a:lnTo>
                      <a:pt x="42" y="34"/>
                    </a:lnTo>
                    <a:lnTo>
                      <a:pt x="14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0" y="20"/>
                    </a:lnTo>
                    <a:lnTo>
                      <a:pt x="28" y="18"/>
                    </a:lnTo>
                    <a:lnTo>
                      <a:pt x="28" y="14"/>
                    </a:lnTo>
                    <a:lnTo>
                      <a:pt x="28" y="10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44" y="2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2" y="18"/>
                    </a:lnTo>
                    <a:lnTo>
                      <a:pt x="40" y="28"/>
                    </a:lnTo>
                    <a:lnTo>
                      <a:pt x="40" y="34"/>
                    </a:lnTo>
                    <a:lnTo>
                      <a:pt x="42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" name="Freeform 79"/>
              <p:cNvSpPr/>
              <p:nvPr/>
            </p:nvSpPr>
            <p:spPr bwMode="auto">
              <a:xfrm>
                <a:off x="2978498" y="4002150"/>
                <a:ext cx="85330" cy="55752"/>
              </a:xfrm>
              <a:custGeom>
                <a:avLst/>
                <a:gdLst>
                  <a:gd name="T0" fmla="*/ 0 w 58"/>
                  <a:gd name="T1" fmla="*/ 2147483647 h 36"/>
                  <a:gd name="T2" fmla="*/ 0 w 58"/>
                  <a:gd name="T3" fmla="*/ 2147483647 h 36"/>
                  <a:gd name="T4" fmla="*/ 2147483647 w 58"/>
                  <a:gd name="T5" fmla="*/ 2147483647 h 36"/>
                  <a:gd name="T6" fmla="*/ 2147483647 w 58"/>
                  <a:gd name="T7" fmla="*/ 2147483647 h 36"/>
                  <a:gd name="T8" fmla="*/ 2147483647 w 58"/>
                  <a:gd name="T9" fmla="*/ 2147483647 h 36"/>
                  <a:gd name="T10" fmla="*/ 2147483647 w 58"/>
                  <a:gd name="T11" fmla="*/ 0 h 36"/>
                  <a:gd name="T12" fmla="*/ 2147483647 w 58"/>
                  <a:gd name="T13" fmla="*/ 2147483647 h 36"/>
                  <a:gd name="T14" fmla="*/ 2147483647 w 58"/>
                  <a:gd name="T15" fmla="*/ 2147483647 h 36"/>
                  <a:gd name="T16" fmla="*/ 2147483647 w 58"/>
                  <a:gd name="T17" fmla="*/ 2147483647 h 36"/>
                  <a:gd name="T18" fmla="*/ 2147483647 w 58"/>
                  <a:gd name="T19" fmla="*/ 2147483647 h 36"/>
                  <a:gd name="T20" fmla="*/ 2147483647 w 58"/>
                  <a:gd name="T21" fmla="*/ 2147483647 h 36"/>
                  <a:gd name="T22" fmla="*/ 2147483647 w 58"/>
                  <a:gd name="T23" fmla="*/ 2147483647 h 36"/>
                  <a:gd name="T24" fmla="*/ 2147483647 w 58"/>
                  <a:gd name="T25" fmla="*/ 2147483647 h 36"/>
                  <a:gd name="T26" fmla="*/ 2147483647 w 58"/>
                  <a:gd name="T27" fmla="*/ 2147483647 h 36"/>
                  <a:gd name="T28" fmla="*/ 2147483647 w 58"/>
                  <a:gd name="T29" fmla="*/ 2147483647 h 36"/>
                  <a:gd name="T30" fmla="*/ 2147483647 w 58"/>
                  <a:gd name="T31" fmla="*/ 2147483647 h 36"/>
                  <a:gd name="T32" fmla="*/ 2147483647 w 58"/>
                  <a:gd name="T33" fmla="*/ 2147483647 h 36"/>
                  <a:gd name="T34" fmla="*/ 2147483647 w 58"/>
                  <a:gd name="T35" fmla="*/ 2147483647 h 36"/>
                  <a:gd name="T36" fmla="*/ 2147483647 w 58"/>
                  <a:gd name="T37" fmla="*/ 2147483647 h 36"/>
                  <a:gd name="T38" fmla="*/ 2147483647 w 58"/>
                  <a:gd name="T39" fmla="*/ 2147483647 h 36"/>
                  <a:gd name="T40" fmla="*/ 2147483647 w 58"/>
                  <a:gd name="T41" fmla="*/ 2147483647 h 36"/>
                  <a:gd name="T42" fmla="*/ 2147483647 w 58"/>
                  <a:gd name="T43" fmla="*/ 2147483647 h 36"/>
                  <a:gd name="T44" fmla="*/ 2147483647 w 58"/>
                  <a:gd name="T45" fmla="*/ 2147483647 h 36"/>
                  <a:gd name="T46" fmla="*/ 2147483647 w 58"/>
                  <a:gd name="T47" fmla="*/ 2147483647 h 36"/>
                  <a:gd name="T48" fmla="*/ 2147483647 w 58"/>
                  <a:gd name="T49" fmla="*/ 2147483647 h 36"/>
                  <a:gd name="T50" fmla="*/ 2147483647 w 58"/>
                  <a:gd name="T51" fmla="*/ 2147483647 h 36"/>
                  <a:gd name="T52" fmla="*/ 2147483647 w 58"/>
                  <a:gd name="T53" fmla="*/ 2147483647 h 36"/>
                  <a:gd name="T54" fmla="*/ 2147483647 w 58"/>
                  <a:gd name="T55" fmla="*/ 2147483647 h 36"/>
                  <a:gd name="T56" fmla="*/ 2147483647 w 58"/>
                  <a:gd name="T57" fmla="*/ 2147483647 h 36"/>
                  <a:gd name="T58" fmla="*/ 2147483647 w 58"/>
                  <a:gd name="T59" fmla="*/ 2147483647 h 36"/>
                  <a:gd name="T60" fmla="*/ 2147483647 w 58"/>
                  <a:gd name="T61" fmla="*/ 2147483647 h 36"/>
                  <a:gd name="T62" fmla="*/ 2147483647 w 58"/>
                  <a:gd name="T63" fmla="*/ 2147483647 h 36"/>
                  <a:gd name="T64" fmla="*/ 2147483647 w 58"/>
                  <a:gd name="T65" fmla="*/ 2147483647 h 36"/>
                  <a:gd name="T66" fmla="*/ 2147483647 w 58"/>
                  <a:gd name="T67" fmla="*/ 2147483647 h 36"/>
                  <a:gd name="T68" fmla="*/ 0 w 58"/>
                  <a:gd name="T69" fmla="*/ 2147483647 h 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8"/>
                  <a:gd name="T106" fmla="*/ 0 h 36"/>
                  <a:gd name="T107" fmla="*/ 58 w 58"/>
                  <a:gd name="T108" fmla="*/ 36 h 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8" h="36">
                    <a:moveTo>
                      <a:pt x="0" y="32"/>
                    </a:moveTo>
                    <a:lnTo>
                      <a:pt x="0" y="26"/>
                    </a:lnTo>
                    <a:lnTo>
                      <a:pt x="2" y="1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14" y="2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6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8" y="14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0"/>
                    </a:lnTo>
                    <a:lnTo>
                      <a:pt x="46" y="28"/>
                    </a:lnTo>
                    <a:lnTo>
                      <a:pt x="30" y="28"/>
                    </a:lnTo>
                    <a:lnTo>
                      <a:pt x="28" y="30"/>
                    </a:lnTo>
                    <a:lnTo>
                      <a:pt x="26" y="30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" name="Freeform 85"/>
              <p:cNvSpPr/>
              <p:nvPr/>
            </p:nvSpPr>
            <p:spPr bwMode="auto">
              <a:xfrm>
                <a:off x="3198742" y="4259674"/>
                <a:ext cx="16144" cy="19911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2147483647 w 12"/>
                  <a:gd name="T11" fmla="*/ 0 h 12"/>
                  <a:gd name="T12" fmla="*/ 0 w 12"/>
                  <a:gd name="T13" fmla="*/ 2147483647 h 12"/>
                  <a:gd name="T14" fmla="*/ 2147483647 w 12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"/>
                  <a:gd name="T25" fmla="*/ 0 h 12"/>
                  <a:gd name="T26" fmla="*/ 12 w 1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" h="12">
                    <a:moveTo>
                      <a:pt x="8" y="12"/>
                    </a:moveTo>
                    <a:lnTo>
                      <a:pt x="10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" name="Freeform 86"/>
              <p:cNvSpPr/>
              <p:nvPr/>
            </p:nvSpPr>
            <p:spPr bwMode="auto">
              <a:xfrm>
                <a:off x="3450120" y="4568968"/>
                <a:ext cx="57656" cy="54425"/>
              </a:xfrm>
              <a:custGeom>
                <a:avLst/>
                <a:gdLst>
                  <a:gd name="T0" fmla="*/ 0 w 40"/>
                  <a:gd name="T1" fmla="*/ 2147483647 h 34"/>
                  <a:gd name="T2" fmla="*/ 2147483647 w 40"/>
                  <a:gd name="T3" fmla="*/ 2147483647 h 34"/>
                  <a:gd name="T4" fmla="*/ 2147483647 w 40"/>
                  <a:gd name="T5" fmla="*/ 2147483647 h 34"/>
                  <a:gd name="T6" fmla="*/ 2147483647 w 40"/>
                  <a:gd name="T7" fmla="*/ 2147483647 h 34"/>
                  <a:gd name="T8" fmla="*/ 2147483647 w 40"/>
                  <a:gd name="T9" fmla="*/ 2147483647 h 34"/>
                  <a:gd name="T10" fmla="*/ 2147483647 w 40"/>
                  <a:gd name="T11" fmla="*/ 2147483647 h 34"/>
                  <a:gd name="T12" fmla="*/ 2147483647 w 40"/>
                  <a:gd name="T13" fmla="*/ 2147483647 h 34"/>
                  <a:gd name="T14" fmla="*/ 2147483647 w 40"/>
                  <a:gd name="T15" fmla="*/ 2147483647 h 34"/>
                  <a:gd name="T16" fmla="*/ 2147483647 w 40"/>
                  <a:gd name="T17" fmla="*/ 2147483647 h 34"/>
                  <a:gd name="T18" fmla="*/ 2147483647 w 40"/>
                  <a:gd name="T19" fmla="*/ 2147483647 h 34"/>
                  <a:gd name="T20" fmla="*/ 2147483647 w 40"/>
                  <a:gd name="T21" fmla="*/ 2147483647 h 34"/>
                  <a:gd name="T22" fmla="*/ 2147483647 w 40"/>
                  <a:gd name="T23" fmla="*/ 0 h 34"/>
                  <a:gd name="T24" fmla="*/ 2147483647 w 40"/>
                  <a:gd name="T25" fmla="*/ 0 h 34"/>
                  <a:gd name="T26" fmla="*/ 2147483647 w 40"/>
                  <a:gd name="T27" fmla="*/ 0 h 34"/>
                  <a:gd name="T28" fmla="*/ 2147483647 w 40"/>
                  <a:gd name="T29" fmla="*/ 2147483647 h 34"/>
                  <a:gd name="T30" fmla="*/ 2147483647 w 40"/>
                  <a:gd name="T31" fmla="*/ 2147483647 h 34"/>
                  <a:gd name="T32" fmla="*/ 2147483647 w 40"/>
                  <a:gd name="T33" fmla="*/ 2147483647 h 34"/>
                  <a:gd name="T34" fmla="*/ 0 w 40"/>
                  <a:gd name="T35" fmla="*/ 2147483647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0"/>
                  <a:gd name="T55" fmla="*/ 0 h 34"/>
                  <a:gd name="T56" fmla="*/ 40 w 40"/>
                  <a:gd name="T57" fmla="*/ 34 h 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0" h="34">
                    <a:moveTo>
                      <a:pt x="0" y="22"/>
                    </a:moveTo>
                    <a:lnTo>
                      <a:pt x="4" y="30"/>
                    </a:lnTo>
                    <a:lnTo>
                      <a:pt x="18" y="32"/>
                    </a:lnTo>
                    <a:lnTo>
                      <a:pt x="26" y="34"/>
                    </a:lnTo>
                    <a:lnTo>
                      <a:pt x="28" y="32"/>
                    </a:lnTo>
                    <a:lnTo>
                      <a:pt x="32" y="32"/>
                    </a:lnTo>
                    <a:lnTo>
                      <a:pt x="36" y="22"/>
                    </a:lnTo>
                    <a:lnTo>
                      <a:pt x="38" y="12"/>
                    </a:lnTo>
                    <a:lnTo>
                      <a:pt x="40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" name="Freeform 87"/>
              <p:cNvSpPr/>
              <p:nvPr/>
            </p:nvSpPr>
            <p:spPr bwMode="auto">
              <a:xfrm>
                <a:off x="3416680" y="6053049"/>
                <a:ext cx="59962" cy="25221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2147483647 h 16"/>
                  <a:gd name="T8" fmla="*/ 2147483647 w 40"/>
                  <a:gd name="T9" fmla="*/ 2147483647 h 16"/>
                  <a:gd name="T10" fmla="*/ 2147483647 w 40"/>
                  <a:gd name="T11" fmla="*/ 2147483647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2147483647 w 40"/>
                  <a:gd name="T21" fmla="*/ 2147483647 h 16"/>
                  <a:gd name="T22" fmla="*/ 2147483647 w 40"/>
                  <a:gd name="T23" fmla="*/ 0 h 16"/>
                  <a:gd name="T24" fmla="*/ 2147483647 w 40"/>
                  <a:gd name="T25" fmla="*/ 0 h 16"/>
                  <a:gd name="T26" fmla="*/ 2147483647 w 40"/>
                  <a:gd name="T27" fmla="*/ 0 h 16"/>
                  <a:gd name="T28" fmla="*/ 2147483647 w 40"/>
                  <a:gd name="T29" fmla="*/ 2147483647 h 16"/>
                  <a:gd name="T30" fmla="*/ 2147483647 w 40"/>
                  <a:gd name="T31" fmla="*/ 2147483647 h 16"/>
                  <a:gd name="T32" fmla="*/ 2147483647 w 40"/>
                  <a:gd name="T33" fmla="*/ 2147483647 h 16"/>
                  <a:gd name="T34" fmla="*/ 0 w 40"/>
                  <a:gd name="T35" fmla="*/ 2147483647 h 16"/>
                  <a:gd name="T36" fmla="*/ 2147483647 w 40"/>
                  <a:gd name="T37" fmla="*/ 2147483647 h 16"/>
                  <a:gd name="T38" fmla="*/ 2147483647 w 40"/>
                  <a:gd name="T39" fmla="*/ 2147483647 h 1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0"/>
                  <a:gd name="T61" fmla="*/ 0 h 16"/>
                  <a:gd name="T62" fmla="*/ 40 w 40"/>
                  <a:gd name="T63" fmla="*/ 16 h 1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0" h="16">
                    <a:moveTo>
                      <a:pt x="12" y="14"/>
                    </a:moveTo>
                    <a:lnTo>
                      <a:pt x="14" y="14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16" y="14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10"/>
                    </a:lnTo>
                    <a:lnTo>
                      <a:pt x="38" y="6"/>
                    </a:lnTo>
                    <a:lnTo>
                      <a:pt x="40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8" y="2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" name="Freeform 88"/>
              <p:cNvSpPr/>
              <p:nvPr/>
            </p:nvSpPr>
            <p:spPr bwMode="auto">
              <a:xfrm>
                <a:off x="3201048" y="4323392"/>
                <a:ext cx="102627" cy="219028"/>
              </a:xfrm>
              <a:custGeom>
                <a:avLst/>
                <a:gdLst>
                  <a:gd name="T0" fmla="*/ 2147483647 w 70"/>
                  <a:gd name="T1" fmla="*/ 0 h 138"/>
                  <a:gd name="T2" fmla="*/ 2147483647 w 70"/>
                  <a:gd name="T3" fmla="*/ 2147483647 h 138"/>
                  <a:gd name="T4" fmla="*/ 2147483647 w 70"/>
                  <a:gd name="T5" fmla="*/ 2147483647 h 138"/>
                  <a:gd name="T6" fmla="*/ 2147483647 w 70"/>
                  <a:gd name="T7" fmla="*/ 2147483647 h 138"/>
                  <a:gd name="T8" fmla="*/ 2147483647 w 70"/>
                  <a:gd name="T9" fmla="*/ 2147483647 h 138"/>
                  <a:gd name="T10" fmla="*/ 2147483647 w 70"/>
                  <a:gd name="T11" fmla="*/ 2147483647 h 138"/>
                  <a:gd name="T12" fmla="*/ 2147483647 w 70"/>
                  <a:gd name="T13" fmla="*/ 2147483647 h 138"/>
                  <a:gd name="T14" fmla="*/ 0 w 70"/>
                  <a:gd name="T15" fmla="*/ 2147483647 h 138"/>
                  <a:gd name="T16" fmla="*/ 0 w 70"/>
                  <a:gd name="T17" fmla="*/ 2147483647 h 138"/>
                  <a:gd name="T18" fmla="*/ 2147483647 w 70"/>
                  <a:gd name="T19" fmla="*/ 2147483647 h 138"/>
                  <a:gd name="T20" fmla="*/ 2147483647 w 70"/>
                  <a:gd name="T21" fmla="*/ 2147483647 h 138"/>
                  <a:gd name="T22" fmla="*/ 2147483647 w 70"/>
                  <a:gd name="T23" fmla="*/ 2147483647 h 138"/>
                  <a:gd name="T24" fmla="*/ 2147483647 w 70"/>
                  <a:gd name="T25" fmla="*/ 2147483647 h 138"/>
                  <a:gd name="T26" fmla="*/ 2147483647 w 70"/>
                  <a:gd name="T27" fmla="*/ 2147483647 h 138"/>
                  <a:gd name="T28" fmla="*/ 2147483647 w 70"/>
                  <a:gd name="T29" fmla="*/ 2147483647 h 138"/>
                  <a:gd name="T30" fmla="*/ 2147483647 w 70"/>
                  <a:gd name="T31" fmla="*/ 2147483647 h 138"/>
                  <a:gd name="T32" fmla="*/ 2147483647 w 70"/>
                  <a:gd name="T33" fmla="*/ 2147483647 h 138"/>
                  <a:gd name="T34" fmla="*/ 2147483647 w 70"/>
                  <a:gd name="T35" fmla="*/ 2147483647 h 138"/>
                  <a:gd name="T36" fmla="*/ 2147483647 w 70"/>
                  <a:gd name="T37" fmla="*/ 2147483647 h 138"/>
                  <a:gd name="T38" fmla="*/ 2147483647 w 70"/>
                  <a:gd name="T39" fmla="*/ 2147483647 h 138"/>
                  <a:gd name="T40" fmla="*/ 2147483647 w 70"/>
                  <a:gd name="T41" fmla="*/ 2147483647 h 138"/>
                  <a:gd name="T42" fmla="*/ 2147483647 w 70"/>
                  <a:gd name="T43" fmla="*/ 2147483647 h 138"/>
                  <a:gd name="T44" fmla="*/ 2147483647 w 70"/>
                  <a:gd name="T45" fmla="*/ 2147483647 h 138"/>
                  <a:gd name="T46" fmla="*/ 2147483647 w 70"/>
                  <a:gd name="T47" fmla="*/ 2147483647 h 138"/>
                  <a:gd name="T48" fmla="*/ 2147483647 w 70"/>
                  <a:gd name="T49" fmla="*/ 2147483647 h 138"/>
                  <a:gd name="T50" fmla="*/ 2147483647 w 70"/>
                  <a:gd name="T51" fmla="*/ 2147483647 h 138"/>
                  <a:gd name="T52" fmla="*/ 2147483647 w 70"/>
                  <a:gd name="T53" fmla="*/ 2147483647 h 138"/>
                  <a:gd name="T54" fmla="*/ 2147483647 w 70"/>
                  <a:gd name="T55" fmla="*/ 2147483647 h 138"/>
                  <a:gd name="T56" fmla="*/ 2147483647 w 70"/>
                  <a:gd name="T57" fmla="*/ 2147483647 h 138"/>
                  <a:gd name="T58" fmla="*/ 2147483647 w 70"/>
                  <a:gd name="T59" fmla="*/ 2147483647 h 138"/>
                  <a:gd name="T60" fmla="*/ 2147483647 w 70"/>
                  <a:gd name="T61" fmla="*/ 2147483647 h 138"/>
                  <a:gd name="T62" fmla="*/ 2147483647 w 70"/>
                  <a:gd name="T63" fmla="*/ 2147483647 h 138"/>
                  <a:gd name="T64" fmla="*/ 2147483647 w 70"/>
                  <a:gd name="T65" fmla="*/ 2147483647 h 138"/>
                  <a:gd name="T66" fmla="*/ 2147483647 w 70"/>
                  <a:gd name="T67" fmla="*/ 2147483647 h 138"/>
                  <a:gd name="T68" fmla="*/ 2147483647 w 70"/>
                  <a:gd name="T69" fmla="*/ 2147483647 h 138"/>
                  <a:gd name="T70" fmla="*/ 2147483647 w 70"/>
                  <a:gd name="T71" fmla="*/ 2147483647 h 138"/>
                  <a:gd name="T72" fmla="*/ 2147483647 w 70"/>
                  <a:gd name="T73" fmla="*/ 2147483647 h 138"/>
                  <a:gd name="T74" fmla="*/ 2147483647 w 70"/>
                  <a:gd name="T75" fmla="*/ 2147483647 h 138"/>
                  <a:gd name="T76" fmla="*/ 2147483647 w 70"/>
                  <a:gd name="T77" fmla="*/ 2147483647 h 138"/>
                  <a:gd name="T78" fmla="*/ 2147483647 w 70"/>
                  <a:gd name="T79" fmla="*/ 2147483647 h 138"/>
                  <a:gd name="T80" fmla="*/ 2147483647 w 70"/>
                  <a:gd name="T81" fmla="*/ 2147483647 h 138"/>
                  <a:gd name="T82" fmla="*/ 2147483647 w 70"/>
                  <a:gd name="T83" fmla="*/ 2147483647 h 138"/>
                  <a:gd name="T84" fmla="*/ 2147483647 w 70"/>
                  <a:gd name="T85" fmla="*/ 2147483647 h 138"/>
                  <a:gd name="T86" fmla="*/ 2147483647 w 70"/>
                  <a:gd name="T87" fmla="*/ 2147483647 h 138"/>
                  <a:gd name="T88" fmla="*/ 2147483647 w 70"/>
                  <a:gd name="T89" fmla="*/ 2147483647 h 138"/>
                  <a:gd name="T90" fmla="*/ 2147483647 w 70"/>
                  <a:gd name="T91" fmla="*/ 2147483647 h 138"/>
                  <a:gd name="T92" fmla="*/ 2147483647 w 70"/>
                  <a:gd name="T93" fmla="*/ 2147483647 h 138"/>
                  <a:gd name="T94" fmla="*/ 2147483647 w 70"/>
                  <a:gd name="T95" fmla="*/ 2147483647 h 138"/>
                  <a:gd name="T96" fmla="*/ 2147483647 w 70"/>
                  <a:gd name="T97" fmla="*/ 2147483647 h 138"/>
                  <a:gd name="T98" fmla="*/ 2147483647 w 70"/>
                  <a:gd name="T99" fmla="*/ 2147483647 h 138"/>
                  <a:gd name="T100" fmla="*/ 2147483647 w 70"/>
                  <a:gd name="T101" fmla="*/ 2147483647 h 138"/>
                  <a:gd name="T102" fmla="*/ 2147483647 w 70"/>
                  <a:gd name="T103" fmla="*/ 2147483647 h 138"/>
                  <a:gd name="T104" fmla="*/ 2147483647 w 70"/>
                  <a:gd name="T105" fmla="*/ 2147483647 h 138"/>
                  <a:gd name="T106" fmla="*/ 2147483647 w 70"/>
                  <a:gd name="T107" fmla="*/ 2147483647 h 138"/>
                  <a:gd name="T108" fmla="*/ 2147483647 w 70"/>
                  <a:gd name="T109" fmla="*/ 0 h 1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70"/>
                  <a:gd name="T166" fmla="*/ 0 h 138"/>
                  <a:gd name="T167" fmla="*/ 70 w 70"/>
                  <a:gd name="T168" fmla="*/ 138 h 1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70" h="138">
                    <a:moveTo>
                      <a:pt x="26" y="0"/>
                    </a:moveTo>
                    <a:lnTo>
                      <a:pt x="22" y="8"/>
                    </a:lnTo>
                    <a:lnTo>
                      <a:pt x="18" y="14"/>
                    </a:lnTo>
                    <a:lnTo>
                      <a:pt x="12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8" y="32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8" y="64"/>
                    </a:lnTo>
                    <a:lnTo>
                      <a:pt x="8" y="68"/>
                    </a:lnTo>
                    <a:lnTo>
                      <a:pt x="20" y="68"/>
                    </a:lnTo>
                    <a:lnTo>
                      <a:pt x="20" y="76"/>
                    </a:lnTo>
                    <a:lnTo>
                      <a:pt x="20" y="78"/>
                    </a:lnTo>
                    <a:lnTo>
                      <a:pt x="24" y="82"/>
                    </a:lnTo>
                    <a:lnTo>
                      <a:pt x="26" y="88"/>
                    </a:lnTo>
                    <a:lnTo>
                      <a:pt x="26" y="94"/>
                    </a:lnTo>
                    <a:lnTo>
                      <a:pt x="26" y="98"/>
                    </a:lnTo>
                    <a:lnTo>
                      <a:pt x="26" y="102"/>
                    </a:lnTo>
                    <a:lnTo>
                      <a:pt x="24" y="106"/>
                    </a:lnTo>
                    <a:lnTo>
                      <a:pt x="22" y="112"/>
                    </a:lnTo>
                    <a:lnTo>
                      <a:pt x="24" y="122"/>
                    </a:lnTo>
                    <a:lnTo>
                      <a:pt x="26" y="130"/>
                    </a:lnTo>
                    <a:lnTo>
                      <a:pt x="32" y="136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4" y="138"/>
                    </a:lnTo>
                    <a:lnTo>
                      <a:pt x="48" y="136"/>
                    </a:lnTo>
                    <a:lnTo>
                      <a:pt x="54" y="132"/>
                    </a:lnTo>
                    <a:lnTo>
                      <a:pt x="60" y="126"/>
                    </a:lnTo>
                    <a:lnTo>
                      <a:pt x="64" y="124"/>
                    </a:lnTo>
                    <a:lnTo>
                      <a:pt x="70" y="124"/>
                    </a:lnTo>
                    <a:lnTo>
                      <a:pt x="68" y="118"/>
                    </a:lnTo>
                    <a:lnTo>
                      <a:pt x="66" y="112"/>
                    </a:lnTo>
                    <a:lnTo>
                      <a:pt x="60" y="104"/>
                    </a:lnTo>
                    <a:lnTo>
                      <a:pt x="54" y="96"/>
                    </a:lnTo>
                    <a:lnTo>
                      <a:pt x="54" y="92"/>
                    </a:lnTo>
                    <a:lnTo>
                      <a:pt x="54" y="86"/>
                    </a:lnTo>
                    <a:lnTo>
                      <a:pt x="54" y="82"/>
                    </a:lnTo>
                    <a:lnTo>
                      <a:pt x="54" y="78"/>
                    </a:lnTo>
                    <a:lnTo>
                      <a:pt x="58" y="74"/>
                    </a:lnTo>
                    <a:lnTo>
                      <a:pt x="64" y="70"/>
                    </a:lnTo>
                    <a:lnTo>
                      <a:pt x="68" y="64"/>
                    </a:lnTo>
                    <a:lnTo>
                      <a:pt x="70" y="44"/>
                    </a:lnTo>
                    <a:lnTo>
                      <a:pt x="60" y="36"/>
                    </a:lnTo>
                    <a:lnTo>
                      <a:pt x="56" y="32"/>
                    </a:lnTo>
                    <a:lnTo>
                      <a:pt x="52" y="32"/>
                    </a:lnTo>
                    <a:lnTo>
                      <a:pt x="46" y="32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0" y="12"/>
                    </a:lnTo>
                    <a:lnTo>
                      <a:pt x="32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" name="Freeform 89"/>
              <p:cNvSpPr/>
              <p:nvPr/>
            </p:nvSpPr>
            <p:spPr bwMode="auto">
              <a:xfrm>
                <a:off x="3279459" y="4393746"/>
                <a:ext cx="96861" cy="135399"/>
              </a:xfrm>
              <a:custGeom>
                <a:avLst/>
                <a:gdLst>
                  <a:gd name="T0" fmla="*/ 2147483647 w 66"/>
                  <a:gd name="T1" fmla="*/ 2147483647 h 86"/>
                  <a:gd name="T2" fmla="*/ 2147483647 w 66"/>
                  <a:gd name="T3" fmla="*/ 2147483647 h 86"/>
                  <a:gd name="T4" fmla="*/ 2147483647 w 66"/>
                  <a:gd name="T5" fmla="*/ 2147483647 h 86"/>
                  <a:gd name="T6" fmla="*/ 2147483647 w 66"/>
                  <a:gd name="T7" fmla="*/ 2147483647 h 86"/>
                  <a:gd name="T8" fmla="*/ 2147483647 w 66"/>
                  <a:gd name="T9" fmla="*/ 2147483647 h 86"/>
                  <a:gd name="T10" fmla="*/ 2147483647 w 66"/>
                  <a:gd name="T11" fmla="*/ 2147483647 h 86"/>
                  <a:gd name="T12" fmla="*/ 2147483647 w 66"/>
                  <a:gd name="T13" fmla="*/ 2147483647 h 86"/>
                  <a:gd name="T14" fmla="*/ 2147483647 w 66"/>
                  <a:gd name="T15" fmla="*/ 2147483647 h 86"/>
                  <a:gd name="T16" fmla="*/ 2147483647 w 66"/>
                  <a:gd name="T17" fmla="*/ 2147483647 h 86"/>
                  <a:gd name="T18" fmla="*/ 2147483647 w 66"/>
                  <a:gd name="T19" fmla="*/ 2147483647 h 86"/>
                  <a:gd name="T20" fmla="*/ 2147483647 w 66"/>
                  <a:gd name="T21" fmla="*/ 2147483647 h 86"/>
                  <a:gd name="T22" fmla="*/ 2147483647 w 66"/>
                  <a:gd name="T23" fmla="*/ 2147483647 h 86"/>
                  <a:gd name="T24" fmla="*/ 2147483647 w 66"/>
                  <a:gd name="T25" fmla="*/ 2147483647 h 86"/>
                  <a:gd name="T26" fmla="*/ 2147483647 w 66"/>
                  <a:gd name="T27" fmla="*/ 2147483647 h 86"/>
                  <a:gd name="T28" fmla="*/ 2147483647 w 66"/>
                  <a:gd name="T29" fmla="*/ 2147483647 h 86"/>
                  <a:gd name="T30" fmla="*/ 2147483647 w 66"/>
                  <a:gd name="T31" fmla="*/ 2147483647 h 86"/>
                  <a:gd name="T32" fmla="*/ 2147483647 w 66"/>
                  <a:gd name="T33" fmla="*/ 2147483647 h 86"/>
                  <a:gd name="T34" fmla="*/ 2147483647 w 66"/>
                  <a:gd name="T35" fmla="*/ 2147483647 h 86"/>
                  <a:gd name="T36" fmla="*/ 2147483647 w 66"/>
                  <a:gd name="T37" fmla="*/ 2147483647 h 86"/>
                  <a:gd name="T38" fmla="*/ 2147483647 w 66"/>
                  <a:gd name="T39" fmla="*/ 2147483647 h 86"/>
                  <a:gd name="T40" fmla="*/ 2147483647 w 66"/>
                  <a:gd name="T41" fmla="*/ 2147483647 h 86"/>
                  <a:gd name="T42" fmla="*/ 2147483647 w 66"/>
                  <a:gd name="T43" fmla="*/ 2147483647 h 86"/>
                  <a:gd name="T44" fmla="*/ 2147483647 w 66"/>
                  <a:gd name="T45" fmla="*/ 2147483647 h 86"/>
                  <a:gd name="T46" fmla="*/ 2147483647 w 66"/>
                  <a:gd name="T47" fmla="*/ 2147483647 h 86"/>
                  <a:gd name="T48" fmla="*/ 0 w 66"/>
                  <a:gd name="T49" fmla="*/ 2147483647 h 86"/>
                  <a:gd name="T50" fmla="*/ 0 w 66"/>
                  <a:gd name="T51" fmla="*/ 2147483647 h 86"/>
                  <a:gd name="T52" fmla="*/ 0 w 66"/>
                  <a:gd name="T53" fmla="*/ 2147483647 h 86"/>
                  <a:gd name="T54" fmla="*/ 0 w 66"/>
                  <a:gd name="T55" fmla="*/ 2147483647 h 86"/>
                  <a:gd name="T56" fmla="*/ 0 w 66"/>
                  <a:gd name="T57" fmla="*/ 2147483647 h 86"/>
                  <a:gd name="T58" fmla="*/ 2147483647 w 66"/>
                  <a:gd name="T59" fmla="*/ 2147483647 h 86"/>
                  <a:gd name="T60" fmla="*/ 2147483647 w 66"/>
                  <a:gd name="T61" fmla="*/ 2147483647 h 86"/>
                  <a:gd name="T62" fmla="*/ 2147483647 w 66"/>
                  <a:gd name="T63" fmla="*/ 2147483647 h 86"/>
                  <a:gd name="T64" fmla="*/ 2147483647 w 66"/>
                  <a:gd name="T65" fmla="*/ 0 h 86"/>
                  <a:gd name="T66" fmla="*/ 2147483647 w 66"/>
                  <a:gd name="T67" fmla="*/ 2147483647 h 86"/>
                  <a:gd name="T68" fmla="*/ 2147483647 w 66"/>
                  <a:gd name="T69" fmla="*/ 2147483647 h 86"/>
                  <a:gd name="T70" fmla="*/ 2147483647 w 66"/>
                  <a:gd name="T71" fmla="*/ 2147483647 h 86"/>
                  <a:gd name="T72" fmla="*/ 2147483647 w 66"/>
                  <a:gd name="T73" fmla="*/ 2147483647 h 86"/>
                  <a:gd name="T74" fmla="*/ 2147483647 w 66"/>
                  <a:gd name="T75" fmla="*/ 2147483647 h 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6"/>
                  <a:gd name="T115" fmla="*/ 0 h 86"/>
                  <a:gd name="T116" fmla="*/ 66 w 66"/>
                  <a:gd name="T117" fmla="*/ 86 h 8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6" h="86">
                    <a:moveTo>
                      <a:pt x="66" y="10"/>
                    </a:moveTo>
                    <a:lnTo>
                      <a:pt x="64" y="18"/>
                    </a:lnTo>
                    <a:lnTo>
                      <a:pt x="60" y="24"/>
                    </a:lnTo>
                    <a:lnTo>
                      <a:pt x="58" y="30"/>
                    </a:lnTo>
                    <a:lnTo>
                      <a:pt x="56" y="36"/>
                    </a:lnTo>
                    <a:lnTo>
                      <a:pt x="58" y="42"/>
                    </a:lnTo>
                    <a:lnTo>
                      <a:pt x="60" y="46"/>
                    </a:lnTo>
                    <a:lnTo>
                      <a:pt x="62" y="52"/>
                    </a:lnTo>
                    <a:lnTo>
                      <a:pt x="64" y="58"/>
                    </a:lnTo>
                    <a:lnTo>
                      <a:pt x="62" y="62"/>
                    </a:lnTo>
                    <a:lnTo>
                      <a:pt x="58" y="66"/>
                    </a:lnTo>
                    <a:lnTo>
                      <a:pt x="54" y="76"/>
                    </a:lnTo>
                    <a:lnTo>
                      <a:pt x="52" y="74"/>
                    </a:lnTo>
                    <a:lnTo>
                      <a:pt x="50" y="68"/>
                    </a:lnTo>
                    <a:lnTo>
                      <a:pt x="40" y="72"/>
                    </a:lnTo>
                    <a:lnTo>
                      <a:pt x="28" y="76"/>
                    </a:lnTo>
                    <a:lnTo>
                      <a:pt x="28" y="86"/>
                    </a:lnTo>
                    <a:lnTo>
                      <a:pt x="26" y="84"/>
                    </a:lnTo>
                    <a:lnTo>
                      <a:pt x="22" y="82"/>
                    </a:lnTo>
                    <a:lnTo>
                      <a:pt x="20" y="80"/>
                    </a:lnTo>
                    <a:lnTo>
                      <a:pt x="16" y="80"/>
                    </a:lnTo>
                    <a:lnTo>
                      <a:pt x="14" y="74"/>
                    </a:lnTo>
                    <a:lnTo>
                      <a:pt x="12" y="68"/>
                    </a:lnTo>
                    <a:lnTo>
                      <a:pt x="6" y="60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4" y="30"/>
                    </a:lnTo>
                    <a:lnTo>
                      <a:pt x="10" y="26"/>
                    </a:lnTo>
                    <a:lnTo>
                      <a:pt x="14" y="20"/>
                    </a:lnTo>
                    <a:lnTo>
                      <a:pt x="16" y="0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44" y="6"/>
                    </a:lnTo>
                    <a:lnTo>
                      <a:pt x="48" y="8"/>
                    </a:lnTo>
                    <a:lnTo>
                      <a:pt x="6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" name="Freeform 90"/>
              <p:cNvSpPr/>
              <p:nvPr/>
            </p:nvSpPr>
            <p:spPr bwMode="auto">
              <a:xfrm>
                <a:off x="3359024" y="4409675"/>
                <a:ext cx="83024" cy="106196"/>
              </a:xfrm>
              <a:custGeom>
                <a:avLst/>
                <a:gdLst>
                  <a:gd name="T0" fmla="*/ 2147483647 w 56"/>
                  <a:gd name="T1" fmla="*/ 2147483647 h 68"/>
                  <a:gd name="T2" fmla="*/ 2147483647 w 56"/>
                  <a:gd name="T3" fmla="*/ 2147483647 h 68"/>
                  <a:gd name="T4" fmla="*/ 2147483647 w 56"/>
                  <a:gd name="T5" fmla="*/ 2147483647 h 68"/>
                  <a:gd name="T6" fmla="*/ 2147483647 w 56"/>
                  <a:gd name="T7" fmla="*/ 2147483647 h 68"/>
                  <a:gd name="T8" fmla="*/ 2147483647 w 56"/>
                  <a:gd name="T9" fmla="*/ 2147483647 h 68"/>
                  <a:gd name="T10" fmla="*/ 2147483647 w 56"/>
                  <a:gd name="T11" fmla="*/ 2147483647 h 68"/>
                  <a:gd name="T12" fmla="*/ 2147483647 w 56"/>
                  <a:gd name="T13" fmla="*/ 2147483647 h 68"/>
                  <a:gd name="T14" fmla="*/ 2147483647 w 56"/>
                  <a:gd name="T15" fmla="*/ 2147483647 h 68"/>
                  <a:gd name="T16" fmla="*/ 2147483647 w 56"/>
                  <a:gd name="T17" fmla="*/ 2147483647 h 68"/>
                  <a:gd name="T18" fmla="*/ 0 w 56"/>
                  <a:gd name="T19" fmla="*/ 2147483647 h 68"/>
                  <a:gd name="T20" fmla="*/ 2147483647 w 56"/>
                  <a:gd name="T21" fmla="*/ 2147483647 h 68"/>
                  <a:gd name="T22" fmla="*/ 2147483647 w 56"/>
                  <a:gd name="T23" fmla="*/ 2147483647 h 68"/>
                  <a:gd name="T24" fmla="*/ 2147483647 w 56"/>
                  <a:gd name="T25" fmla="*/ 2147483647 h 68"/>
                  <a:gd name="T26" fmla="*/ 2147483647 w 56"/>
                  <a:gd name="T27" fmla="*/ 2147483647 h 68"/>
                  <a:gd name="T28" fmla="*/ 2147483647 w 56"/>
                  <a:gd name="T29" fmla="*/ 2147483647 h 68"/>
                  <a:gd name="T30" fmla="*/ 2147483647 w 56"/>
                  <a:gd name="T31" fmla="*/ 2147483647 h 68"/>
                  <a:gd name="T32" fmla="*/ 2147483647 w 56"/>
                  <a:gd name="T33" fmla="*/ 2147483647 h 68"/>
                  <a:gd name="T34" fmla="*/ 2147483647 w 56"/>
                  <a:gd name="T35" fmla="*/ 2147483647 h 68"/>
                  <a:gd name="T36" fmla="*/ 2147483647 w 56"/>
                  <a:gd name="T37" fmla="*/ 2147483647 h 68"/>
                  <a:gd name="T38" fmla="*/ 2147483647 w 56"/>
                  <a:gd name="T39" fmla="*/ 2147483647 h 68"/>
                  <a:gd name="T40" fmla="*/ 2147483647 w 56"/>
                  <a:gd name="T41" fmla="*/ 0 h 68"/>
                  <a:gd name="T42" fmla="*/ 2147483647 w 56"/>
                  <a:gd name="T43" fmla="*/ 2147483647 h 68"/>
                  <a:gd name="T44" fmla="*/ 2147483647 w 56"/>
                  <a:gd name="T45" fmla="*/ 2147483647 h 68"/>
                  <a:gd name="T46" fmla="*/ 2147483647 w 56"/>
                  <a:gd name="T47" fmla="*/ 2147483647 h 68"/>
                  <a:gd name="T48" fmla="*/ 2147483647 w 56"/>
                  <a:gd name="T49" fmla="*/ 2147483647 h 68"/>
                  <a:gd name="T50" fmla="*/ 2147483647 w 56"/>
                  <a:gd name="T51" fmla="*/ 2147483647 h 6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6"/>
                  <a:gd name="T79" fmla="*/ 0 h 68"/>
                  <a:gd name="T80" fmla="*/ 56 w 56"/>
                  <a:gd name="T81" fmla="*/ 68 h 6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6" h="68">
                    <a:moveTo>
                      <a:pt x="56" y="28"/>
                    </a:moveTo>
                    <a:lnTo>
                      <a:pt x="54" y="26"/>
                    </a:lnTo>
                    <a:lnTo>
                      <a:pt x="48" y="40"/>
                    </a:lnTo>
                    <a:lnTo>
                      <a:pt x="40" y="52"/>
                    </a:lnTo>
                    <a:lnTo>
                      <a:pt x="34" y="58"/>
                    </a:lnTo>
                    <a:lnTo>
                      <a:pt x="28" y="64"/>
                    </a:lnTo>
                    <a:lnTo>
                      <a:pt x="22" y="68"/>
                    </a:lnTo>
                    <a:lnTo>
                      <a:pt x="12" y="68"/>
                    </a:lnTo>
                    <a:lnTo>
                      <a:pt x="6" y="68"/>
                    </a:lnTo>
                    <a:lnTo>
                      <a:pt x="0" y="66"/>
                    </a:lnTo>
                    <a:lnTo>
                      <a:pt x="4" y="56"/>
                    </a:lnTo>
                    <a:lnTo>
                      <a:pt x="8" y="52"/>
                    </a:lnTo>
                    <a:lnTo>
                      <a:pt x="10" y="48"/>
                    </a:lnTo>
                    <a:lnTo>
                      <a:pt x="8" y="42"/>
                    </a:lnTo>
                    <a:lnTo>
                      <a:pt x="6" y="36"/>
                    </a:lnTo>
                    <a:lnTo>
                      <a:pt x="4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26" y="4"/>
                    </a:lnTo>
                    <a:lnTo>
                      <a:pt x="34" y="10"/>
                    </a:lnTo>
                    <a:lnTo>
                      <a:pt x="44" y="18"/>
                    </a:lnTo>
                    <a:lnTo>
                      <a:pt x="54" y="26"/>
                    </a:lnTo>
                    <a:lnTo>
                      <a:pt x="56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" name="Freeform 91"/>
              <p:cNvSpPr/>
              <p:nvPr/>
            </p:nvSpPr>
            <p:spPr bwMode="auto">
              <a:xfrm>
                <a:off x="2925454" y="4235780"/>
                <a:ext cx="314799" cy="322569"/>
              </a:xfrm>
              <a:custGeom>
                <a:avLst/>
                <a:gdLst>
                  <a:gd name="T0" fmla="*/ 2147483647 w 214"/>
                  <a:gd name="T1" fmla="*/ 2147483647 h 204"/>
                  <a:gd name="T2" fmla="*/ 2147483647 w 214"/>
                  <a:gd name="T3" fmla="*/ 2147483647 h 204"/>
                  <a:gd name="T4" fmla="*/ 2147483647 w 214"/>
                  <a:gd name="T5" fmla="*/ 2147483647 h 204"/>
                  <a:gd name="T6" fmla="*/ 2147483647 w 214"/>
                  <a:gd name="T7" fmla="*/ 2147483647 h 204"/>
                  <a:gd name="T8" fmla="*/ 2147483647 w 214"/>
                  <a:gd name="T9" fmla="*/ 2147483647 h 204"/>
                  <a:gd name="T10" fmla="*/ 2147483647 w 214"/>
                  <a:gd name="T11" fmla="*/ 2147483647 h 204"/>
                  <a:gd name="T12" fmla="*/ 2147483647 w 214"/>
                  <a:gd name="T13" fmla="*/ 2147483647 h 204"/>
                  <a:gd name="T14" fmla="*/ 2147483647 w 214"/>
                  <a:gd name="T15" fmla="*/ 2147483647 h 204"/>
                  <a:gd name="T16" fmla="*/ 2147483647 w 214"/>
                  <a:gd name="T17" fmla="*/ 2147483647 h 204"/>
                  <a:gd name="T18" fmla="*/ 2147483647 w 214"/>
                  <a:gd name="T19" fmla="*/ 2147483647 h 204"/>
                  <a:gd name="T20" fmla="*/ 2147483647 w 214"/>
                  <a:gd name="T21" fmla="*/ 2147483647 h 204"/>
                  <a:gd name="T22" fmla="*/ 2147483647 w 214"/>
                  <a:gd name="T23" fmla="*/ 2147483647 h 204"/>
                  <a:gd name="T24" fmla="*/ 2147483647 w 214"/>
                  <a:gd name="T25" fmla="*/ 2147483647 h 204"/>
                  <a:gd name="T26" fmla="*/ 2147483647 w 214"/>
                  <a:gd name="T27" fmla="*/ 2147483647 h 204"/>
                  <a:gd name="T28" fmla="*/ 2147483647 w 214"/>
                  <a:gd name="T29" fmla="*/ 2147483647 h 204"/>
                  <a:gd name="T30" fmla="*/ 2147483647 w 214"/>
                  <a:gd name="T31" fmla="*/ 2147483647 h 204"/>
                  <a:gd name="T32" fmla="*/ 2147483647 w 214"/>
                  <a:gd name="T33" fmla="*/ 2147483647 h 204"/>
                  <a:gd name="T34" fmla="*/ 2147483647 w 214"/>
                  <a:gd name="T35" fmla="*/ 2147483647 h 204"/>
                  <a:gd name="T36" fmla="*/ 2147483647 w 214"/>
                  <a:gd name="T37" fmla="*/ 2147483647 h 204"/>
                  <a:gd name="T38" fmla="*/ 2147483647 w 214"/>
                  <a:gd name="T39" fmla="*/ 2147483647 h 204"/>
                  <a:gd name="T40" fmla="*/ 2147483647 w 214"/>
                  <a:gd name="T41" fmla="*/ 2147483647 h 204"/>
                  <a:gd name="T42" fmla="*/ 2147483647 w 214"/>
                  <a:gd name="T43" fmla="*/ 2147483647 h 204"/>
                  <a:gd name="T44" fmla="*/ 2147483647 w 214"/>
                  <a:gd name="T45" fmla="*/ 2147483647 h 204"/>
                  <a:gd name="T46" fmla="*/ 0 w 214"/>
                  <a:gd name="T47" fmla="*/ 2147483647 h 204"/>
                  <a:gd name="T48" fmla="*/ 2147483647 w 214"/>
                  <a:gd name="T49" fmla="*/ 2147483647 h 204"/>
                  <a:gd name="T50" fmla="*/ 2147483647 w 214"/>
                  <a:gd name="T51" fmla="*/ 2147483647 h 204"/>
                  <a:gd name="T52" fmla="*/ 2147483647 w 214"/>
                  <a:gd name="T53" fmla="*/ 2147483647 h 204"/>
                  <a:gd name="T54" fmla="*/ 2147483647 w 214"/>
                  <a:gd name="T55" fmla="*/ 2147483647 h 204"/>
                  <a:gd name="T56" fmla="*/ 2147483647 w 214"/>
                  <a:gd name="T57" fmla="*/ 2147483647 h 204"/>
                  <a:gd name="T58" fmla="*/ 2147483647 w 214"/>
                  <a:gd name="T59" fmla="*/ 2147483647 h 204"/>
                  <a:gd name="T60" fmla="*/ 2147483647 w 214"/>
                  <a:gd name="T61" fmla="*/ 2147483647 h 204"/>
                  <a:gd name="T62" fmla="*/ 2147483647 w 214"/>
                  <a:gd name="T63" fmla="*/ 2147483647 h 204"/>
                  <a:gd name="T64" fmla="*/ 2147483647 w 214"/>
                  <a:gd name="T65" fmla="*/ 2147483647 h 204"/>
                  <a:gd name="T66" fmla="*/ 2147483647 w 214"/>
                  <a:gd name="T67" fmla="*/ 2147483647 h 204"/>
                  <a:gd name="T68" fmla="*/ 2147483647 w 214"/>
                  <a:gd name="T69" fmla="*/ 2147483647 h 204"/>
                  <a:gd name="T70" fmla="*/ 2147483647 w 214"/>
                  <a:gd name="T71" fmla="*/ 2147483647 h 204"/>
                  <a:gd name="T72" fmla="*/ 2147483647 w 214"/>
                  <a:gd name="T73" fmla="*/ 2147483647 h 204"/>
                  <a:gd name="T74" fmla="*/ 2147483647 w 214"/>
                  <a:gd name="T75" fmla="*/ 2147483647 h 204"/>
                  <a:gd name="T76" fmla="*/ 2147483647 w 214"/>
                  <a:gd name="T77" fmla="*/ 2147483647 h 204"/>
                  <a:gd name="T78" fmla="*/ 2147483647 w 214"/>
                  <a:gd name="T79" fmla="*/ 2147483647 h 204"/>
                  <a:gd name="T80" fmla="*/ 2147483647 w 214"/>
                  <a:gd name="T81" fmla="*/ 2147483647 h 204"/>
                  <a:gd name="T82" fmla="*/ 2147483647 w 214"/>
                  <a:gd name="T83" fmla="*/ 2147483647 h 2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14"/>
                  <a:gd name="T127" fmla="*/ 0 h 204"/>
                  <a:gd name="T128" fmla="*/ 214 w 214"/>
                  <a:gd name="T129" fmla="*/ 204 h 20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14" h="204">
                    <a:moveTo>
                      <a:pt x="214" y="56"/>
                    </a:moveTo>
                    <a:lnTo>
                      <a:pt x="210" y="64"/>
                    </a:lnTo>
                    <a:lnTo>
                      <a:pt x="206" y="70"/>
                    </a:lnTo>
                    <a:lnTo>
                      <a:pt x="200" y="74"/>
                    </a:lnTo>
                    <a:lnTo>
                      <a:pt x="198" y="80"/>
                    </a:lnTo>
                    <a:lnTo>
                      <a:pt x="200" y="84"/>
                    </a:lnTo>
                    <a:lnTo>
                      <a:pt x="206" y="88"/>
                    </a:lnTo>
                    <a:lnTo>
                      <a:pt x="188" y="98"/>
                    </a:lnTo>
                    <a:lnTo>
                      <a:pt x="188" y="110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6" y="120"/>
                    </a:lnTo>
                    <a:lnTo>
                      <a:pt x="196" y="124"/>
                    </a:lnTo>
                    <a:lnTo>
                      <a:pt x="196" y="130"/>
                    </a:lnTo>
                    <a:lnTo>
                      <a:pt x="192" y="134"/>
                    </a:lnTo>
                    <a:lnTo>
                      <a:pt x="188" y="136"/>
                    </a:lnTo>
                    <a:lnTo>
                      <a:pt x="184" y="140"/>
                    </a:lnTo>
                    <a:lnTo>
                      <a:pt x="170" y="146"/>
                    </a:lnTo>
                    <a:lnTo>
                      <a:pt x="166" y="150"/>
                    </a:lnTo>
                    <a:lnTo>
                      <a:pt x="162" y="154"/>
                    </a:lnTo>
                    <a:lnTo>
                      <a:pt x="150" y="148"/>
                    </a:lnTo>
                    <a:lnTo>
                      <a:pt x="144" y="144"/>
                    </a:lnTo>
                    <a:lnTo>
                      <a:pt x="134" y="142"/>
                    </a:lnTo>
                    <a:lnTo>
                      <a:pt x="142" y="162"/>
                    </a:lnTo>
                    <a:lnTo>
                      <a:pt x="146" y="170"/>
                    </a:lnTo>
                    <a:lnTo>
                      <a:pt x="148" y="172"/>
                    </a:lnTo>
                    <a:lnTo>
                      <a:pt x="152" y="176"/>
                    </a:lnTo>
                    <a:lnTo>
                      <a:pt x="146" y="186"/>
                    </a:lnTo>
                    <a:lnTo>
                      <a:pt x="134" y="194"/>
                    </a:lnTo>
                    <a:lnTo>
                      <a:pt x="124" y="200"/>
                    </a:lnTo>
                    <a:lnTo>
                      <a:pt x="116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98" y="202"/>
                    </a:lnTo>
                    <a:lnTo>
                      <a:pt x="96" y="198"/>
                    </a:lnTo>
                    <a:lnTo>
                      <a:pt x="96" y="188"/>
                    </a:lnTo>
                    <a:lnTo>
                      <a:pt x="92" y="178"/>
                    </a:lnTo>
                    <a:lnTo>
                      <a:pt x="88" y="170"/>
                    </a:lnTo>
                    <a:lnTo>
                      <a:pt x="86" y="166"/>
                    </a:lnTo>
                    <a:lnTo>
                      <a:pt x="86" y="162"/>
                    </a:lnTo>
                    <a:lnTo>
                      <a:pt x="88" y="162"/>
                    </a:lnTo>
                    <a:lnTo>
                      <a:pt x="90" y="158"/>
                    </a:lnTo>
                    <a:lnTo>
                      <a:pt x="90" y="156"/>
                    </a:lnTo>
                    <a:lnTo>
                      <a:pt x="88" y="150"/>
                    </a:lnTo>
                    <a:lnTo>
                      <a:pt x="86" y="146"/>
                    </a:lnTo>
                    <a:lnTo>
                      <a:pt x="82" y="142"/>
                    </a:lnTo>
                    <a:lnTo>
                      <a:pt x="80" y="136"/>
                    </a:lnTo>
                    <a:lnTo>
                      <a:pt x="82" y="130"/>
                    </a:lnTo>
                    <a:lnTo>
                      <a:pt x="84" y="120"/>
                    </a:lnTo>
                    <a:lnTo>
                      <a:pt x="92" y="104"/>
                    </a:lnTo>
                    <a:lnTo>
                      <a:pt x="84" y="104"/>
                    </a:lnTo>
                    <a:lnTo>
                      <a:pt x="78" y="106"/>
                    </a:lnTo>
                    <a:lnTo>
                      <a:pt x="74" y="106"/>
                    </a:lnTo>
                    <a:lnTo>
                      <a:pt x="66" y="106"/>
                    </a:lnTo>
                    <a:lnTo>
                      <a:pt x="60" y="106"/>
                    </a:lnTo>
                    <a:lnTo>
                      <a:pt x="54" y="104"/>
                    </a:lnTo>
                    <a:lnTo>
                      <a:pt x="50" y="100"/>
                    </a:lnTo>
                    <a:lnTo>
                      <a:pt x="50" y="94"/>
                    </a:lnTo>
                    <a:lnTo>
                      <a:pt x="38" y="92"/>
                    </a:lnTo>
                    <a:lnTo>
                      <a:pt x="24" y="90"/>
                    </a:lnTo>
                    <a:lnTo>
                      <a:pt x="20" y="88"/>
                    </a:lnTo>
                    <a:lnTo>
                      <a:pt x="16" y="86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14" y="64"/>
                    </a:lnTo>
                    <a:lnTo>
                      <a:pt x="10" y="60"/>
                    </a:lnTo>
                    <a:lnTo>
                      <a:pt x="8" y="56"/>
                    </a:lnTo>
                    <a:lnTo>
                      <a:pt x="6" y="52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6" y="28"/>
                    </a:lnTo>
                    <a:lnTo>
                      <a:pt x="18" y="16"/>
                    </a:lnTo>
                    <a:lnTo>
                      <a:pt x="26" y="6"/>
                    </a:lnTo>
                    <a:lnTo>
                      <a:pt x="28" y="12"/>
                    </a:lnTo>
                    <a:lnTo>
                      <a:pt x="30" y="16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4" y="28"/>
                    </a:lnTo>
                    <a:lnTo>
                      <a:pt x="24" y="34"/>
                    </a:lnTo>
                    <a:lnTo>
                      <a:pt x="24" y="44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40" y="38"/>
                    </a:lnTo>
                    <a:lnTo>
                      <a:pt x="38" y="34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4" y="16"/>
                    </a:lnTo>
                    <a:lnTo>
                      <a:pt x="44" y="10"/>
                    </a:lnTo>
                    <a:lnTo>
                      <a:pt x="50" y="4"/>
                    </a:lnTo>
                    <a:lnTo>
                      <a:pt x="58" y="0"/>
                    </a:lnTo>
                    <a:lnTo>
                      <a:pt x="62" y="4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82" y="12"/>
                    </a:lnTo>
                    <a:lnTo>
                      <a:pt x="88" y="18"/>
                    </a:lnTo>
                    <a:lnTo>
                      <a:pt x="94" y="20"/>
                    </a:lnTo>
                    <a:lnTo>
                      <a:pt x="106" y="22"/>
                    </a:lnTo>
                    <a:lnTo>
                      <a:pt x="114" y="22"/>
                    </a:lnTo>
                    <a:lnTo>
                      <a:pt x="120" y="24"/>
                    </a:lnTo>
                    <a:lnTo>
                      <a:pt x="126" y="26"/>
                    </a:lnTo>
                    <a:lnTo>
                      <a:pt x="132" y="28"/>
                    </a:lnTo>
                    <a:lnTo>
                      <a:pt x="146" y="24"/>
                    </a:lnTo>
                    <a:lnTo>
                      <a:pt x="162" y="20"/>
                    </a:lnTo>
                    <a:lnTo>
                      <a:pt x="174" y="16"/>
                    </a:lnTo>
                    <a:lnTo>
                      <a:pt x="176" y="16"/>
                    </a:lnTo>
                    <a:lnTo>
                      <a:pt x="174" y="18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4" y="34"/>
                    </a:lnTo>
                    <a:lnTo>
                      <a:pt x="180" y="32"/>
                    </a:lnTo>
                    <a:lnTo>
                      <a:pt x="184" y="34"/>
                    </a:lnTo>
                    <a:lnTo>
                      <a:pt x="190" y="38"/>
                    </a:lnTo>
                    <a:lnTo>
                      <a:pt x="194" y="40"/>
                    </a:lnTo>
                    <a:lnTo>
                      <a:pt x="196" y="46"/>
                    </a:lnTo>
                    <a:lnTo>
                      <a:pt x="196" y="52"/>
                    </a:lnTo>
                    <a:lnTo>
                      <a:pt x="192" y="56"/>
                    </a:lnTo>
                    <a:lnTo>
                      <a:pt x="200" y="54"/>
                    </a:lnTo>
                    <a:lnTo>
                      <a:pt x="204" y="54"/>
                    </a:lnTo>
                    <a:lnTo>
                      <a:pt x="208" y="56"/>
                    </a:lnTo>
                    <a:lnTo>
                      <a:pt x="21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" name="Freeform 92"/>
              <p:cNvSpPr/>
              <p:nvPr/>
            </p:nvSpPr>
            <p:spPr bwMode="auto">
              <a:xfrm>
                <a:off x="2908158" y="4430914"/>
                <a:ext cx="924794" cy="1103105"/>
              </a:xfrm>
              <a:custGeom>
                <a:avLst/>
                <a:gdLst>
                  <a:gd name="T0" fmla="*/ 2147483647 w 632"/>
                  <a:gd name="T1" fmla="*/ 2147483647 h 698"/>
                  <a:gd name="T2" fmla="*/ 2147483647 w 632"/>
                  <a:gd name="T3" fmla="*/ 2147483647 h 698"/>
                  <a:gd name="T4" fmla="*/ 2147483647 w 632"/>
                  <a:gd name="T5" fmla="*/ 2147483647 h 698"/>
                  <a:gd name="T6" fmla="*/ 2147483647 w 632"/>
                  <a:gd name="T7" fmla="*/ 2147483647 h 698"/>
                  <a:gd name="T8" fmla="*/ 2147483647 w 632"/>
                  <a:gd name="T9" fmla="*/ 2147483647 h 698"/>
                  <a:gd name="T10" fmla="*/ 2147483647 w 632"/>
                  <a:gd name="T11" fmla="*/ 2147483647 h 698"/>
                  <a:gd name="T12" fmla="*/ 2147483647 w 632"/>
                  <a:gd name="T13" fmla="*/ 2147483647 h 698"/>
                  <a:gd name="T14" fmla="*/ 2147483647 w 632"/>
                  <a:gd name="T15" fmla="*/ 2147483647 h 698"/>
                  <a:gd name="T16" fmla="*/ 2147483647 w 632"/>
                  <a:gd name="T17" fmla="*/ 2147483647 h 698"/>
                  <a:gd name="T18" fmla="*/ 2147483647 w 632"/>
                  <a:gd name="T19" fmla="*/ 2147483647 h 698"/>
                  <a:gd name="T20" fmla="*/ 2147483647 w 632"/>
                  <a:gd name="T21" fmla="*/ 2147483647 h 698"/>
                  <a:gd name="T22" fmla="*/ 2147483647 w 632"/>
                  <a:gd name="T23" fmla="*/ 2147483647 h 698"/>
                  <a:gd name="T24" fmla="*/ 2147483647 w 632"/>
                  <a:gd name="T25" fmla="*/ 2147483647 h 698"/>
                  <a:gd name="T26" fmla="*/ 2147483647 w 632"/>
                  <a:gd name="T27" fmla="*/ 2147483647 h 698"/>
                  <a:gd name="T28" fmla="*/ 2147483647 w 632"/>
                  <a:gd name="T29" fmla="*/ 2147483647 h 698"/>
                  <a:gd name="T30" fmla="*/ 0 w 632"/>
                  <a:gd name="T31" fmla="*/ 2147483647 h 698"/>
                  <a:gd name="T32" fmla="*/ 2147483647 w 632"/>
                  <a:gd name="T33" fmla="*/ 2147483647 h 698"/>
                  <a:gd name="T34" fmla="*/ 2147483647 w 632"/>
                  <a:gd name="T35" fmla="*/ 2147483647 h 698"/>
                  <a:gd name="T36" fmla="*/ 2147483647 w 632"/>
                  <a:gd name="T37" fmla="*/ 2147483647 h 698"/>
                  <a:gd name="T38" fmla="*/ 2147483647 w 632"/>
                  <a:gd name="T39" fmla="*/ 2147483647 h 698"/>
                  <a:gd name="T40" fmla="*/ 2147483647 w 632"/>
                  <a:gd name="T41" fmla="*/ 2147483647 h 698"/>
                  <a:gd name="T42" fmla="*/ 2147483647 w 632"/>
                  <a:gd name="T43" fmla="*/ 2147483647 h 698"/>
                  <a:gd name="T44" fmla="*/ 2147483647 w 632"/>
                  <a:gd name="T45" fmla="*/ 2147483647 h 698"/>
                  <a:gd name="T46" fmla="*/ 2147483647 w 632"/>
                  <a:gd name="T47" fmla="*/ 2147483647 h 698"/>
                  <a:gd name="T48" fmla="*/ 2147483647 w 632"/>
                  <a:gd name="T49" fmla="*/ 2147483647 h 698"/>
                  <a:gd name="T50" fmla="*/ 2147483647 w 632"/>
                  <a:gd name="T51" fmla="*/ 2147483647 h 698"/>
                  <a:gd name="T52" fmla="*/ 2147483647 w 632"/>
                  <a:gd name="T53" fmla="*/ 2147483647 h 698"/>
                  <a:gd name="T54" fmla="*/ 2147483647 w 632"/>
                  <a:gd name="T55" fmla="*/ 2147483647 h 698"/>
                  <a:gd name="T56" fmla="*/ 2147483647 w 632"/>
                  <a:gd name="T57" fmla="*/ 2147483647 h 698"/>
                  <a:gd name="T58" fmla="*/ 2147483647 w 632"/>
                  <a:gd name="T59" fmla="*/ 2147483647 h 698"/>
                  <a:gd name="T60" fmla="*/ 2147483647 w 632"/>
                  <a:gd name="T61" fmla="*/ 2147483647 h 698"/>
                  <a:gd name="T62" fmla="*/ 2147483647 w 632"/>
                  <a:gd name="T63" fmla="*/ 2147483647 h 698"/>
                  <a:gd name="T64" fmla="*/ 2147483647 w 632"/>
                  <a:gd name="T65" fmla="*/ 2147483647 h 698"/>
                  <a:gd name="T66" fmla="*/ 2147483647 w 632"/>
                  <a:gd name="T67" fmla="*/ 2147483647 h 698"/>
                  <a:gd name="T68" fmla="*/ 2147483647 w 632"/>
                  <a:gd name="T69" fmla="*/ 2147483647 h 698"/>
                  <a:gd name="T70" fmla="*/ 2147483647 w 632"/>
                  <a:gd name="T71" fmla="*/ 2147483647 h 698"/>
                  <a:gd name="T72" fmla="*/ 2147483647 w 632"/>
                  <a:gd name="T73" fmla="*/ 2147483647 h 698"/>
                  <a:gd name="T74" fmla="*/ 2147483647 w 632"/>
                  <a:gd name="T75" fmla="*/ 2147483647 h 698"/>
                  <a:gd name="T76" fmla="*/ 2147483647 w 632"/>
                  <a:gd name="T77" fmla="*/ 2147483647 h 698"/>
                  <a:gd name="T78" fmla="*/ 2147483647 w 632"/>
                  <a:gd name="T79" fmla="*/ 2147483647 h 698"/>
                  <a:gd name="T80" fmla="*/ 2147483647 w 632"/>
                  <a:gd name="T81" fmla="*/ 2147483647 h 698"/>
                  <a:gd name="T82" fmla="*/ 2147483647 w 632"/>
                  <a:gd name="T83" fmla="*/ 2147483647 h 698"/>
                  <a:gd name="T84" fmla="*/ 2147483647 w 632"/>
                  <a:gd name="T85" fmla="*/ 2147483647 h 698"/>
                  <a:gd name="T86" fmla="*/ 2147483647 w 632"/>
                  <a:gd name="T87" fmla="*/ 2147483647 h 698"/>
                  <a:gd name="T88" fmla="*/ 2147483647 w 632"/>
                  <a:gd name="T89" fmla="*/ 2147483647 h 698"/>
                  <a:gd name="T90" fmla="*/ 2147483647 w 632"/>
                  <a:gd name="T91" fmla="*/ 2147483647 h 698"/>
                  <a:gd name="T92" fmla="*/ 2147483647 w 632"/>
                  <a:gd name="T93" fmla="*/ 2147483647 h 698"/>
                  <a:gd name="T94" fmla="*/ 2147483647 w 632"/>
                  <a:gd name="T95" fmla="*/ 2147483647 h 698"/>
                  <a:gd name="T96" fmla="*/ 2147483647 w 632"/>
                  <a:gd name="T97" fmla="*/ 2147483647 h 698"/>
                  <a:gd name="T98" fmla="*/ 2147483647 w 632"/>
                  <a:gd name="T99" fmla="*/ 2147483647 h 698"/>
                  <a:gd name="T100" fmla="*/ 2147483647 w 632"/>
                  <a:gd name="T101" fmla="*/ 2147483647 h 698"/>
                  <a:gd name="T102" fmla="*/ 2147483647 w 632"/>
                  <a:gd name="T103" fmla="*/ 2147483647 h 698"/>
                  <a:gd name="T104" fmla="*/ 2147483647 w 632"/>
                  <a:gd name="T105" fmla="*/ 2147483647 h 6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32"/>
                  <a:gd name="T160" fmla="*/ 0 h 698"/>
                  <a:gd name="T161" fmla="*/ 632 w 632"/>
                  <a:gd name="T162" fmla="*/ 698 h 6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32" h="698">
                    <a:moveTo>
                      <a:pt x="362" y="12"/>
                    </a:moveTo>
                    <a:lnTo>
                      <a:pt x="356" y="26"/>
                    </a:lnTo>
                    <a:lnTo>
                      <a:pt x="348" y="38"/>
                    </a:lnTo>
                    <a:lnTo>
                      <a:pt x="342" y="44"/>
                    </a:lnTo>
                    <a:lnTo>
                      <a:pt x="336" y="50"/>
                    </a:lnTo>
                    <a:lnTo>
                      <a:pt x="330" y="54"/>
                    </a:lnTo>
                    <a:lnTo>
                      <a:pt x="320" y="54"/>
                    </a:lnTo>
                    <a:lnTo>
                      <a:pt x="314" y="54"/>
                    </a:lnTo>
                    <a:lnTo>
                      <a:pt x="308" y="52"/>
                    </a:lnTo>
                    <a:lnTo>
                      <a:pt x="306" y="50"/>
                    </a:lnTo>
                    <a:lnTo>
                      <a:pt x="304" y="44"/>
                    </a:lnTo>
                    <a:lnTo>
                      <a:pt x="294" y="48"/>
                    </a:lnTo>
                    <a:lnTo>
                      <a:pt x="282" y="52"/>
                    </a:lnTo>
                    <a:lnTo>
                      <a:pt x="282" y="62"/>
                    </a:lnTo>
                    <a:lnTo>
                      <a:pt x="280" y="60"/>
                    </a:lnTo>
                    <a:lnTo>
                      <a:pt x="276" y="58"/>
                    </a:lnTo>
                    <a:lnTo>
                      <a:pt x="274" y="56"/>
                    </a:lnTo>
                    <a:lnTo>
                      <a:pt x="270" y="56"/>
                    </a:lnTo>
                    <a:lnTo>
                      <a:pt x="264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48" y="68"/>
                    </a:lnTo>
                    <a:lnTo>
                      <a:pt x="244" y="70"/>
                    </a:lnTo>
                    <a:lnTo>
                      <a:pt x="238" y="70"/>
                    </a:lnTo>
                    <a:lnTo>
                      <a:pt x="234" y="70"/>
                    </a:lnTo>
                    <a:lnTo>
                      <a:pt x="232" y="68"/>
                    </a:lnTo>
                    <a:lnTo>
                      <a:pt x="226" y="62"/>
                    </a:lnTo>
                    <a:lnTo>
                      <a:pt x="224" y="54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6" y="34"/>
                    </a:lnTo>
                    <a:lnTo>
                      <a:pt x="226" y="30"/>
                    </a:lnTo>
                    <a:lnTo>
                      <a:pt x="226" y="26"/>
                    </a:lnTo>
                    <a:lnTo>
                      <a:pt x="226" y="20"/>
                    </a:lnTo>
                    <a:lnTo>
                      <a:pt x="224" y="14"/>
                    </a:lnTo>
                    <a:lnTo>
                      <a:pt x="220" y="10"/>
                    </a:lnTo>
                    <a:lnTo>
                      <a:pt x="220" y="8"/>
                    </a:lnTo>
                    <a:lnTo>
                      <a:pt x="220" y="0"/>
                    </a:lnTo>
                    <a:lnTo>
                      <a:pt x="208" y="0"/>
                    </a:lnTo>
                    <a:lnTo>
                      <a:pt x="208" y="6"/>
                    </a:lnTo>
                    <a:lnTo>
                      <a:pt x="204" y="10"/>
                    </a:lnTo>
                    <a:lnTo>
                      <a:pt x="200" y="12"/>
                    </a:lnTo>
                    <a:lnTo>
                      <a:pt x="196" y="16"/>
                    </a:lnTo>
                    <a:lnTo>
                      <a:pt x="182" y="22"/>
                    </a:lnTo>
                    <a:lnTo>
                      <a:pt x="178" y="26"/>
                    </a:lnTo>
                    <a:lnTo>
                      <a:pt x="174" y="30"/>
                    </a:lnTo>
                    <a:lnTo>
                      <a:pt x="162" y="24"/>
                    </a:lnTo>
                    <a:lnTo>
                      <a:pt x="156" y="20"/>
                    </a:lnTo>
                    <a:lnTo>
                      <a:pt x="146" y="18"/>
                    </a:lnTo>
                    <a:lnTo>
                      <a:pt x="154" y="38"/>
                    </a:lnTo>
                    <a:lnTo>
                      <a:pt x="158" y="46"/>
                    </a:lnTo>
                    <a:lnTo>
                      <a:pt x="160" y="48"/>
                    </a:lnTo>
                    <a:lnTo>
                      <a:pt x="164" y="52"/>
                    </a:lnTo>
                    <a:lnTo>
                      <a:pt x="158" y="62"/>
                    </a:lnTo>
                    <a:lnTo>
                      <a:pt x="146" y="70"/>
                    </a:lnTo>
                    <a:lnTo>
                      <a:pt x="136" y="76"/>
                    </a:lnTo>
                    <a:lnTo>
                      <a:pt x="128" y="80"/>
                    </a:lnTo>
                    <a:lnTo>
                      <a:pt x="120" y="80"/>
                    </a:lnTo>
                    <a:lnTo>
                      <a:pt x="114" y="80"/>
                    </a:lnTo>
                    <a:lnTo>
                      <a:pt x="110" y="78"/>
                    </a:lnTo>
                    <a:lnTo>
                      <a:pt x="108" y="74"/>
                    </a:lnTo>
                    <a:lnTo>
                      <a:pt x="108" y="64"/>
                    </a:lnTo>
                    <a:lnTo>
                      <a:pt x="104" y="54"/>
                    </a:lnTo>
                    <a:lnTo>
                      <a:pt x="90" y="62"/>
                    </a:lnTo>
                    <a:lnTo>
                      <a:pt x="80" y="64"/>
                    </a:lnTo>
                    <a:lnTo>
                      <a:pt x="68" y="64"/>
                    </a:lnTo>
                    <a:lnTo>
                      <a:pt x="62" y="68"/>
                    </a:lnTo>
                    <a:lnTo>
                      <a:pt x="64" y="68"/>
                    </a:lnTo>
                    <a:lnTo>
                      <a:pt x="66" y="70"/>
                    </a:lnTo>
                    <a:lnTo>
                      <a:pt x="68" y="74"/>
                    </a:lnTo>
                    <a:lnTo>
                      <a:pt x="72" y="76"/>
                    </a:lnTo>
                    <a:lnTo>
                      <a:pt x="72" y="84"/>
                    </a:lnTo>
                    <a:lnTo>
                      <a:pt x="66" y="84"/>
                    </a:lnTo>
                    <a:lnTo>
                      <a:pt x="62" y="86"/>
                    </a:lnTo>
                    <a:lnTo>
                      <a:pt x="60" y="90"/>
                    </a:lnTo>
                    <a:lnTo>
                      <a:pt x="58" y="92"/>
                    </a:lnTo>
                    <a:lnTo>
                      <a:pt x="60" y="98"/>
                    </a:lnTo>
                    <a:lnTo>
                      <a:pt x="62" y="104"/>
                    </a:lnTo>
                    <a:lnTo>
                      <a:pt x="66" y="110"/>
                    </a:lnTo>
                    <a:lnTo>
                      <a:pt x="68" y="116"/>
                    </a:lnTo>
                    <a:lnTo>
                      <a:pt x="66" y="140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58" y="174"/>
                    </a:lnTo>
                    <a:lnTo>
                      <a:pt x="46" y="176"/>
                    </a:lnTo>
                    <a:lnTo>
                      <a:pt x="36" y="178"/>
                    </a:lnTo>
                    <a:lnTo>
                      <a:pt x="26" y="180"/>
                    </a:lnTo>
                    <a:lnTo>
                      <a:pt x="20" y="184"/>
                    </a:lnTo>
                    <a:lnTo>
                      <a:pt x="18" y="188"/>
                    </a:lnTo>
                    <a:lnTo>
                      <a:pt x="16" y="196"/>
                    </a:lnTo>
                    <a:lnTo>
                      <a:pt x="14" y="204"/>
                    </a:lnTo>
                    <a:lnTo>
                      <a:pt x="10" y="216"/>
                    </a:lnTo>
                    <a:lnTo>
                      <a:pt x="8" y="220"/>
                    </a:lnTo>
                    <a:lnTo>
                      <a:pt x="6" y="222"/>
                    </a:lnTo>
                    <a:lnTo>
                      <a:pt x="2" y="226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4" y="240"/>
                    </a:lnTo>
                    <a:lnTo>
                      <a:pt x="8" y="248"/>
                    </a:lnTo>
                    <a:lnTo>
                      <a:pt x="14" y="256"/>
                    </a:lnTo>
                    <a:lnTo>
                      <a:pt x="16" y="260"/>
                    </a:lnTo>
                    <a:lnTo>
                      <a:pt x="16" y="266"/>
                    </a:lnTo>
                    <a:lnTo>
                      <a:pt x="24" y="268"/>
                    </a:lnTo>
                    <a:lnTo>
                      <a:pt x="30" y="272"/>
                    </a:lnTo>
                    <a:lnTo>
                      <a:pt x="36" y="278"/>
                    </a:lnTo>
                    <a:lnTo>
                      <a:pt x="40" y="280"/>
                    </a:lnTo>
                    <a:lnTo>
                      <a:pt x="44" y="278"/>
                    </a:lnTo>
                    <a:lnTo>
                      <a:pt x="46" y="278"/>
                    </a:lnTo>
                    <a:lnTo>
                      <a:pt x="48" y="270"/>
                    </a:lnTo>
                    <a:lnTo>
                      <a:pt x="58" y="270"/>
                    </a:lnTo>
                    <a:lnTo>
                      <a:pt x="58" y="286"/>
                    </a:lnTo>
                    <a:lnTo>
                      <a:pt x="58" y="292"/>
                    </a:lnTo>
                    <a:lnTo>
                      <a:pt x="60" y="294"/>
                    </a:lnTo>
                    <a:lnTo>
                      <a:pt x="62" y="296"/>
                    </a:lnTo>
                    <a:lnTo>
                      <a:pt x="64" y="296"/>
                    </a:lnTo>
                    <a:lnTo>
                      <a:pt x="66" y="296"/>
                    </a:lnTo>
                    <a:lnTo>
                      <a:pt x="74" y="298"/>
                    </a:lnTo>
                    <a:lnTo>
                      <a:pt x="86" y="300"/>
                    </a:lnTo>
                    <a:lnTo>
                      <a:pt x="94" y="296"/>
                    </a:lnTo>
                    <a:lnTo>
                      <a:pt x="102" y="290"/>
                    </a:lnTo>
                    <a:lnTo>
                      <a:pt x="116" y="280"/>
                    </a:lnTo>
                    <a:lnTo>
                      <a:pt x="122" y="276"/>
                    </a:lnTo>
                    <a:lnTo>
                      <a:pt x="130" y="274"/>
                    </a:lnTo>
                    <a:lnTo>
                      <a:pt x="136" y="274"/>
                    </a:lnTo>
                    <a:lnTo>
                      <a:pt x="138" y="276"/>
                    </a:lnTo>
                    <a:lnTo>
                      <a:pt x="140" y="280"/>
                    </a:lnTo>
                    <a:lnTo>
                      <a:pt x="140" y="284"/>
                    </a:lnTo>
                    <a:lnTo>
                      <a:pt x="138" y="294"/>
                    </a:lnTo>
                    <a:lnTo>
                      <a:pt x="140" y="304"/>
                    </a:lnTo>
                    <a:lnTo>
                      <a:pt x="144" y="310"/>
                    </a:lnTo>
                    <a:lnTo>
                      <a:pt x="148" y="318"/>
                    </a:lnTo>
                    <a:lnTo>
                      <a:pt x="158" y="324"/>
                    </a:lnTo>
                    <a:lnTo>
                      <a:pt x="168" y="328"/>
                    </a:lnTo>
                    <a:lnTo>
                      <a:pt x="172" y="326"/>
                    </a:lnTo>
                    <a:lnTo>
                      <a:pt x="174" y="328"/>
                    </a:lnTo>
                    <a:lnTo>
                      <a:pt x="178" y="332"/>
                    </a:lnTo>
                    <a:lnTo>
                      <a:pt x="182" y="334"/>
                    </a:lnTo>
                    <a:lnTo>
                      <a:pt x="188" y="336"/>
                    </a:lnTo>
                    <a:lnTo>
                      <a:pt x="188" y="340"/>
                    </a:lnTo>
                    <a:lnTo>
                      <a:pt x="190" y="342"/>
                    </a:lnTo>
                    <a:lnTo>
                      <a:pt x="194" y="342"/>
                    </a:lnTo>
                    <a:lnTo>
                      <a:pt x="198" y="342"/>
                    </a:lnTo>
                    <a:lnTo>
                      <a:pt x="208" y="340"/>
                    </a:lnTo>
                    <a:lnTo>
                      <a:pt x="212" y="342"/>
                    </a:lnTo>
                    <a:lnTo>
                      <a:pt x="216" y="344"/>
                    </a:lnTo>
                    <a:lnTo>
                      <a:pt x="220" y="354"/>
                    </a:lnTo>
                    <a:lnTo>
                      <a:pt x="222" y="364"/>
                    </a:lnTo>
                    <a:lnTo>
                      <a:pt x="224" y="366"/>
                    </a:lnTo>
                    <a:lnTo>
                      <a:pt x="226" y="368"/>
                    </a:lnTo>
                    <a:lnTo>
                      <a:pt x="226" y="376"/>
                    </a:lnTo>
                    <a:lnTo>
                      <a:pt x="226" y="382"/>
                    </a:lnTo>
                    <a:lnTo>
                      <a:pt x="228" y="386"/>
                    </a:lnTo>
                    <a:lnTo>
                      <a:pt x="232" y="390"/>
                    </a:lnTo>
                    <a:lnTo>
                      <a:pt x="242" y="392"/>
                    </a:lnTo>
                    <a:lnTo>
                      <a:pt x="254" y="394"/>
                    </a:lnTo>
                    <a:lnTo>
                      <a:pt x="254" y="400"/>
                    </a:lnTo>
                    <a:lnTo>
                      <a:pt x="254" y="404"/>
                    </a:lnTo>
                    <a:lnTo>
                      <a:pt x="258" y="408"/>
                    </a:lnTo>
                    <a:lnTo>
                      <a:pt x="260" y="412"/>
                    </a:lnTo>
                    <a:lnTo>
                      <a:pt x="268" y="420"/>
                    </a:lnTo>
                    <a:lnTo>
                      <a:pt x="270" y="422"/>
                    </a:lnTo>
                    <a:lnTo>
                      <a:pt x="270" y="430"/>
                    </a:lnTo>
                    <a:lnTo>
                      <a:pt x="270" y="436"/>
                    </a:lnTo>
                    <a:lnTo>
                      <a:pt x="266" y="444"/>
                    </a:lnTo>
                    <a:lnTo>
                      <a:pt x="264" y="448"/>
                    </a:lnTo>
                    <a:lnTo>
                      <a:pt x="264" y="454"/>
                    </a:lnTo>
                    <a:lnTo>
                      <a:pt x="264" y="464"/>
                    </a:lnTo>
                    <a:lnTo>
                      <a:pt x="270" y="480"/>
                    </a:lnTo>
                    <a:lnTo>
                      <a:pt x="276" y="496"/>
                    </a:lnTo>
                    <a:lnTo>
                      <a:pt x="278" y="500"/>
                    </a:lnTo>
                    <a:lnTo>
                      <a:pt x="282" y="502"/>
                    </a:lnTo>
                    <a:lnTo>
                      <a:pt x="292" y="502"/>
                    </a:lnTo>
                    <a:lnTo>
                      <a:pt x="300" y="504"/>
                    </a:lnTo>
                    <a:lnTo>
                      <a:pt x="306" y="508"/>
                    </a:lnTo>
                    <a:lnTo>
                      <a:pt x="308" y="514"/>
                    </a:lnTo>
                    <a:lnTo>
                      <a:pt x="314" y="526"/>
                    </a:lnTo>
                    <a:lnTo>
                      <a:pt x="320" y="536"/>
                    </a:lnTo>
                    <a:lnTo>
                      <a:pt x="322" y="532"/>
                    </a:lnTo>
                    <a:lnTo>
                      <a:pt x="326" y="530"/>
                    </a:lnTo>
                    <a:lnTo>
                      <a:pt x="328" y="528"/>
                    </a:lnTo>
                    <a:lnTo>
                      <a:pt x="332" y="530"/>
                    </a:lnTo>
                    <a:lnTo>
                      <a:pt x="332" y="534"/>
                    </a:lnTo>
                    <a:lnTo>
                      <a:pt x="332" y="540"/>
                    </a:lnTo>
                    <a:lnTo>
                      <a:pt x="332" y="554"/>
                    </a:lnTo>
                    <a:lnTo>
                      <a:pt x="332" y="564"/>
                    </a:lnTo>
                    <a:lnTo>
                      <a:pt x="338" y="564"/>
                    </a:lnTo>
                    <a:lnTo>
                      <a:pt x="344" y="562"/>
                    </a:lnTo>
                    <a:lnTo>
                      <a:pt x="346" y="572"/>
                    </a:lnTo>
                    <a:lnTo>
                      <a:pt x="348" y="582"/>
                    </a:lnTo>
                    <a:lnTo>
                      <a:pt x="348" y="586"/>
                    </a:lnTo>
                    <a:lnTo>
                      <a:pt x="346" y="590"/>
                    </a:lnTo>
                    <a:lnTo>
                      <a:pt x="340" y="596"/>
                    </a:lnTo>
                    <a:lnTo>
                      <a:pt x="326" y="602"/>
                    </a:lnTo>
                    <a:lnTo>
                      <a:pt x="318" y="610"/>
                    </a:lnTo>
                    <a:lnTo>
                      <a:pt x="308" y="622"/>
                    </a:lnTo>
                    <a:lnTo>
                      <a:pt x="302" y="636"/>
                    </a:lnTo>
                    <a:lnTo>
                      <a:pt x="298" y="642"/>
                    </a:lnTo>
                    <a:lnTo>
                      <a:pt x="298" y="648"/>
                    </a:lnTo>
                    <a:lnTo>
                      <a:pt x="308" y="648"/>
                    </a:lnTo>
                    <a:lnTo>
                      <a:pt x="318" y="652"/>
                    </a:lnTo>
                    <a:lnTo>
                      <a:pt x="330" y="660"/>
                    </a:lnTo>
                    <a:lnTo>
                      <a:pt x="340" y="666"/>
                    </a:lnTo>
                    <a:lnTo>
                      <a:pt x="362" y="684"/>
                    </a:lnTo>
                    <a:lnTo>
                      <a:pt x="380" y="698"/>
                    </a:lnTo>
                    <a:lnTo>
                      <a:pt x="382" y="686"/>
                    </a:lnTo>
                    <a:lnTo>
                      <a:pt x="384" y="674"/>
                    </a:lnTo>
                    <a:lnTo>
                      <a:pt x="390" y="672"/>
                    </a:lnTo>
                    <a:lnTo>
                      <a:pt x="396" y="668"/>
                    </a:lnTo>
                    <a:lnTo>
                      <a:pt x="402" y="664"/>
                    </a:lnTo>
                    <a:lnTo>
                      <a:pt x="406" y="656"/>
                    </a:lnTo>
                    <a:lnTo>
                      <a:pt x="414" y="638"/>
                    </a:lnTo>
                    <a:lnTo>
                      <a:pt x="418" y="624"/>
                    </a:lnTo>
                    <a:lnTo>
                      <a:pt x="422" y="620"/>
                    </a:lnTo>
                    <a:lnTo>
                      <a:pt x="424" y="620"/>
                    </a:lnTo>
                    <a:lnTo>
                      <a:pt x="426" y="618"/>
                    </a:lnTo>
                    <a:lnTo>
                      <a:pt x="430" y="614"/>
                    </a:lnTo>
                    <a:lnTo>
                      <a:pt x="436" y="596"/>
                    </a:lnTo>
                    <a:lnTo>
                      <a:pt x="434" y="594"/>
                    </a:lnTo>
                    <a:lnTo>
                      <a:pt x="432" y="592"/>
                    </a:lnTo>
                    <a:lnTo>
                      <a:pt x="428" y="588"/>
                    </a:lnTo>
                    <a:lnTo>
                      <a:pt x="428" y="560"/>
                    </a:lnTo>
                    <a:lnTo>
                      <a:pt x="432" y="554"/>
                    </a:lnTo>
                    <a:lnTo>
                      <a:pt x="438" y="546"/>
                    </a:lnTo>
                    <a:lnTo>
                      <a:pt x="454" y="534"/>
                    </a:lnTo>
                    <a:lnTo>
                      <a:pt x="472" y="524"/>
                    </a:lnTo>
                    <a:lnTo>
                      <a:pt x="488" y="516"/>
                    </a:lnTo>
                    <a:lnTo>
                      <a:pt x="498" y="514"/>
                    </a:lnTo>
                    <a:lnTo>
                      <a:pt x="510" y="514"/>
                    </a:lnTo>
                    <a:lnTo>
                      <a:pt x="522" y="512"/>
                    </a:lnTo>
                    <a:lnTo>
                      <a:pt x="528" y="510"/>
                    </a:lnTo>
                    <a:lnTo>
                      <a:pt x="528" y="506"/>
                    </a:lnTo>
                    <a:lnTo>
                      <a:pt x="538" y="494"/>
                    </a:lnTo>
                    <a:lnTo>
                      <a:pt x="546" y="478"/>
                    </a:lnTo>
                    <a:lnTo>
                      <a:pt x="558" y="448"/>
                    </a:lnTo>
                    <a:lnTo>
                      <a:pt x="560" y="438"/>
                    </a:lnTo>
                    <a:lnTo>
                      <a:pt x="562" y="428"/>
                    </a:lnTo>
                    <a:lnTo>
                      <a:pt x="562" y="420"/>
                    </a:lnTo>
                    <a:lnTo>
                      <a:pt x="564" y="418"/>
                    </a:lnTo>
                    <a:lnTo>
                      <a:pt x="568" y="414"/>
                    </a:lnTo>
                    <a:lnTo>
                      <a:pt x="562" y="412"/>
                    </a:lnTo>
                    <a:lnTo>
                      <a:pt x="572" y="380"/>
                    </a:lnTo>
                    <a:lnTo>
                      <a:pt x="570" y="366"/>
                    </a:lnTo>
                    <a:lnTo>
                      <a:pt x="568" y="360"/>
                    </a:lnTo>
                    <a:lnTo>
                      <a:pt x="568" y="350"/>
                    </a:lnTo>
                    <a:lnTo>
                      <a:pt x="566" y="340"/>
                    </a:lnTo>
                    <a:lnTo>
                      <a:pt x="564" y="338"/>
                    </a:lnTo>
                    <a:lnTo>
                      <a:pt x="566" y="332"/>
                    </a:lnTo>
                    <a:lnTo>
                      <a:pt x="568" y="328"/>
                    </a:lnTo>
                    <a:lnTo>
                      <a:pt x="572" y="326"/>
                    </a:lnTo>
                    <a:lnTo>
                      <a:pt x="580" y="326"/>
                    </a:lnTo>
                    <a:lnTo>
                      <a:pt x="584" y="316"/>
                    </a:lnTo>
                    <a:lnTo>
                      <a:pt x="590" y="306"/>
                    </a:lnTo>
                    <a:lnTo>
                      <a:pt x="590" y="304"/>
                    </a:lnTo>
                    <a:lnTo>
                      <a:pt x="596" y="294"/>
                    </a:lnTo>
                    <a:lnTo>
                      <a:pt x="602" y="284"/>
                    </a:lnTo>
                    <a:lnTo>
                      <a:pt x="614" y="268"/>
                    </a:lnTo>
                    <a:lnTo>
                      <a:pt x="622" y="258"/>
                    </a:lnTo>
                    <a:lnTo>
                      <a:pt x="628" y="250"/>
                    </a:lnTo>
                    <a:lnTo>
                      <a:pt x="630" y="236"/>
                    </a:lnTo>
                    <a:lnTo>
                      <a:pt x="632" y="224"/>
                    </a:lnTo>
                    <a:lnTo>
                      <a:pt x="632" y="208"/>
                    </a:lnTo>
                    <a:lnTo>
                      <a:pt x="628" y="196"/>
                    </a:lnTo>
                    <a:lnTo>
                      <a:pt x="626" y="192"/>
                    </a:lnTo>
                    <a:lnTo>
                      <a:pt x="622" y="186"/>
                    </a:lnTo>
                    <a:lnTo>
                      <a:pt x="618" y="184"/>
                    </a:lnTo>
                    <a:lnTo>
                      <a:pt x="614" y="182"/>
                    </a:lnTo>
                    <a:lnTo>
                      <a:pt x="604" y="182"/>
                    </a:lnTo>
                    <a:lnTo>
                      <a:pt x="594" y="176"/>
                    </a:lnTo>
                    <a:lnTo>
                      <a:pt x="586" y="172"/>
                    </a:lnTo>
                    <a:lnTo>
                      <a:pt x="580" y="166"/>
                    </a:lnTo>
                    <a:lnTo>
                      <a:pt x="566" y="152"/>
                    </a:lnTo>
                    <a:lnTo>
                      <a:pt x="556" y="146"/>
                    </a:lnTo>
                    <a:lnTo>
                      <a:pt x="548" y="142"/>
                    </a:lnTo>
                    <a:lnTo>
                      <a:pt x="538" y="142"/>
                    </a:lnTo>
                    <a:lnTo>
                      <a:pt x="530" y="142"/>
                    </a:lnTo>
                    <a:lnTo>
                      <a:pt x="522" y="144"/>
                    </a:lnTo>
                    <a:lnTo>
                      <a:pt x="512" y="142"/>
                    </a:lnTo>
                    <a:lnTo>
                      <a:pt x="508" y="140"/>
                    </a:lnTo>
                    <a:lnTo>
                      <a:pt x="504" y="136"/>
                    </a:lnTo>
                    <a:lnTo>
                      <a:pt x="500" y="134"/>
                    </a:lnTo>
                    <a:lnTo>
                      <a:pt x="494" y="132"/>
                    </a:lnTo>
                    <a:lnTo>
                      <a:pt x="486" y="134"/>
                    </a:lnTo>
                    <a:lnTo>
                      <a:pt x="480" y="136"/>
                    </a:lnTo>
                    <a:lnTo>
                      <a:pt x="476" y="140"/>
                    </a:lnTo>
                    <a:lnTo>
                      <a:pt x="472" y="142"/>
                    </a:lnTo>
                    <a:lnTo>
                      <a:pt x="470" y="132"/>
                    </a:lnTo>
                    <a:lnTo>
                      <a:pt x="466" y="124"/>
                    </a:lnTo>
                    <a:lnTo>
                      <a:pt x="460" y="120"/>
                    </a:lnTo>
                    <a:lnTo>
                      <a:pt x="454" y="114"/>
                    </a:lnTo>
                    <a:lnTo>
                      <a:pt x="446" y="110"/>
                    </a:lnTo>
                    <a:lnTo>
                      <a:pt x="440" y="106"/>
                    </a:lnTo>
                    <a:lnTo>
                      <a:pt x="430" y="104"/>
                    </a:lnTo>
                    <a:lnTo>
                      <a:pt x="422" y="104"/>
                    </a:lnTo>
                    <a:lnTo>
                      <a:pt x="414" y="102"/>
                    </a:lnTo>
                    <a:lnTo>
                      <a:pt x="412" y="114"/>
                    </a:lnTo>
                    <a:lnTo>
                      <a:pt x="406" y="120"/>
                    </a:lnTo>
                    <a:lnTo>
                      <a:pt x="400" y="126"/>
                    </a:lnTo>
                    <a:lnTo>
                      <a:pt x="394" y="134"/>
                    </a:lnTo>
                    <a:lnTo>
                      <a:pt x="392" y="122"/>
                    </a:lnTo>
                    <a:lnTo>
                      <a:pt x="380" y="122"/>
                    </a:lnTo>
                    <a:lnTo>
                      <a:pt x="370" y="120"/>
                    </a:lnTo>
                    <a:lnTo>
                      <a:pt x="360" y="120"/>
                    </a:lnTo>
                    <a:lnTo>
                      <a:pt x="348" y="120"/>
                    </a:lnTo>
                    <a:lnTo>
                      <a:pt x="358" y="116"/>
                    </a:lnTo>
                    <a:lnTo>
                      <a:pt x="366" y="112"/>
                    </a:lnTo>
                    <a:lnTo>
                      <a:pt x="368" y="104"/>
                    </a:lnTo>
                    <a:lnTo>
                      <a:pt x="358" y="106"/>
                    </a:lnTo>
                    <a:lnTo>
                      <a:pt x="364" y="96"/>
                    </a:lnTo>
                    <a:lnTo>
                      <a:pt x="370" y="86"/>
                    </a:lnTo>
                    <a:lnTo>
                      <a:pt x="374" y="82"/>
                    </a:lnTo>
                    <a:lnTo>
                      <a:pt x="380" y="76"/>
                    </a:lnTo>
                    <a:lnTo>
                      <a:pt x="382" y="70"/>
                    </a:lnTo>
                    <a:lnTo>
                      <a:pt x="386" y="64"/>
                    </a:lnTo>
                    <a:lnTo>
                      <a:pt x="376" y="56"/>
                    </a:lnTo>
                    <a:lnTo>
                      <a:pt x="370" y="50"/>
                    </a:lnTo>
                    <a:lnTo>
                      <a:pt x="368" y="42"/>
                    </a:lnTo>
                    <a:lnTo>
                      <a:pt x="368" y="36"/>
                    </a:lnTo>
                    <a:lnTo>
                      <a:pt x="368" y="28"/>
                    </a:lnTo>
                    <a:lnTo>
                      <a:pt x="368" y="20"/>
                    </a:lnTo>
                    <a:lnTo>
                      <a:pt x="364" y="14"/>
                    </a:lnTo>
                    <a:lnTo>
                      <a:pt x="36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Freeform 93"/>
              <p:cNvSpPr/>
              <p:nvPr/>
            </p:nvSpPr>
            <p:spPr bwMode="auto">
              <a:xfrm>
                <a:off x="2742110" y="4535783"/>
                <a:ext cx="127995" cy="185842"/>
              </a:xfrm>
              <a:custGeom>
                <a:avLst/>
                <a:gdLst>
                  <a:gd name="T0" fmla="*/ 2147483647 w 88"/>
                  <a:gd name="T1" fmla="*/ 2147483647 h 118"/>
                  <a:gd name="T2" fmla="*/ 2147483647 w 88"/>
                  <a:gd name="T3" fmla="*/ 2147483647 h 118"/>
                  <a:gd name="T4" fmla="*/ 2147483647 w 88"/>
                  <a:gd name="T5" fmla="*/ 2147483647 h 118"/>
                  <a:gd name="T6" fmla="*/ 2147483647 w 88"/>
                  <a:gd name="T7" fmla="*/ 2147483647 h 118"/>
                  <a:gd name="T8" fmla="*/ 2147483647 w 88"/>
                  <a:gd name="T9" fmla="*/ 2147483647 h 118"/>
                  <a:gd name="T10" fmla="*/ 2147483647 w 88"/>
                  <a:gd name="T11" fmla="*/ 2147483647 h 118"/>
                  <a:gd name="T12" fmla="*/ 2147483647 w 88"/>
                  <a:gd name="T13" fmla="*/ 2147483647 h 118"/>
                  <a:gd name="T14" fmla="*/ 2147483647 w 88"/>
                  <a:gd name="T15" fmla="*/ 2147483647 h 118"/>
                  <a:gd name="T16" fmla="*/ 2147483647 w 88"/>
                  <a:gd name="T17" fmla="*/ 2147483647 h 118"/>
                  <a:gd name="T18" fmla="*/ 2147483647 w 88"/>
                  <a:gd name="T19" fmla="*/ 2147483647 h 118"/>
                  <a:gd name="T20" fmla="*/ 2147483647 w 88"/>
                  <a:gd name="T21" fmla="*/ 2147483647 h 118"/>
                  <a:gd name="T22" fmla="*/ 2147483647 w 88"/>
                  <a:gd name="T23" fmla="*/ 2147483647 h 118"/>
                  <a:gd name="T24" fmla="*/ 2147483647 w 88"/>
                  <a:gd name="T25" fmla="*/ 2147483647 h 118"/>
                  <a:gd name="T26" fmla="*/ 2147483647 w 88"/>
                  <a:gd name="T27" fmla="*/ 2147483647 h 118"/>
                  <a:gd name="T28" fmla="*/ 2147483647 w 88"/>
                  <a:gd name="T29" fmla="*/ 2147483647 h 118"/>
                  <a:gd name="T30" fmla="*/ 2147483647 w 88"/>
                  <a:gd name="T31" fmla="*/ 2147483647 h 118"/>
                  <a:gd name="T32" fmla="*/ 2147483647 w 88"/>
                  <a:gd name="T33" fmla="*/ 2147483647 h 118"/>
                  <a:gd name="T34" fmla="*/ 2147483647 w 88"/>
                  <a:gd name="T35" fmla="*/ 2147483647 h 118"/>
                  <a:gd name="T36" fmla="*/ 2147483647 w 88"/>
                  <a:gd name="T37" fmla="*/ 2147483647 h 118"/>
                  <a:gd name="T38" fmla="*/ 2147483647 w 88"/>
                  <a:gd name="T39" fmla="*/ 2147483647 h 118"/>
                  <a:gd name="T40" fmla="*/ 2147483647 w 88"/>
                  <a:gd name="T41" fmla="*/ 2147483647 h 118"/>
                  <a:gd name="T42" fmla="*/ 2147483647 w 88"/>
                  <a:gd name="T43" fmla="*/ 2147483647 h 118"/>
                  <a:gd name="T44" fmla="*/ 2147483647 w 88"/>
                  <a:gd name="T45" fmla="*/ 2147483647 h 118"/>
                  <a:gd name="T46" fmla="*/ 2147483647 w 88"/>
                  <a:gd name="T47" fmla="*/ 2147483647 h 118"/>
                  <a:gd name="T48" fmla="*/ 2147483647 w 88"/>
                  <a:gd name="T49" fmla="*/ 2147483647 h 118"/>
                  <a:gd name="T50" fmla="*/ 2147483647 w 88"/>
                  <a:gd name="T51" fmla="*/ 2147483647 h 118"/>
                  <a:gd name="T52" fmla="*/ 2147483647 w 88"/>
                  <a:gd name="T53" fmla="*/ 2147483647 h 118"/>
                  <a:gd name="T54" fmla="*/ 2147483647 w 88"/>
                  <a:gd name="T55" fmla="*/ 0 h 118"/>
                  <a:gd name="T56" fmla="*/ 2147483647 w 88"/>
                  <a:gd name="T57" fmla="*/ 2147483647 h 118"/>
                  <a:gd name="T58" fmla="*/ 2147483647 w 88"/>
                  <a:gd name="T59" fmla="*/ 2147483647 h 118"/>
                  <a:gd name="T60" fmla="*/ 2147483647 w 88"/>
                  <a:gd name="T61" fmla="*/ 2147483647 h 118"/>
                  <a:gd name="T62" fmla="*/ 2147483647 w 88"/>
                  <a:gd name="T63" fmla="*/ 2147483647 h 118"/>
                  <a:gd name="T64" fmla="*/ 2147483647 w 88"/>
                  <a:gd name="T65" fmla="*/ 2147483647 h 118"/>
                  <a:gd name="T66" fmla="*/ 2147483647 w 88"/>
                  <a:gd name="T67" fmla="*/ 2147483647 h 118"/>
                  <a:gd name="T68" fmla="*/ 2147483647 w 88"/>
                  <a:gd name="T69" fmla="*/ 2147483647 h 118"/>
                  <a:gd name="T70" fmla="*/ 0 w 88"/>
                  <a:gd name="T71" fmla="*/ 2147483647 h 118"/>
                  <a:gd name="T72" fmla="*/ 2147483647 w 88"/>
                  <a:gd name="T73" fmla="*/ 2147483647 h 118"/>
                  <a:gd name="T74" fmla="*/ 2147483647 w 88"/>
                  <a:gd name="T75" fmla="*/ 2147483647 h 118"/>
                  <a:gd name="T76" fmla="*/ 2147483647 w 88"/>
                  <a:gd name="T77" fmla="*/ 2147483647 h 118"/>
                  <a:gd name="T78" fmla="*/ 2147483647 w 88"/>
                  <a:gd name="T79" fmla="*/ 2147483647 h 118"/>
                  <a:gd name="T80" fmla="*/ 2147483647 w 88"/>
                  <a:gd name="T81" fmla="*/ 2147483647 h 118"/>
                  <a:gd name="T82" fmla="*/ 2147483647 w 88"/>
                  <a:gd name="T83" fmla="*/ 2147483647 h 118"/>
                  <a:gd name="T84" fmla="*/ 2147483647 w 88"/>
                  <a:gd name="T85" fmla="*/ 2147483647 h 118"/>
                  <a:gd name="T86" fmla="*/ 2147483647 w 88"/>
                  <a:gd name="T87" fmla="*/ 2147483647 h 118"/>
                  <a:gd name="T88" fmla="*/ 2147483647 w 88"/>
                  <a:gd name="T89" fmla="*/ 2147483647 h 118"/>
                  <a:gd name="T90" fmla="*/ 2147483647 w 88"/>
                  <a:gd name="T91" fmla="*/ 2147483647 h 118"/>
                  <a:gd name="T92" fmla="*/ 2147483647 w 88"/>
                  <a:gd name="T93" fmla="*/ 2147483647 h 11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118"/>
                  <a:gd name="T143" fmla="*/ 88 w 88"/>
                  <a:gd name="T144" fmla="*/ 118 h 11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118">
                    <a:moveTo>
                      <a:pt x="12" y="86"/>
                    </a:moveTo>
                    <a:lnTo>
                      <a:pt x="10" y="90"/>
                    </a:lnTo>
                    <a:lnTo>
                      <a:pt x="12" y="92"/>
                    </a:lnTo>
                    <a:lnTo>
                      <a:pt x="12" y="98"/>
                    </a:lnTo>
                    <a:lnTo>
                      <a:pt x="10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0" y="118"/>
                    </a:lnTo>
                    <a:lnTo>
                      <a:pt x="34" y="116"/>
                    </a:lnTo>
                    <a:lnTo>
                      <a:pt x="36" y="112"/>
                    </a:lnTo>
                    <a:lnTo>
                      <a:pt x="40" y="102"/>
                    </a:lnTo>
                    <a:lnTo>
                      <a:pt x="46" y="88"/>
                    </a:lnTo>
                    <a:lnTo>
                      <a:pt x="50" y="84"/>
                    </a:lnTo>
                    <a:lnTo>
                      <a:pt x="56" y="80"/>
                    </a:lnTo>
                    <a:lnTo>
                      <a:pt x="68" y="74"/>
                    </a:lnTo>
                    <a:lnTo>
                      <a:pt x="78" y="66"/>
                    </a:lnTo>
                    <a:lnTo>
                      <a:pt x="84" y="54"/>
                    </a:lnTo>
                    <a:lnTo>
                      <a:pt x="86" y="50"/>
                    </a:lnTo>
                    <a:lnTo>
                      <a:pt x="86" y="42"/>
                    </a:lnTo>
                    <a:lnTo>
                      <a:pt x="88" y="40"/>
                    </a:lnTo>
                    <a:lnTo>
                      <a:pt x="86" y="32"/>
                    </a:lnTo>
                    <a:lnTo>
                      <a:pt x="84" y="28"/>
                    </a:lnTo>
                    <a:lnTo>
                      <a:pt x="86" y="26"/>
                    </a:lnTo>
                    <a:lnTo>
                      <a:pt x="70" y="24"/>
                    </a:lnTo>
                    <a:lnTo>
                      <a:pt x="56" y="18"/>
                    </a:lnTo>
                    <a:lnTo>
                      <a:pt x="42" y="10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26"/>
                    </a:lnTo>
                    <a:lnTo>
                      <a:pt x="6" y="40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4" y="70"/>
                    </a:lnTo>
                    <a:lnTo>
                      <a:pt x="6" y="72"/>
                    </a:lnTo>
                    <a:lnTo>
                      <a:pt x="10" y="72"/>
                    </a:lnTo>
                    <a:lnTo>
                      <a:pt x="14" y="70"/>
                    </a:lnTo>
                    <a:lnTo>
                      <a:pt x="18" y="66"/>
                    </a:lnTo>
                    <a:lnTo>
                      <a:pt x="18" y="74"/>
                    </a:lnTo>
                    <a:lnTo>
                      <a:pt x="18" y="80"/>
                    </a:lnTo>
                    <a:lnTo>
                      <a:pt x="12" y="84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2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Freeform 94"/>
              <p:cNvSpPr/>
              <p:nvPr/>
            </p:nvSpPr>
            <p:spPr bwMode="auto">
              <a:xfrm>
                <a:off x="2735191" y="4584898"/>
                <a:ext cx="305574" cy="525667"/>
              </a:xfrm>
              <a:custGeom>
                <a:avLst/>
                <a:gdLst>
                  <a:gd name="T0" fmla="*/ 2147483647 w 208"/>
                  <a:gd name="T1" fmla="*/ 2147483647 h 332"/>
                  <a:gd name="T2" fmla="*/ 2147483647 w 208"/>
                  <a:gd name="T3" fmla="*/ 2147483647 h 332"/>
                  <a:gd name="T4" fmla="*/ 2147483647 w 208"/>
                  <a:gd name="T5" fmla="*/ 2147483647 h 332"/>
                  <a:gd name="T6" fmla="*/ 2147483647 w 208"/>
                  <a:gd name="T7" fmla="*/ 2147483647 h 332"/>
                  <a:gd name="T8" fmla="*/ 2147483647 w 208"/>
                  <a:gd name="T9" fmla="*/ 2147483647 h 332"/>
                  <a:gd name="T10" fmla="*/ 2147483647 w 208"/>
                  <a:gd name="T11" fmla="*/ 2147483647 h 332"/>
                  <a:gd name="T12" fmla="*/ 2147483647 w 208"/>
                  <a:gd name="T13" fmla="*/ 2147483647 h 332"/>
                  <a:gd name="T14" fmla="*/ 2147483647 w 208"/>
                  <a:gd name="T15" fmla="*/ 2147483647 h 332"/>
                  <a:gd name="T16" fmla="*/ 0 w 208"/>
                  <a:gd name="T17" fmla="*/ 2147483647 h 332"/>
                  <a:gd name="T18" fmla="*/ 2147483647 w 208"/>
                  <a:gd name="T19" fmla="*/ 2147483647 h 332"/>
                  <a:gd name="T20" fmla="*/ 2147483647 w 208"/>
                  <a:gd name="T21" fmla="*/ 2147483647 h 332"/>
                  <a:gd name="T22" fmla="*/ 2147483647 w 208"/>
                  <a:gd name="T23" fmla="*/ 2147483647 h 332"/>
                  <a:gd name="T24" fmla="*/ 2147483647 w 208"/>
                  <a:gd name="T25" fmla="*/ 2147483647 h 332"/>
                  <a:gd name="T26" fmla="*/ 2147483647 w 208"/>
                  <a:gd name="T27" fmla="*/ 2147483647 h 332"/>
                  <a:gd name="T28" fmla="*/ 2147483647 w 208"/>
                  <a:gd name="T29" fmla="*/ 2147483647 h 332"/>
                  <a:gd name="T30" fmla="*/ 2147483647 w 208"/>
                  <a:gd name="T31" fmla="*/ 2147483647 h 332"/>
                  <a:gd name="T32" fmla="*/ 2147483647 w 208"/>
                  <a:gd name="T33" fmla="*/ 0 h 332"/>
                  <a:gd name="T34" fmla="*/ 2147483647 w 208"/>
                  <a:gd name="T35" fmla="*/ 2147483647 h 332"/>
                  <a:gd name="T36" fmla="*/ 2147483647 w 208"/>
                  <a:gd name="T37" fmla="*/ 2147483647 h 332"/>
                  <a:gd name="T38" fmla="*/ 2147483647 w 208"/>
                  <a:gd name="T39" fmla="*/ 2147483647 h 332"/>
                  <a:gd name="T40" fmla="*/ 2147483647 w 208"/>
                  <a:gd name="T41" fmla="*/ 2147483647 h 332"/>
                  <a:gd name="T42" fmla="*/ 2147483647 w 208"/>
                  <a:gd name="T43" fmla="*/ 2147483647 h 332"/>
                  <a:gd name="T44" fmla="*/ 2147483647 w 208"/>
                  <a:gd name="T45" fmla="*/ 2147483647 h 332"/>
                  <a:gd name="T46" fmla="*/ 2147483647 w 208"/>
                  <a:gd name="T47" fmla="*/ 2147483647 h 332"/>
                  <a:gd name="T48" fmla="*/ 2147483647 w 208"/>
                  <a:gd name="T49" fmla="*/ 2147483647 h 332"/>
                  <a:gd name="T50" fmla="*/ 2147483647 w 208"/>
                  <a:gd name="T51" fmla="*/ 2147483647 h 332"/>
                  <a:gd name="T52" fmla="*/ 2147483647 w 208"/>
                  <a:gd name="T53" fmla="*/ 2147483647 h 332"/>
                  <a:gd name="T54" fmla="*/ 2147483647 w 208"/>
                  <a:gd name="T55" fmla="*/ 2147483647 h 332"/>
                  <a:gd name="T56" fmla="*/ 2147483647 w 208"/>
                  <a:gd name="T57" fmla="*/ 2147483647 h 332"/>
                  <a:gd name="T58" fmla="*/ 2147483647 w 208"/>
                  <a:gd name="T59" fmla="*/ 2147483647 h 332"/>
                  <a:gd name="T60" fmla="*/ 2147483647 w 208"/>
                  <a:gd name="T61" fmla="*/ 2147483647 h 332"/>
                  <a:gd name="T62" fmla="*/ 2147483647 w 208"/>
                  <a:gd name="T63" fmla="*/ 2147483647 h 332"/>
                  <a:gd name="T64" fmla="*/ 2147483647 w 208"/>
                  <a:gd name="T65" fmla="*/ 2147483647 h 332"/>
                  <a:gd name="T66" fmla="*/ 2147483647 w 208"/>
                  <a:gd name="T67" fmla="*/ 2147483647 h 332"/>
                  <a:gd name="T68" fmla="*/ 2147483647 w 208"/>
                  <a:gd name="T69" fmla="*/ 2147483647 h 332"/>
                  <a:gd name="T70" fmla="*/ 2147483647 w 208"/>
                  <a:gd name="T71" fmla="*/ 2147483647 h 332"/>
                  <a:gd name="T72" fmla="*/ 2147483647 w 208"/>
                  <a:gd name="T73" fmla="*/ 2147483647 h 332"/>
                  <a:gd name="T74" fmla="*/ 2147483647 w 208"/>
                  <a:gd name="T75" fmla="*/ 2147483647 h 332"/>
                  <a:gd name="T76" fmla="*/ 2147483647 w 208"/>
                  <a:gd name="T77" fmla="*/ 2147483647 h 332"/>
                  <a:gd name="T78" fmla="*/ 2147483647 w 208"/>
                  <a:gd name="T79" fmla="*/ 2147483647 h 332"/>
                  <a:gd name="T80" fmla="*/ 2147483647 w 208"/>
                  <a:gd name="T81" fmla="*/ 2147483647 h 332"/>
                  <a:gd name="T82" fmla="*/ 2147483647 w 208"/>
                  <a:gd name="T83" fmla="*/ 2147483647 h 332"/>
                  <a:gd name="T84" fmla="*/ 2147483647 w 208"/>
                  <a:gd name="T85" fmla="*/ 2147483647 h 3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08"/>
                  <a:gd name="T130" fmla="*/ 0 h 332"/>
                  <a:gd name="T131" fmla="*/ 208 w 208"/>
                  <a:gd name="T132" fmla="*/ 332 h 3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08" h="332">
                    <a:moveTo>
                      <a:pt x="186" y="332"/>
                    </a:moveTo>
                    <a:lnTo>
                      <a:pt x="180" y="324"/>
                    </a:lnTo>
                    <a:lnTo>
                      <a:pt x="174" y="318"/>
                    </a:lnTo>
                    <a:lnTo>
                      <a:pt x="154" y="300"/>
                    </a:lnTo>
                    <a:lnTo>
                      <a:pt x="146" y="294"/>
                    </a:lnTo>
                    <a:lnTo>
                      <a:pt x="136" y="292"/>
                    </a:lnTo>
                    <a:lnTo>
                      <a:pt x="118" y="282"/>
                    </a:lnTo>
                    <a:lnTo>
                      <a:pt x="108" y="276"/>
                    </a:lnTo>
                    <a:lnTo>
                      <a:pt x="98" y="268"/>
                    </a:lnTo>
                    <a:lnTo>
                      <a:pt x="94" y="262"/>
                    </a:lnTo>
                    <a:lnTo>
                      <a:pt x="90" y="254"/>
                    </a:lnTo>
                    <a:lnTo>
                      <a:pt x="80" y="232"/>
                    </a:lnTo>
                    <a:lnTo>
                      <a:pt x="72" y="212"/>
                    </a:lnTo>
                    <a:lnTo>
                      <a:pt x="62" y="194"/>
                    </a:lnTo>
                    <a:lnTo>
                      <a:pt x="52" y="174"/>
                    </a:lnTo>
                    <a:lnTo>
                      <a:pt x="46" y="158"/>
                    </a:lnTo>
                    <a:lnTo>
                      <a:pt x="40" y="146"/>
                    </a:lnTo>
                    <a:lnTo>
                      <a:pt x="32" y="132"/>
                    </a:lnTo>
                    <a:lnTo>
                      <a:pt x="24" y="118"/>
                    </a:lnTo>
                    <a:lnTo>
                      <a:pt x="22" y="114"/>
                    </a:lnTo>
                    <a:lnTo>
                      <a:pt x="18" y="112"/>
                    </a:lnTo>
                    <a:lnTo>
                      <a:pt x="12" y="108"/>
                    </a:lnTo>
                    <a:lnTo>
                      <a:pt x="4" y="106"/>
                    </a:lnTo>
                    <a:lnTo>
                      <a:pt x="2" y="104"/>
                    </a:lnTo>
                    <a:lnTo>
                      <a:pt x="0" y="100"/>
                    </a:lnTo>
                    <a:lnTo>
                      <a:pt x="0" y="82"/>
                    </a:lnTo>
                    <a:lnTo>
                      <a:pt x="0" y="66"/>
                    </a:lnTo>
                    <a:lnTo>
                      <a:pt x="2" y="64"/>
                    </a:lnTo>
                    <a:lnTo>
                      <a:pt x="4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14" y="58"/>
                    </a:lnTo>
                    <a:lnTo>
                      <a:pt x="16" y="60"/>
                    </a:lnTo>
                    <a:lnTo>
                      <a:pt x="16" y="66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22" y="80"/>
                    </a:lnTo>
                    <a:lnTo>
                      <a:pt x="34" y="86"/>
                    </a:lnTo>
                    <a:lnTo>
                      <a:pt x="38" y="84"/>
                    </a:lnTo>
                    <a:lnTo>
                      <a:pt x="40" y="80"/>
                    </a:lnTo>
                    <a:lnTo>
                      <a:pt x="44" y="70"/>
                    </a:lnTo>
                    <a:lnTo>
                      <a:pt x="50" y="56"/>
                    </a:lnTo>
                    <a:lnTo>
                      <a:pt x="54" y="52"/>
                    </a:lnTo>
                    <a:lnTo>
                      <a:pt x="60" y="48"/>
                    </a:lnTo>
                    <a:lnTo>
                      <a:pt x="72" y="42"/>
                    </a:lnTo>
                    <a:lnTo>
                      <a:pt x="82" y="34"/>
                    </a:lnTo>
                    <a:lnTo>
                      <a:pt x="88" y="22"/>
                    </a:lnTo>
                    <a:lnTo>
                      <a:pt x="90" y="18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4" y="14"/>
                    </a:lnTo>
                    <a:lnTo>
                      <a:pt x="120" y="22"/>
                    </a:lnTo>
                    <a:lnTo>
                      <a:pt x="124" y="26"/>
                    </a:lnTo>
                    <a:lnTo>
                      <a:pt x="126" y="34"/>
                    </a:lnTo>
                    <a:lnTo>
                      <a:pt x="128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52" y="38"/>
                    </a:lnTo>
                    <a:lnTo>
                      <a:pt x="154" y="38"/>
                    </a:lnTo>
                    <a:lnTo>
                      <a:pt x="156" y="40"/>
                    </a:lnTo>
                    <a:lnTo>
                      <a:pt x="160" y="44"/>
                    </a:lnTo>
                    <a:lnTo>
                      <a:pt x="160" y="40"/>
                    </a:lnTo>
                    <a:lnTo>
                      <a:pt x="164" y="38"/>
                    </a:lnTo>
                    <a:lnTo>
                      <a:pt x="172" y="40"/>
                    </a:lnTo>
                    <a:lnTo>
                      <a:pt x="178" y="44"/>
                    </a:lnTo>
                    <a:lnTo>
                      <a:pt x="176" y="48"/>
                    </a:lnTo>
                    <a:lnTo>
                      <a:pt x="174" y="52"/>
                    </a:lnTo>
                    <a:lnTo>
                      <a:pt x="170" y="56"/>
                    </a:lnTo>
                    <a:lnTo>
                      <a:pt x="168" y="60"/>
                    </a:lnTo>
                    <a:lnTo>
                      <a:pt x="170" y="64"/>
                    </a:lnTo>
                    <a:lnTo>
                      <a:pt x="174" y="66"/>
                    </a:lnTo>
                    <a:lnTo>
                      <a:pt x="180" y="70"/>
                    </a:lnTo>
                    <a:lnTo>
                      <a:pt x="180" y="74"/>
                    </a:lnTo>
                    <a:lnTo>
                      <a:pt x="176" y="76"/>
                    </a:lnTo>
                    <a:lnTo>
                      <a:pt x="164" y="78"/>
                    </a:lnTo>
                    <a:lnTo>
                      <a:pt x="154" y="80"/>
                    </a:lnTo>
                    <a:lnTo>
                      <a:pt x="144" y="82"/>
                    </a:lnTo>
                    <a:lnTo>
                      <a:pt x="138" y="86"/>
                    </a:lnTo>
                    <a:lnTo>
                      <a:pt x="136" y="90"/>
                    </a:lnTo>
                    <a:lnTo>
                      <a:pt x="134" y="98"/>
                    </a:lnTo>
                    <a:lnTo>
                      <a:pt x="132" y="106"/>
                    </a:lnTo>
                    <a:lnTo>
                      <a:pt x="128" y="118"/>
                    </a:lnTo>
                    <a:lnTo>
                      <a:pt x="126" y="122"/>
                    </a:lnTo>
                    <a:lnTo>
                      <a:pt x="124" y="124"/>
                    </a:lnTo>
                    <a:lnTo>
                      <a:pt x="120" y="128"/>
                    </a:lnTo>
                    <a:lnTo>
                      <a:pt x="118" y="132"/>
                    </a:lnTo>
                    <a:lnTo>
                      <a:pt x="120" y="138"/>
                    </a:lnTo>
                    <a:lnTo>
                      <a:pt x="122" y="142"/>
                    </a:lnTo>
                    <a:lnTo>
                      <a:pt x="126" y="150"/>
                    </a:lnTo>
                    <a:lnTo>
                      <a:pt x="132" y="158"/>
                    </a:lnTo>
                    <a:lnTo>
                      <a:pt x="134" y="162"/>
                    </a:lnTo>
                    <a:lnTo>
                      <a:pt x="134" y="168"/>
                    </a:lnTo>
                    <a:lnTo>
                      <a:pt x="142" y="170"/>
                    </a:lnTo>
                    <a:lnTo>
                      <a:pt x="148" y="174"/>
                    </a:lnTo>
                    <a:lnTo>
                      <a:pt x="154" y="180"/>
                    </a:lnTo>
                    <a:lnTo>
                      <a:pt x="158" y="182"/>
                    </a:lnTo>
                    <a:lnTo>
                      <a:pt x="162" y="180"/>
                    </a:lnTo>
                    <a:lnTo>
                      <a:pt x="164" y="180"/>
                    </a:lnTo>
                    <a:lnTo>
                      <a:pt x="166" y="172"/>
                    </a:lnTo>
                    <a:lnTo>
                      <a:pt x="176" y="172"/>
                    </a:lnTo>
                    <a:lnTo>
                      <a:pt x="176" y="188"/>
                    </a:lnTo>
                    <a:lnTo>
                      <a:pt x="176" y="194"/>
                    </a:lnTo>
                    <a:lnTo>
                      <a:pt x="178" y="196"/>
                    </a:lnTo>
                    <a:lnTo>
                      <a:pt x="180" y="198"/>
                    </a:lnTo>
                    <a:lnTo>
                      <a:pt x="182" y="198"/>
                    </a:lnTo>
                    <a:lnTo>
                      <a:pt x="184" y="198"/>
                    </a:lnTo>
                    <a:lnTo>
                      <a:pt x="192" y="200"/>
                    </a:lnTo>
                    <a:lnTo>
                      <a:pt x="202" y="212"/>
                    </a:lnTo>
                    <a:lnTo>
                      <a:pt x="206" y="218"/>
                    </a:lnTo>
                    <a:lnTo>
                      <a:pt x="208" y="226"/>
                    </a:lnTo>
                    <a:lnTo>
                      <a:pt x="206" y="258"/>
                    </a:lnTo>
                    <a:lnTo>
                      <a:pt x="204" y="264"/>
                    </a:lnTo>
                    <a:lnTo>
                      <a:pt x="204" y="266"/>
                    </a:lnTo>
                    <a:lnTo>
                      <a:pt x="202" y="270"/>
                    </a:lnTo>
                    <a:lnTo>
                      <a:pt x="200" y="276"/>
                    </a:lnTo>
                    <a:lnTo>
                      <a:pt x="202" y="290"/>
                    </a:lnTo>
                    <a:lnTo>
                      <a:pt x="204" y="294"/>
                    </a:lnTo>
                    <a:lnTo>
                      <a:pt x="208" y="296"/>
                    </a:lnTo>
                    <a:lnTo>
                      <a:pt x="204" y="306"/>
                    </a:lnTo>
                    <a:lnTo>
                      <a:pt x="202" y="316"/>
                    </a:lnTo>
                    <a:lnTo>
                      <a:pt x="200" y="322"/>
                    </a:lnTo>
                    <a:lnTo>
                      <a:pt x="196" y="326"/>
                    </a:lnTo>
                    <a:lnTo>
                      <a:pt x="190" y="330"/>
                    </a:lnTo>
                    <a:lnTo>
                      <a:pt x="186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" name="Freeform 95"/>
              <p:cNvSpPr/>
              <p:nvPr/>
            </p:nvSpPr>
            <p:spPr bwMode="auto">
              <a:xfrm>
                <a:off x="3017704" y="4863660"/>
                <a:ext cx="285971" cy="375666"/>
              </a:xfrm>
              <a:custGeom>
                <a:avLst/>
                <a:gdLst>
                  <a:gd name="T0" fmla="*/ 2147483647 w 196"/>
                  <a:gd name="T1" fmla="*/ 2147483647 h 238"/>
                  <a:gd name="T2" fmla="*/ 2147483647 w 196"/>
                  <a:gd name="T3" fmla="*/ 2147483647 h 238"/>
                  <a:gd name="T4" fmla="*/ 2147483647 w 196"/>
                  <a:gd name="T5" fmla="*/ 2147483647 h 238"/>
                  <a:gd name="T6" fmla="*/ 2147483647 w 196"/>
                  <a:gd name="T7" fmla="*/ 2147483647 h 238"/>
                  <a:gd name="T8" fmla="*/ 2147483647 w 196"/>
                  <a:gd name="T9" fmla="*/ 2147483647 h 238"/>
                  <a:gd name="T10" fmla="*/ 2147483647 w 196"/>
                  <a:gd name="T11" fmla="*/ 2147483647 h 238"/>
                  <a:gd name="T12" fmla="*/ 2147483647 w 196"/>
                  <a:gd name="T13" fmla="*/ 2147483647 h 238"/>
                  <a:gd name="T14" fmla="*/ 2147483647 w 196"/>
                  <a:gd name="T15" fmla="*/ 2147483647 h 238"/>
                  <a:gd name="T16" fmla="*/ 2147483647 w 196"/>
                  <a:gd name="T17" fmla="*/ 2147483647 h 238"/>
                  <a:gd name="T18" fmla="*/ 2147483647 w 196"/>
                  <a:gd name="T19" fmla="*/ 2147483647 h 238"/>
                  <a:gd name="T20" fmla="*/ 2147483647 w 196"/>
                  <a:gd name="T21" fmla="*/ 2147483647 h 238"/>
                  <a:gd name="T22" fmla="*/ 2147483647 w 196"/>
                  <a:gd name="T23" fmla="*/ 2147483647 h 238"/>
                  <a:gd name="T24" fmla="*/ 2147483647 w 196"/>
                  <a:gd name="T25" fmla="*/ 2147483647 h 238"/>
                  <a:gd name="T26" fmla="*/ 2147483647 w 196"/>
                  <a:gd name="T27" fmla="*/ 2147483647 h 238"/>
                  <a:gd name="T28" fmla="*/ 2147483647 w 196"/>
                  <a:gd name="T29" fmla="*/ 2147483647 h 238"/>
                  <a:gd name="T30" fmla="*/ 2147483647 w 196"/>
                  <a:gd name="T31" fmla="*/ 2147483647 h 238"/>
                  <a:gd name="T32" fmla="*/ 2147483647 w 196"/>
                  <a:gd name="T33" fmla="*/ 2147483647 h 238"/>
                  <a:gd name="T34" fmla="*/ 2147483647 w 196"/>
                  <a:gd name="T35" fmla="*/ 2147483647 h 238"/>
                  <a:gd name="T36" fmla="*/ 2147483647 w 196"/>
                  <a:gd name="T37" fmla="*/ 2147483647 h 238"/>
                  <a:gd name="T38" fmla="*/ 2147483647 w 196"/>
                  <a:gd name="T39" fmla="*/ 2147483647 h 238"/>
                  <a:gd name="T40" fmla="*/ 2147483647 w 196"/>
                  <a:gd name="T41" fmla="*/ 2147483647 h 238"/>
                  <a:gd name="T42" fmla="*/ 2147483647 w 196"/>
                  <a:gd name="T43" fmla="*/ 2147483647 h 238"/>
                  <a:gd name="T44" fmla="*/ 2147483647 w 196"/>
                  <a:gd name="T45" fmla="*/ 2147483647 h 238"/>
                  <a:gd name="T46" fmla="*/ 2147483647 w 196"/>
                  <a:gd name="T47" fmla="*/ 2147483647 h 238"/>
                  <a:gd name="T48" fmla="*/ 2147483647 w 196"/>
                  <a:gd name="T49" fmla="*/ 2147483647 h 238"/>
                  <a:gd name="T50" fmla="*/ 2147483647 w 196"/>
                  <a:gd name="T51" fmla="*/ 2147483647 h 238"/>
                  <a:gd name="T52" fmla="*/ 2147483647 w 196"/>
                  <a:gd name="T53" fmla="*/ 2147483647 h 238"/>
                  <a:gd name="T54" fmla="*/ 2147483647 w 196"/>
                  <a:gd name="T55" fmla="*/ 2147483647 h 238"/>
                  <a:gd name="T56" fmla="*/ 2147483647 w 196"/>
                  <a:gd name="T57" fmla="*/ 2147483647 h 238"/>
                  <a:gd name="T58" fmla="*/ 2147483647 w 196"/>
                  <a:gd name="T59" fmla="*/ 2147483647 h 238"/>
                  <a:gd name="T60" fmla="*/ 2147483647 w 196"/>
                  <a:gd name="T61" fmla="*/ 2147483647 h 238"/>
                  <a:gd name="T62" fmla="*/ 2147483647 w 196"/>
                  <a:gd name="T63" fmla="*/ 2147483647 h 238"/>
                  <a:gd name="T64" fmla="*/ 2147483647 w 196"/>
                  <a:gd name="T65" fmla="*/ 2147483647 h 238"/>
                  <a:gd name="T66" fmla="*/ 2147483647 w 196"/>
                  <a:gd name="T67" fmla="*/ 2147483647 h 238"/>
                  <a:gd name="T68" fmla="*/ 2147483647 w 196"/>
                  <a:gd name="T69" fmla="*/ 2147483647 h 238"/>
                  <a:gd name="T70" fmla="*/ 2147483647 w 196"/>
                  <a:gd name="T71" fmla="*/ 2147483647 h 238"/>
                  <a:gd name="T72" fmla="*/ 2147483647 w 196"/>
                  <a:gd name="T73" fmla="*/ 2147483647 h 238"/>
                  <a:gd name="T74" fmla="*/ 2147483647 w 196"/>
                  <a:gd name="T75" fmla="*/ 2147483647 h 238"/>
                  <a:gd name="T76" fmla="*/ 2147483647 w 196"/>
                  <a:gd name="T77" fmla="*/ 2147483647 h 238"/>
                  <a:gd name="T78" fmla="*/ 2147483647 w 196"/>
                  <a:gd name="T79" fmla="*/ 2147483647 h 238"/>
                  <a:gd name="T80" fmla="*/ 2147483647 w 196"/>
                  <a:gd name="T81" fmla="*/ 2147483647 h 238"/>
                  <a:gd name="T82" fmla="*/ 2147483647 w 196"/>
                  <a:gd name="T83" fmla="*/ 2147483647 h 238"/>
                  <a:gd name="T84" fmla="*/ 2147483647 w 196"/>
                  <a:gd name="T85" fmla="*/ 2147483647 h 238"/>
                  <a:gd name="T86" fmla="*/ 2147483647 w 196"/>
                  <a:gd name="T87" fmla="*/ 2147483647 h 238"/>
                  <a:gd name="T88" fmla="*/ 2147483647 w 196"/>
                  <a:gd name="T89" fmla="*/ 0 h 238"/>
                  <a:gd name="T90" fmla="*/ 2147483647 w 196"/>
                  <a:gd name="T91" fmla="*/ 2147483647 h 238"/>
                  <a:gd name="T92" fmla="*/ 2147483647 w 196"/>
                  <a:gd name="T93" fmla="*/ 2147483647 h 238"/>
                  <a:gd name="T94" fmla="*/ 2147483647 w 196"/>
                  <a:gd name="T95" fmla="*/ 2147483647 h 238"/>
                  <a:gd name="T96" fmla="*/ 0 w 196"/>
                  <a:gd name="T97" fmla="*/ 2147483647 h 23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6"/>
                  <a:gd name="T148" fmla="*/ 0 h 238"/>
                  <a:gd name="T149" fmla="*/ 196 w 196"/>
                  <a:gd name="T150" fmla="*/ 238 h 23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6" h="238">
                    <a:moveTo>
                      <a:pt x="0" y="24"/>
                    </a:moveTo>
                    <a:lnTo>
                      <a:pt x="10" y="34"/>
                    </a:lnTo>
                    <a:lnTo>
                      <a:pt x="14" y="42"/>
                    </a:lnTo>
                    <a:lnTo>
                      <a:pt x="16" y="50"/>
                    </a:lnTo>
                    <a:lnTo>
                      <a:pt x="14" y="82"/>
                    </a:lnTo>
                    <a:lnTo>
                      <a:pt x="12" y="88"/>
                    </a:lnTo>
                    <a:lnTo>
                      <a:pt x="12" y="90"/>
                    </a:lnTo>
                    <a:lnTo>
                      <a:pt x="10" y="94"/>
                    </a:lnTo>
                    <a:lnTo>
                      <a:pt x="8" y="100"/>
                    </a:lnTo>
                    <a:lnTo>
                      <a:pt x="10" y="114"/>
                    </a:lnTo>
                    <a:lnTo>
                      <a:pt x="12" y="118"/>
                    </a:lnTo>
                    <a:lnTo>
                      <a:pt x="16" y="120"/>
                    </a:lnTo>
                    <a:lnTo>
                      <a:pt x="14" y="126"/>
                    </a:lnTo>
                    <a:lnTo>
                      <a:pt x="12" y="132"/>
                    </a:lnTo>
                    <a:lnTo>
                      <a:pt x="8" y="146"/>
                    </a:lnTo>
                    <a:lnTo>
                      <a:pt x="18" y="156"/>
                    </a:lnTo>
                    <a:lnTo>
                      <a:pt x="22" y="168"/>
                    </a:lnTo>
                    <a:lnTo>
                      <a:pt x="26" y="198"/>
                    </a:lnTo>
                    <a:lnTo>
                      <a:pt x="28" y="200"/>
                    </a:lnTo>
                    <a:lnTo>
                      <a:pt x="30" y="202"/>
                    </a:lnTo>
                    <a:lnTo>
                      <a:pt x="34" y="204"/>
                    </a:lnTo>
                    <a:lnTo>
                      <a:pt x="36" y="208"/>
                    </a:lnTo>
                    <a:lnTo>
                      <a:pt x="42" y="228"/>
                    </a:lnTo>
                    <a:lnTo>
                      <a:pt x="44" y="234"/>
                    </a:lnTo>
                    <a:lnTo>
                      <a:pt x="46" y="238"/>
                    </a:lnTo>
                    <a:lnTo>
                      <a:pt x="50" y="238"/>
                    </a:lnTo>
                    <a:lnTo>
                      <a:pt x="56" y="236"/>
                    </a:lnTo>
                    <a:lnTo>
                      <a:pt x="60" y="232"/>
                    </a:lnTo>
                    <a:lnTo>
                      <a:pt x="70" y="220"/>
                    </a:lnTo>
                    <a:lnTo>
                      <a:pt x="76" y="226"/>
                    </a:lnTo>
                    <a:lnTo>
                      <a:pt x="84" y="228"/>
                    </a:lnTo>
                    <a:lnTo>
                      <a:pt x="92" y="230"/>
                    </a:lnTo>
                    <a:lnTo>
                      <a:pt x="98" y="238"/>
                    </a:lnTo>
                    <a:lnTo>
                      <a:pt x="100" y="232"/>
                    </a:lnTo>
                    <a:lnTo>
                      <a:pt x="104" y="230"/>
                    </a:lnTo>
                    <a:lnTo>
                      <a:pt x="112" y="228"/>
                    </a:lnTo>
                    <a:lnTo>
                      <a:pt x="126" y="228"/>
                    </a:lnTo>
                    <a:lnTo>
                      <a:pt x="126" y="204"/>
                    </a:lnTo>
                    <a:lnTo>
                      <a:pt x="128" y="196"/>
                    </a:lnTo>
                    <a:lnTo>
                      <a:pt x="132" y="188"/>
                    </a:lnTo>
                    <a:lnTo>
                      <a:pt x="136" y="180"/>
                    </a:lnTo>
                    <a:lnTo>
                      <a:pt x="144" y="176"/>
                    </a:lnTo>
                    <a:lnTo>
                      <a:pt x="152" y="172"/>
                    </a:lnTo>
                    <a:lnTo>
                      <a:pt x="162" y="172"/>
                    </a:lnTo>
                    <a:lnTo>
                      <a:pt x="170" y="172"/>
                    </a:lnTo>
                    <a:lnTo>
                      <a:pt x="178" y="174"/>
                    </a:lnTo>
                    <a:lnTo>
                      <a:pt x="190" y="180"/>
                    </a:lnTo>
                    <a:lnTo>
                      <a:pt x="190" y="174"/>
                    </a:lnTo>
                    <a:lnTo>
                      <a:pt x="192" y="170"/>
                    </a:lnTo>
                    <a:lnTo>
                      <a:pt x="196" y="162"/>
                    </a:lnTo>
                    <a:lnTo>
                      <a:pt x="196" y="156"/>
                    </a:lnTo>
                    <a:lnTo>
                      <a:pt x="196" y="148"/>
                    </a:lnTo>
                    <a:lnTo>
                      <a:pt x="194" y="146"/>
                    </a:lnTo>
                    <a:lnTo>
                      <a:pt x="186" y="138"/>
                    </a:lnTo>
                    <a:lnTo>
                      <a:pt x="184" y="134"/>
                    </a:lnTo>
                    <a:lnTo>
                      <a:pt x="180" y="130"/>
                    </a:lnTo>
                    <a:lnTo>
                      <a:pt x="180" y="126"/>
                    </a:lnTo>
                    <a:lnTo>
                      <a:pt x="180" y="120"/>
                    </a:lnTo>
                    <a:lnTo>
                      <a:pt x="168" y="118"/>
                    </a:lnTo>
                    <a:lnTo>
                      <a:pt x="158" y="116"/>
                    </a:lnTo>
                    <a:lnTo>
                      <a:pt x="154" y="112"/>
                    </a:lnTo>
                    <a:lnTo>
                      <a:pt x="152" y="108"/>
                    </a:lnTo>
                    <a:lnTo>
                      <a:pt x="152" y="102"/>
                    </a:lnTo>
                    <a:lnTo>
                      <a:pt x="152" y="94"/>
                    </a:lnTo>
                    <a:lnTo>
                      <a:pt x="150" y="92"/>
                    </a:lnTo>
                    <a:lnTo>
                      <a:pt x="148" y="90"/>
                    </a:lnTo>
                    <a:lnTo>
                      <a:pt x="146" y="80"/>
                    </a:lnTo>
                    <a:lnTo>
                      <a:pt x="142" y="70"/>
                    </a:lnTo>
                    <a:lnTo>
                      <a:pt x="138" y="68"/>
                    </a:lnTo>
                    <a:lnTo>
                      <a:pt x="134" y="66"/>
                    </a:lnTo>
                    <a:lnTo>
                      <a:pt x="124" y="68"/>
                    </a:lnTo>
                    <a:lnTo>
                      <a:pt x="120" y="68"/>
                    </a:lnTo>
                    <a:lnTo>
                      <a:pt x="116" y="68"/>
                    </a:lnTo>
                    <a:lnTo>
                      <a:pt x="114" y="66"/>
                    </a:lnTo>
                    <a:lnTo>
                      <a:pt x="114" y="62"/>
                    </a:lnTo>
                    <a:lnTo>
                      <a:pt x="108" y="60"/>
                    </a:lnTo>
                    <a:lnTo>
                      <a:pt x="104" y="58"/>
                    </a:lnTo>
                    <a:lnTo>
                      <a:pt x="100" y="54"/>
                    </a:lnTo>
                    <a:lnTo>
                      <a:pt x="98" y="52"/>
                    </a:lnTo>
                    <a:lnTo>
                      <a:pt x="94" y="54"/>
                    </a:lnTo>
                    <a:lnTo>
                      <a:pt x="84" y="50"/>
                    </a:lnTo>
                    <a:lnTo>
                      <a:pt x="74" y="44"/>
                    </a:lnTo>
                    <a:lnTo>
                      <a:pt x="70" y="36"/>
                    </a:lnTo>
                    <a:lnTo>
                      <a:pt x="66" y="30"/>
                    </a:lnTo>
                    <a:lnTo>
                      <a:pt x="64" y="20"/>
                    </a:lnTo>
                    <a:lnTo>
                      <a:pt x="66" y="10"/>
                    </a:lnTo>
                    <a:lnTo>
                      <a:pt x="66" y="6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8" y="2"/>
                    </a:lnTo>
                    <a:lnTo>
                      <a:pt x="42" y="6"/>
                    </a:lnTo>
                    <a:lnTo>
                      <a:pt x="30" y="14"/>
                    </a:lnTo>
                    <a:lnTo>
                      <a:pt x="20" y="22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" name="Freeform 96"/>
              <p:cNvSpPr/>
              <p:nvPr/>
            </p:nvSpPr>
            <p:spPr bwMode="auto">
              <a:xfrm>
                <a:off x="3201048" y="5137114"/>
                <a:ext cx="196029" cy="238940"/>
              </a:xfrm>
              <a:custGeom>
                <a:avLst/>
                <a:gdLst>
                  <a:gd name="T0" fmla="*/ 2147483647 w 134"/>
                  <a:gd name="T1" fmla="*/ 2147483647 h 152"/>
                  <a:gd name="T2" fmla="*/ 2147483647 w 134"/>
                  <a:gd name="T3" fmla="*/ 2147483647 h 152"/>
                  <a:gd name="T4" fmla="*/ 2147483647 w 134"/>
                  <a:gd name="T5" fmla="*/ 2147483647 h 152"/>
                  <a:gd name="T6" fmla="*/ 2147483647 w 134"/>
                  <a:gd name="T7" fmla="*/ 2147483647 h 152"/>
                  <a:gd name="T8" fmla="*/ 2147483647 w 134"/>
                  <a:gd name="T9" fmla="*/ 2147483647 h 152"/>
                  <a:gd name="T10" fmla="*/ 2147483647 w 134"/>
                  <a:gd name="T11" fmla="*/ 2147483647 h 152"/>
                  <a:gd name="T12" fmla="*/ 2147483647 w 134"/>
                  <a:gd name="T13" fmla="*/ 2147483647 h 152"/>
                  <a:gd name="T14" fmla="*/ 2147483647 w 134"/>
                  <a:gd name="T15" fmla="*/ 2147483647 h 152"/>
                  <a:gd name="T16" fmla="*/ 2147483647 w 134"/>
                  <a:gd name="T17" fmla="*/ 2147483647 h 152"/>
                  <a:gd name="T18" fmla="*/ 2147483647 w 134"/>
                  <a:gd name="T19" fmla="*/ 2147483647 h 152"/>
                  <a:gd name="T20" fmla="*/ 2147483647 w 134"/>
                  <a:gd name="T21" fmla="*/ 2147483647 h 152"/>
                  <a:gd name="T22" fmla="*/ 2147483647 w 134"/>
                  <a:gd name="T23" fmla="*/ 2147483647 h 152"/>
                  <a:gd name="T24" fmla="*/ 2147483647 w 134"/>
                  <a:gd name="T25" fmla="*/ 2147483647 h 152"/>
                  <a:gd name="T26" fmla="*/ 2147483647 w 134"/>
                  <a:gd name="T27" fmla="*/ 2147483647 h 152"/>
                  <a:gd name="T28" fmla="*/ 2147483647 w 134"/>
                  <a:gd name="T29" fmla="*/ 2147483647 h 152"/>
                  <a:gd name="T30" fmla="*/ 2147483647 w 134"/>
                  <a:gd name="T31" fmla="*/ 2147483647 h 152"/>
                  <a:gd name="T32" fmla="*/ 2147483647 w 134"/>
                  <a:gd name="T33" fmla="*/ 2147483647 h 152"/>
                  <a:gd name="T34" fmla="*/ 2147483647 w 134"/>
                  <a:gd name="T35" fmla="*/ 2147483647 h 152"/>
                  <a:gd name="T36" fmla="*/ 2147483647 w 134"/>
                  <a:gd name="T37" fmla="*/ 2147483647 h 152"/>
                  <a:gd name="T38" fmla="*/ 2147483647 w 134"/>
                  <a:gd name="T39" fmla="*/ 2147483647 h 152"/>
                  <a:gd name="T40" fmla="*/ 2147483647 w 134"/>
                  <a:gd name="T41" fmla="*/ 2147483647 h 152"/>
                  <a:gd name="T42" fmla="*/ 2147483647 w 134"/>
                  <a:gd name="T43" fmla="*/ 2147483647 h 152"/>
                  <a:gd name="T44" fmla="*/ 2147483647 w 134"/>
                  <a:gd name="T45" fmla="*/ 2147483647 h 152"/>
                  <a:gd name="T46" fmla="*/ 2147483647 w 134"/>
                  <a:gd name="T47" fmla="*/ 2147483647 h 152"/>
                  <a:gd name="T48" fmla="*/ 2147483647 w 134"/>
                  <a:gd name="T49" fmla="*/ 2147483647 h 152"/>
                  <a:gd name="T50" fmla="*/ 2147483647 w 134"/>
                  <a:gd name="T51" fmla="*/ 2147483647 h 152"/>
                  <a:gd name="T52" fmla="*/ 2147483647 w 134"/>
                  <a:gd name="T53" fmla="*/ 2147483647 h 152"/>
                  <a:gd name="T54" fmla="*/ 2147483647 w 134"/>
                  <a:gd name="T55" fmla="*/ 2147483647 h 152"/>
                  <a:gd name="T56" fmla="*/ 2147483647 w 134"/>
                  <a:gd name="T57" fmla="*/ 2147483647 h 152"/>
                  <a:gd name="T58" fmla="*/ 2147483647 w 134"/>
                  <a:gd name="T59" fmla="*/ 2147483647 h 152"/>
                  <a:gd name="T60" fmla="*/ 2147483647 w 134"/>
                  <a:gd name="T61" fmla="*/ 2147483647 h 152"/>
                  <a:gd name="T62" fmla="*/ 2147483647 w 134"/>
                  <a:gd name="T63" fmla="*/ 2147483647 h 152"/>
                  <a:gd name="T64" fmla="*/ 0 w 134"/>
                  <a:gd name="T65" fmla="*/ 2147483647 h 152"/>
                  <a:gd name="T66" fmla="*/ 0 w 134"/>
                  <a:gd name="T67" fmla="*/ 2147483647 h 152"/>
                  <a:gd name="T68" fmla="*/ 0 w 134"/>
                  <a:gd name="T69" fmla="*/ 2147483647 h 152"/>
                  <a:gd name="T70" fmla="*/ 2147483647 w 134"/>
                  <a:gd name="T71" fmla="*/ 2147483647 h 152"/>
                  <a:gd name="T72" fmla="*/ 2147483647 w 134"/>
                  <a:gd name="T73" fmla="*/ 2147483647 h 152"/>
                  <a:gd name="T74" fmla="*/ 2147483647 w 134"/>
                  <a:gd name="T75" fmla="*/ 2147483647 h 152"/>
                  <a:gd name="T76" fmla="*/ 2147483647 w 134"/>
                  <a:gd name="T77" fmla="*/ 2147483647 h 152"/>
                  <a:gd name="T78" fmla="*/ 2147483647 w 134"/>
                  <a:gd name="T79" fmla="*/ 0 h 152"/>
                  <a:gd name="T80" fmla="*/ 2147483647 w 134"/>
                  <a:gd name="T81" fmla="*/ 0 h 152"/>
                  <a:gd name="T82" fmla="*/ 2147483647 w 134"/>
                  <a:gd name="T83" fmla="*/ 0 h 152"/>
                  <a:gd name="T84" fmla="*/ 2147483647 w 134"/>
                  <a:gd name="T85" fmla="*/ 2147483647 h 152"/>
                  <a:gd name="T86" fmla="*/ 2147483647 w 134"/>
                  <a:gd name="T87" fmla="*/ 2147483647 h 152"/>
                  <a:gd name="T88" fmla="*/ 2147483647 w 134"/>
                  <a:gd name="T89" fmla="*/ 2147483647 h 152"/>
                  <a:gd name="T90" fmla="*/ 2147483647 w 134"/>
                  <a:gd name="T91" fmla="*/ 2147483647 h 152"/>
                  <a:gd name="T92" fmla="*/ 2147483647 w 134"/>
                  <a:gd name="T93" fmla="*/ 2147483647 h 152"/>
                  <a:gd name="T94" fmla="*/ 2147483647 w 134"/>
                  <a:gd name="T95" fmla="*/ 2147483647 h 152"/>
                  <a:gd name="T96" fmla="*/ 2147483647 w 134"/>
                  <a:gd name="T97" fmla="*/ 2147483647 h 152"/>
                  <a:gd name="T98" fmla="*/ 2147483647 w 134"/>
                  <a:gd name="T99" fmla="*/ 2147483647 h 152"/>
                  <a:gd name="T100" fmla="*/ 2147483647 w 134"/>
                  <a:gd name="T101" fmla="*/ 2147483647 h 152"/>
                  <a:gd name="T102" fmla="*/ 2147483647 w 134"/>
                  <a:gd name="T103" fmla="*/ 2147483647 h 152"/>
                  <a:gd name="T104" fmla="*/ 2147483647 w 134"/>
                  <a:gd name="T105" fmla="*/ 2147483647 h 152"/>
                  <a:gd name="T106" fmla="*/ 2147483647 w 134"/>
                  <a:gd name="T107" fmla="*/ 2147483647 h 152"/>
                  <a:gd name="T108" fmla="*/ 2147483647 w 134"/>
                  <a:gd name="T109" fmla="*/ 2147483647 h 152"/>
                  <a:gd name="T110" fmla="*/ 2147483647 w 134"/>
                  <a:gd name="T111" fmla="*/ 2147483647 h 152"/>
                  <a:gd name="T112" fmla="*/ 2147483647 w 134"/>
                  <a:gd name="T113" fmla="*/ 2147483647 h 152"/>
                  <a:gd name="T114" fmla="*/ 2147483647 w 134"/>
                  <a:gd name="T115" fmla="*/ 2147483647 h 152"/>
                  <a:gd name="T116" fmla="*/ 2147483647 w 134"/>
                  <a:gd name="T117" fmla="*/ 2147483647 h 152"/>
                  <a:gd name="T118" fmla="*/ 2147483647 w 134"/>
                  <a:gd name="T119" fmla="*/ 2147483647 h 152"/>
                  <a:gd name="T120" fmla="*/ 2147483647 w 134"/>
                  <a:gd name="T121" fmla="*/ 2147483647 h 152"/>
                  <a:gd name="T122" fmla="*/ 2147483647 w 134"/>
                  <a:gd name="T123" fmla="*/ 2147483647 h 152"/>
                  <a:gd name="T124" fmla="*/ 2147483647 w 134"/>
                  <a:gd name="T125" fmla="*/ 2147483647 h 15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4"/>
                  <a:gd name="T190" fmla="*/ 0 h 152"/>
                  <a:gd name="T191" fmla="*/ 134 w 134"/>
                  <a:gd name="T192" fmla="*/ 152 h 15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4" h="152">
                    <a:moveTo>
                      <a:pt x="132" y="118"/>
                    </a:moveTo>
                    <a:lnTo>
                      <a:pt x="134" y="122"/>
                    </a:lnTo>
                    <a:lnTo>
                      <a:pt x="134" y="130"/>
                    </a:lnTo>
                    <a:lnTo>
                      <a:pt x="134" y="136"/>
                    </a:lnTo>
                    <a:lnTo>
                      <a:pt x="130" y="138"/>
                    </a:lnTo>
                    <a:lnTo>
                      <a:pt x="122" y="146"/>
                    </a:lnTo>
                    <a:lnTo>
                      <a:pt x="112" y="150"/>
                    </a:lnTo>
                    <a:lnTo>
                      <a:pt x="102" y="152"/>
                    </a:lnTo>
                    <a:lnTo>
                      <a:pt x="94" y="152"/>
                    </a:lnTo>
                    <a:lnTo>
                      <a:pt x="86" y="150"/>
                    </a:lnTo>
                    <a:lnTo>
                      <a:pt x="82" y="148"/>
                    </a:lnTo>
                    <a:lnTo>
                      <a:pt x="74" y="148"/>
                    </a:lnTo>
                    <a:lnTo>
                      <a:pt x="76" y="138"/>
                    </a:lnTo>
                    <a:lnTo>
                      <a:pt x="80" y="132"/>
                    </a:lnTo>
                    <a:lnTo>
                      <a:pt x="82" y="124"/>
                    </a:lnTo>
                    <a:lnTo>
                      <a:pt x="84" y="116"/>
                    </a:lnTo>
                    <a:lnTo>
                      <a:pt x="82" y="110"/>
                    </a:lnTo>
                    <a:lnTo>
                      <a:pt x="78" y="106"/>
                    </a:lnTo>
                    <a:lnTo>
                      <a:pt x="72" y="106"/>
                    </a:lnTo>
                    <a:lnTo>
                      <a:pt x="64" y="104"/>
                    </a:lnTo>
                    <a:lnTo>
                      <a:pt x="62" y="102"/>
                    </a:lnTo>
                    <a:lnTo>
                      <a:pt x="60" y="98"/>
                    </a:lnTo>
                    <a:lnTo>
                      <a:pt x="58" y="94"/>
                    </a:lnTo>
                    <a:lnTo>
                      <a:pt x="54" y="92"/>
                    </a:lnTo>
                    <a:lnTo>
                      <a:pt x="46" y="90"/>
                    </a:lnTo>
                    <a:lnTo>
                      <a:pt x="40" y="88"/>
                    </a:lnTo>
                    <a:lnTo>
                      <a:pt x="34" y="88"/>
                    </a:lnTo>
                    <a:lnTo>
                      <a:pt x="30" y="86"/>
                    </a:lnTo>
                    <a:lnTo>
                      <a:pt x="24" y="82"/>
                    </a:lnTo>
                    <a:lnTo>
                      <a:pt x="12" y="66"/>
                    </a:lnTo>
                    <a:lnTo>
                      <a:pt x="4" y="62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6"/>
                    </a:lnTo>
                    <a:lnTo>
                      <a:pt x="10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2"/>
                    </a:lnTo>
                    <a:lnTo>
                      <a:pt x="64" y="8"/>
                    </a:lnTo>
                    <a:lnTo>
                      <a:pt x="64" y="18"/>
                    </a:lnTo>
                    <a:lnTo>
                      <a:pt x="70" y="34"/>
                    </a:lnTo>
                    <a:lnTo>
                      <a:pt x="76" y="50"/>
                    </a:lnTo>
                    <a:lnTo>
                      <a:pt x="78" y="54"/>
                    </a:lnTo>
                    <a:lnTo>
                      <a:pt x="82" y="56"/>
                    </a:lnTo>
                    <a:lnTo>
                      <a:pt x="92" y="56"/>
                    </a:lnTo>
                    <a:lnTo>
                      <a:pt x="100" y="58"/>
                    </a:lnTo>
                    <a:lnTo>
                      <a:pt x="106" y="62"/>
                    </a:lnTo>
                    <a:lnTo>
                      <a:pt x="108" y="68"/>
                    </a:lnTo>
                    <a:lnTo>
                      <a:pt x="114" y="80"/>
                    </a:lnTo>
                    <a:lnTo>
                      <a:pt x="120" y="90"/>
                    </a:lnTo>
                    <a:lnTo>
                      <a:pt x="122" y="86"/>
                    </a:lnTo>
                    <a:lnTo>
                      <a:pt x="126" y="84"/>
                    </a:lnTo>
                    <a:lnTo>
                      <a:pt x="128" y="82"/>
                    </a:lnTo>
                    <a:lnTo>
                      <a:pt x="132" y="84"/>
                    </a:lnTo>
                    <a:lnTo>
                      <a:pt x="132" y="88"/>
                    </a:lnTo>
                    <a:lnTo>
                      <a:pt x="132" y="94"/>
                    </a:lnTo>
                    <a:lnTo>
                      <a:pt x="132" y="106"/>
                    </a:lnTo>
                    <a:lnTo>
                      <a:pt x="132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7" name="Freeform 97"/>
              <p:cNvSpPr/>
              <p:nvPr/>
            </p:nvSpPr>
            <p:spPr bwMode="auto">
              <a:xfrm>
                <a:off x="3341727" y="5455700"/>
                <a:ext cx="122230" cy="128763"/>
              </a:xfrm>
              <a:custGeom>
                <a:avLst/>
                <a:gdLst>
                  <a:gd name="T0" fmla="*/ 2147483647 w 84"/>
                  <a:gd name="T1" fmla="*/ 0 h 82"/>
                  <a:gd name="T2" fmla="*/ 2147483647 w 84"/>
                  <a:gd name="T3" fmla="*/ 0 h 82"/>
                  <a:gd name="T4" fmla="*/ 2147483647 w 84"/>
                  <a:gd name="T5" fmla="*/ 2147483647 h 82"/>
                  <a:gd name="T6" fmla="*/ 2147483647 w 84"/>
                  <a:gd name="T7" fmla="*/ 2147483647 h 82"/>
                  <a:gd name="T8" fmla="*/ 2147483647 w 84"/>
                  <a:gd name="T9" fmla="*/ 2147483647 h 82"/>
                  <a:gd name="T10" fmla="*/ 2147483647 w 84"/>
                  <a:gd name="T11" fmla="*/ 2147483647 h 82"/>
                  <a:gd name="T12" fmla="*/ 2147483647 w 84"/>
                  <a:gd name="T13" fmla="*/ 2147483647 h 82"/>
                  <a:gd name="T14" fmla="*/ 2147483647 w 84"/>
                  <a:gd name="T15" fmla="*/ 2147483647 h 82"/>
                  <a:gd name="T16" fmla="*/ 2147483647 w 84"/>
                  <a:gd name="T17" fmla="*/ 2147483647 h 82"/>
                  <a:gd name="T18" fmla="*/ 2147483647 w 84"/>
                  <a:gd name="T19" fmla="*/ 2147483647 h 82"/>
                  <a:gd name="T20" fmla="*/ 2147483647 w 84"/>
                  <a:gd name="T21" fmla="*/ 2147483647 h 82"/>
                  <a:gd name="T22" fmla="*/ 2147483647 w 84"/>
                  <a:gd name="T23" fmla="*/ 2147483647 h 82"/>
                  <a:gd name="T24" fmla="*/ 2147483647 w 84"/>
                  <a:gd name="T25" fmla="*/ 2147483647 h 82"/>
                  <a:gd name="T26" fmla="*/ 2147483647 w 84"/>
                  <a:gd name="T27" fmla="*/ 2147483647 h 82"/>
                  <a:gd name="T28" fmla="*/ 2147483647 w 84"/>
                  <a:gd name="T29" fmla="*/ 2147483647 h 82"/>
                  <a:gd name="T30" fmla="*/ 0 w 84"/>
                  <a:gd name="T31" fmla="*/ 2147483647 h 82"/>
                  <a:gd name="T32" fmla="*/ 2147483647 w 84"/>
                  <a:gd name="T33" fmla="*/ 0 h 8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4"/>
                  <a:gd name="T52" fmla="*/ 0 h 82"/>
                  <a:gd name="T53" fmla="*/ 84 w 84"/>
                  <a:gd name="T54" fmla="*/ 82 h 8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4" h="82">
                    <a:moveTo>
                      <a:pt x="2" y="0"/>
                    </a:moveTo>
                    <a:lnTo>
                      <a:pt x="12" y="0"/>
                    </a:lnTo>
                    <a:lnTo>
                      <a:pt x="22" y="4"/>
                    </a:lnTo>
                    <a:lnTo>
                      <a:pt x="34" y="12"/>
                    </a:lnTo>
                    <a:lnTo>
                      <a:pt x="44" y="18"/>
                    </a:lnTo>
                    <a:lnTo>
                      <a:pt x="66" y="36"/>
                    </a:lnTo>
                    <a:lnTo>
                      <a:pt x="84" y="50"/>
                    </a:lnTo>
                    <a:lnTo>
                      <a:pt x="78" y="62"/>
                    </a:lnTo>
                    <a:lnTo>
                      <a:pt x="72" y="72"/>
                    </a:lnTo>
                    <a:lnTo>
                      <a:pt x="66" y="78"/>
                    </a:lnTo>
                    <a:lnTo>
                      <a:pt x="60" y="82"/>
                    </a:lnTo>
                    <a:lnTo>
                      <a:pt x="58" y="82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2" y="72"/>
                    </a:lnTo>
                    <a:lnTo>
                      <a:pt x="0" y="6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8" name="Freeform 98"/>
              <p:cNvSpPr/>
              <p:nvPr/>
            </p:nvSpPr>
            <p:spPr bwMode="auto">
              <a:xfrm>
                <a:off x="3059216" y="5212778"/>
                <a:ext cx="357464" cy="872130"/>
              </a:xfrm>
              <a:custGeom>
                <a:avLst/>
                <a:gdLst>
                  <a:gd name="T0" fmla="*/ 2147483647 w 246"/>
                  <a:gd name="T1" fmla="*/ 2147483647 h 552"/>
                  <a:gd name="T2" fmla="*/ 2147483647 w 246"/>
                  <a:gd name="T3" fmla="*/ 2147483647 h 552"/>
                  <a:gd name="T4" fmla="*/ 2147483647 w 246"/>
                  <a:gd name="T5" fmla="*/ 2147483647 h 552"/>
                  <a:gd name="T6" fmla="*/ 2147483647 w 246"/>
                  <a:gd name="T7" fmla="*/ 2147483647 h 552"/>
                  <a:gd name="T8" fmla="*/ 2147483647 w 246"/>
                  <a:gd name="T9" fmla="*/ 2147483647 h 552"/>
                  <a:gd name="T10" fmla="*/ 2147483647 w 246"/>
                  <a:gd name="T11" fmla="*/ 2147483647 h 552"/>
                  <a:gd name="T12" fmla="*/ 2147483647 w 246"/>
                  <a:gd name="T13" fmla="*/ 2147483647 h 552"/>
                  <a:gd name="T14" fmla="*/ 2147483647 w 246"/>
                  <a:gd name="T15" fmla="*/ 2147483647 h 552"/>
                  <a:gd name="T16" fmla="*/ 2147483647 w 246"/>
                  <a:gd name="T17" fmla="*/ 2147483647 h 552"/>
                  <a:gd name="T18" fmla="*/ 2147483647 w 246"/>
                  <a:gd name="T19" fmla="*/ 2147483647 h 552"/>
                  <a:gd name="T20" fmla="*/ 2147483647 w 246"/>
                  <a:gd name="T21" fmla="*/ 2147483647 h 552"/>
                  <a:gd name="T22" fmla="*/ 2147483647 w 246"/>
                  <a:gd name="T23" fmla="*/ 2147483647 h 552"/>
                  <a:gd name="T24" fmla="*/ 2147483647 w 246"/>
                  <a:gd name="T25" fmla="*/ 2147483647 h 552"/>
                  <a:gd name="T26" fmla="*/ 2147483647 w 246"/>
                  <a:gd name="T27" fmla="*/ 2147483647 h 552"/>
                  <a:gd name="T28" fmla="*/ 2147483647 w 246"/>
                  <a:gd name="T29" fmla="*/ 2147483647 h 552"/>
                  <a:gd name="T30" fmla="*/ 2147483647 w 246"/>
                  <a:gd name="T31" fmla="*/ 2147483647 h 552"/>
                  <a:gd name="T32" fmla="*/ 2147483647 w 246"/>
                  <a:gd name="T33" fmla="*/ 2147483647 h 552"/>
                  <a:gd name="T34" fmla="*/ 2147483647 w 246"/>
                  <a:gd name="T35" fmla="*/ 2147483647 h 552"/>
                  <a:gd name="T36" fmla="*/ 2147483647 w 246"/>
                  <a:gd name="T37" fmla="*/ 2147483647 h 552"/>
                  <a:gd name="T38" fmla="*/ 2147483647 w 246"/>
                  <a:gd name="T39" fmla="*/ 2147483647 h 552"/>
                  <a:gd name="T40" fmla="*/ 2147483647 w 246"/>
                  <a:gd name="T41" fmla="*/ 2147483647 h 552"/>
                  <a:gd name="T42" fmla="*/ 2147483647 w 246"/>
                  <a:gd name="T43" fmla="*/ 2147483647 h 552"/>
                  <a:gd name="T44" fmla="*/ 2147483647 w 246"/>
                  <a:gd name="T45" fmla="*/ 2147483647 h 552"/>
                  <a:gd name="T46" fmla="*/ 2147483647 w 246"/>
                  <a:gd name="T47" fmla="*/ 2147483647 h 552"/>
                  <a:gd name="T48" fmla="*/ 2147483647 w 246"/>
                  <a:gd name="T49" fmla="*/ 2147483647 h 552"/>
                  <a:gd name="T50" fmla="*/ 2147483647 w 246"/>
                  <a:gd name="T51" fmla="*/ 2147483647 h 552"/>
                  <a:gd name="T52" fmla="*/ 2147483647 w 246"/>
                  <a:gd name="T53" fmla="*/ 2147483647 h 552"/>
                  <a:gd name="T54" fmla="*/ 2147483647 w 246"/>
                  <a:gd name="T55" fmla="*/ 2147483647 h 552"/>
                  <a:gd name="T56" fmla="*/ 2147483647 w 246"/>
                  <a:gd name="T57" fmla="*/ 2147483647 h 552"/>
                  <a:gd name="T58" fmla="*/ 2147483647 w 246"/>
                  <a:gd name="T59" fmla="*/ 2147483647 h 552"/>
                  <a:gd name="T60" fmla="*/ 2147483647 w 246"/>
                  <a:gd name="T61" fmla="*/ 2147483647 h 552"/>
                  <a:gd name="T62" fmla="*/ 2147483647 w 246"/>
                  <a:gd name="T63" fmla="*/ 2147483647 h 552"/>
                  <a:gd name="T64" fmla="*/ 2147483647 w 246"/>
                  <a:gd name="T65" fmla="*/ 2147483647 h 552"/>
                  <a:gd name="T66" fmla="*/ 2147483647 w 246"/>
                  <a:gd name="T67" fmla="*/ 2147483647 h 552"/>
                  <a:gd name="T68" fmla="*/ 2147483647 w 246"/>
                  <a:gd name="T69" fmla="*/ 2147483647 h 552"/>
                  <a:gd name="T70" fmla="*/ 2147483647 w 246"/>
                  <a:gd name="T71" fmla="*/ 2147483647 h 552"/>
                  <a:gd name="T72" fmla="*/ 2147483647 w 246"/>
                  <a:gd name="T73" fmla="*/ 2147483647 h 552"/>
                  <a:gd name="T74" fmla="*/ 2147483647 w 246"/>
                  <a:gd name="T75" fmla="*/ 2147483647 h 552"/>
                  <a:gd name="T76" fmla="*/ 2147483647 w 246"/>
                  <a:gd name="T77" fmla="*/ 2147483647 h 552"/>
                  <a:gd name="T78" fmla="*/ 2147483647 w 246"/>
                  <a:gd name="T79" fmla="*/ 2147483647 h 552"/>
                  <a:gd name="T80" fmla="*/ 2147483647 w 246"/>
                  <a:gd name="T81" fmla="*/ 2147483647 h 552"/>
                  <a:gd name="T82" fmla="*/ 2147483647 w 246"/>
                  <a:gd name="T83" fmla="*/ 2147483647 h 552"/>
                  <a:gd name="T84" fmla="*/ 2147483647 w 246"/>
                  <a:gd name="T85" fmla="*/ 2147483647 h 552"/>
                  <a:gd name="T86" fmla="*/ 2147483647 w 246"/>
                  <a:gd name="T87" fmla="*/ 2147483647 h 552"/>
                  <a:gd name="T88" fmla="*/ 2147483647 w 246"/>
                  <a:gd name="T89" fmla="*/ 2147483647 h 552"/>
                  <a:gd name="T90" fmla="*/ 2147483647 w 246"/>
                  <a:gd name="T91" fmla="*/ 2147483647 h 552"/>
                  <a:gd name="T92" fmla="*/ 2147483647 w 246"/>
                  <a:gd name="T93" fmla="*/ 2147483647 h 552"/>
                  <a:gd name="T94" fmla="*/ 2147483647 w 246"/>
                  <a:gd name="T95" fmla="*/ 2147483647 h 552"/>
                  <a:gd name="T96" fmla="*/ 2147483647 w 246"/>
                  <a:gd name="T97" fmla="*/ 2147483647 h 552"/>
                  <a:gd name="T98" fmla="*/ 2147483647 w 246"/>
                  <a:gd name="T99" fmla="*/ 2147483647 h 552"/>
                  <a:gd name="T100" fmla="*/ 2147483647 w 246"/>
                  <a:gd name="T101" fmla="*/ 2147483647 h 552"/>
                  <a:gd name="T102" fmla="*/ 2147483647 w 246"/>
                  <a:gd name="T103" fmla="*/ 2147483647 h 552"/>
                  <a:gd name="T104" fmla="*/ 2147483647 w 246"/>
                  <a:gd name="T105" fmla="*/ 2147483647 h 552"/>
                  <a:gd name="T106" fmla="*/ 2147483647 w 246"/>
                  <a:gd name="T107" fmla="*/ 2147483647 h 552"/>
                  <a:gd name="T108" fmla="*/ 2147483647 w 246"/>
                  <a:gd name="T109" fmla="*/ 2147483647 h 552"/>
                  <a:gd name="T110" fmla="*/ 2147483647 w 246"/>
                  <a:gd name="T111" fmla="*/ 2147483647 h 552"/>
                  <a:gd name="T112" fmla="*/ 2147483647 w 246"/>
                  <a:gd name="T113" fmla="*/ 2147483647 h 552"/>
                  <a:gd name="T114" fmla="*/ 2147483647 w 246"/>
                  <a:gd name="T115" fmla="*/ 2147483647 h 552"/>
                  <a:gd name="T116" fmla="*/ 2147483647 w 246"/>
                  <a:gd name="T117" fmla="*/ 2147483647 h 55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46"/>
                  <a:gd name="T178" fmla="*/ 0 h 552"/>
                  <a:gd name="T179" fmla="*/ 246 w 246"/>
                  <a:gd name="T180" fmla="*/ 552 h 55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46" h="552">
                    <a:moveTo>
                      <a:pt x="196" y="154"/>
                    </a:move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36" y="70"/>
                    </a:lnTo>
                    <a:lnTo>
                      <a:pt x="230" y="70"/>
                    </a:lnTo>
                    <a:lnTo>
                      <a:pt x="232" y="74"/>
                    </a:lnTo>
                    <a:lnTo>
                      <a:pt x="232" y="82"/>
                    </a:lnTo>
                    <a:lnTo>
                      <a:pt x="232" y="88"/>
                    </a:lnTo>
                    <a:lnTo>
                      <a:pt x="228" y="90"/>
                    </a:lnTo>
                    <a:lnTo>
                      <a:pt x="220" y="98"/>
                    </a:lnTo>
                    <a:lnTo>
                      <a:pt x="210" y="102"/>
                    </a:lnTo>
                    <a:lnTo>
                      <a:pt x="200" y="104"/>
                    </a:lnTo>
                    <a:lnTo>
                      <a:pt x="192" y="104"/>
                    </a:lnTo>
                    <a:lnTo>
                      <a:pt x="184" y="102"/>
                    </a:lnTo>
                    <a:lnTo>
                      <a:pt x="180" y="100"/>
                    </a:lnTo>
                    <a:lnTo>
                      <a:pt x="172" y="100"/>
                    </a:lnTo>
                    <a:lnTo>
                      <a:pt x="174" y="90"/>
                    </a:lnTo>
                    <a:lnTo>
                      <a:pt x="178" y="84"/>
                    </a:lnTo>
                    <a:lnTo>
                      <a:pt x="180" y="76"/>
                    </a:lnTo>
                    <a:lnTo>
                      <a:pt x="182" y="68"/>
                    </a:lnTo>
                    <a:lnTo>
                      <a:pt x="180" y="62"/>
                    </a:lnTo>
                    <a:lnTo>
                      <a:pt x="176" y="58"/>
                    </a:lnTo>
                    <a:lnTo>
                      <a:pt x="170" y="58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8" y="50"/>
                    </a:lnTo>
                    <a:lnTo>
                      <a:pt x="156" y="46"/>
                    </a:lnTo>
                    <a:lnTo>
                      <a:pt x="152" y="44"/>
                    </a:lnTo>
                    <a:lnTo>
                      <a:pt x="144" y="42"/>
                    </a:lnTo>
                    <a:lnTo>
                      <a:pt x="138" y="40"/>
                    </a:lnTo>
                    <a:lnTo>
                      <a:pt x="132" y="40"/>
                    </a:lnTo>
                    <a:lnTo>
                      <a:pt x="128" y="38"/>
                    </a:lnTo>
                    <a:lnTo>
                      <a:pt x="122" y="34"/>
                    </a:lnTo>
                    <a:lnTo>
                      <a:pt x="110" y="18"/>
                    </a:lnTo>
                    <a:lnTo>
                      <a:pt x="102" y="14"/>
                    </a:lnTo>
                    <a:lnTo>
                      <a:pt x="98" y="10"/>
                    </a:lnTo>
                    <a:lnTo>
                      <a:pt x="98" y="8"/>
                    </a:lnTo>
                    <a:lnTo>
                      <a:pt x="84" y="8"/>
                    </a:lnTo>
                    <a:lnTo>
                      <a:pt x="76" y="10"/>
                    </a:lnTo>
                    <a:lnTo>
                      <a:pt x="72" y="12"/>
                    </a:lnTo>
                    <a:lnTo>
                      <a:pt x="70" y="18"/>
                    </a:lnTo>
                    <a:lnTo>
                      <a:pt x="64" y="10"/>
                    </a:lnTo>
                    <a:lnTo>
                      <a:pt x="56" y="8"/>
                    </a:lnTo>
                    <a:lnTo>
                      <a:pt x="48" y="6"/>
                    </a:lnTo>
                    <a:lnTo>
                      <a:pt x="42" y="0"/>
                    </a:lnTo>
                    <a:lnTo>
                      <a:pt x="34" y="8"/>
                    </a:lnTo>
                    <a:lnTo>
                      <a:pt x="28" y="16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28" y="40"/>
                    </a:lnTo>
                    <a:lnTo>
                      <a:pt x="22" y="46"/>
                    </a:lnTo>
                    <a:lnTo>
                      <a:pt x="16" y="50"/>
                    </a:lnTo>
                    <a:lnTo>
                      <a:pt x="14" y="54"/>
                    </a:lnTo>
                    <a:lnTo>
                      <a:pt x="12" y="62"/>
                    </a:lnTo>
                    <a:lnTo>
                      <a:pt x="14" y="80"/>
                    </a:lnTo>
                    <a:lnTo>
                      <a:pt x="16" y="86"/>
                    </a:lnTo>
                    <a:lnTo>
                      <a:pt x="20" y="92"/>
                    </a:lnTo>
                    <a:lnTo>
                      <a:pt x="16" y="100"/>
                    </a:lnTo>
                    <a:lnTo>
                      <a:pt x="8" y="112"/>
                    </a:lnTo>
                    <a:lnTo>
                      <a:pt x="2" y="122"/>
                    </a:lnTo>
                    <a:lnTo>
                      <a:pt x="0" y="136"/>
                    </a:lnTo>
                    <a:lnTo>
                      <a:pt x="2" y="140"/>
                    </a:lnTo>
                    <a:lnTo>
                      <a:pt x="4" y="144"/>
                    </a:lnTo>
                    <a:lnTo>
                      <a:pt x="8" y="146"/>
                    </a:lnTo>
                    <a:lnTo>
                      <a:pt x="8" y="152"/>
                    </a:lnTo>
                    <a:lnTo>
                      <a:pt x="4" y="162"/>
                    </a:lnTo>
                    <a:lnTo>
                      <a:pt x="2" y="170"/>
                    </a:lnTo>
                    <a:lnTo>
                      <a:pt x="0" y="174"/>
                    </a:lnTo>
                    <a:lnTo>
                      <a:pt x="2" y="180"/>
                    </a:lnTo>
                    <a:lnTo>
                      <a:pt x="4" y="186"/>
                    </a:lnTo>
                    <a:lnTo>
                      <a:pt x="8" y="192"/>
                    </a:lnTo>
                    <a:lnTo>
                      <a:pt x="10" y="198"/>
                    </a:lnTo>
                    <a:lnTo>
                      <a:pt x="12" y="204"/>
                    </a:lnTo>
                    <a:lnTo>
                      <a:pt x="16" y="210"/>
                    </a:lnTo>
                    <a:lnTo>
                      <a:pt x="18" y="218"/>
                    </a:lnTo>
                    <a:lnTo>
                      <a:pt x="20" y="226"/>
                    </a:lnTo>
                    <a:lnTo>
                      <a:pt x="20" y="256"/>
                    </a:lnTo>
                    <a:lnTo>
                      <a:pt x="18" y="260"/>
                    </a:lnTo>
                    <a:lnTo>
                      <a:pt x="16" y="266"/>
                    </a:lnTo>
                    <a:lnTo>
                      <a:pt x="14" y="270"/>
                    </a:lnTo>
                    <a:lnTo>
                      <a:pt x="12" y="274"/>
                    </a:lnTo>
                    <a:lnTo>
                      <a:pt x="16" y="280"/>
                    </a:lnTo>
                    <a:lnTo>
                      <a:pt x="18" y="292"/>
                    </a:lnTo>
                    <a:lnTo>
                      <a:pt x="24" y="300"/>
                    </a:lnTo>
                    <a:lnTo>
                      <a:pt x="26" y="308"/>
                    </a:lnTo>
                    <a:lnTo>
                      <a:pt x="24" y="310"/>
                    </a:lnTo>
                    <a:lnTo>
                      <a:pt x="22" y="312"/>
                    </a:lnTo>
                    <a:lnTo>
                      <a:pt x="20" y="316"/>
                    </a:lnTo>
                    <a:lnTo>
                      <a:pt x="18" y="322"/>
                    </a:lnTo>
                    <a:lnTo>
                      <a:pt x="20" y="336"/>
                    </a:lnTo>
                    <a:lnTo>
                      <a:pt x="26" y="348"/>
                    </a:lnTo>
                    <a:lnTo>
                      <a:pt x="30" y="362"/>
                    </a:lnTo>
                    <a:lnTo>
                      <a:pt x="32" y="370"/>
                    </a:lnTo>
                    <a:lnTo>
                      <a:pt x="30" y="374"/>
                    </a:lnTo>
                    <a:lnTo>
                      <a:pt x="26" y="374"/>
                    </a:lnTo>
                    <a:lnTo>
                      <a:pt x="38" y="394"/>
                    </a:lnTo>
                    <a:lnTo>
                      <a:pt x="46" y="408"/>
                    </a:lnTo>
                    <a:lnTo>
                      <a:pt x="50" y="412"/>
                    </a:lnTo>
                    <a:lnTo>
                      <a:pt x="54" y="414"/>
                    </a:lnTo>
                    <a:lnTo>
                      <a:pt x="52" y="418"/>
                    </a:lnTo>
                    <a:lnTo>
                      <a:pt x="50" y="422"/>
                    </a:lnTo>
                    <a:lnTo>
                      <a:pt x="52" y="432"/>
                    </a:lnTo>
                    <a:lnTo>
                      <a:pt x="54" y="438"/>
                    </a:lnTo>
                    <a:lnTo>
                      <a:pt x="58" y="446"/>
                    </a:lnTo>
                    <a:lnTo>
                      <a:pt x="58" y="456"/>
                    </a:lnTo>
                    <a:lnTo>
                      <a:pt x="58" y="462"/>
                    </a:lnTo>
                    <a:lnTo>
                      <a:pt x="56" y="464"/>
                    </a:lnTo>
                    <a:lnTo>
                      <a:pt x="54" y="468"/>
                    </a:lnTo>
                    <a:lnTo>
                      <a:pt x="52" y="472"/>
                    </a:lnTo>
                    <a:lnTo>
                      <a:pt x="54" y="474"/>
                    </a:lnTo>
                    <a:lnTo>
                      <a:pt x="54" y="476"/>
                    </a:lnTo>
                    <a:lnTo>
                      <a:pt x="56" y="480"/>
                    </a:lnTo>
                    <a:lnTo>
                      <a:pt x="56" y="484"/>
                    </a:lnTo>
                    <a:lnTo>
                      <a:pt x="54" y="494"/>
                    </a:lnTo>
                    <a:lnTo>
                      <a:pt x="52" y="504"/>
                    </a:lnTo>
                    <a:lnTo>
                      <a:pt x="54" y="510"/>
                    </a:lnTo>
                    <a:lnTo>
                      <a:pt x="56" y="514"/>
                    </a:lnTo>
                    <a:lnTo>
                      <a:pt x="64" y="520"/>
                    </a:lnTo>
                    <a:lnTo>
                      <a:pt x="70" y="524"/>
                    </a:lnTo>
                    <a:lnTo>
                      <a:pt x="78" y="528"/>
                    </a:lnTo>
                    <a:lnTo>
                      <a:pt x="84" y="534"/>
                    </a:lnTo>
                    <a:lnTo>
                      <a:pt x="86" y="540"/>
                    </a:lnTo>
                    <a:lnTo>
                      <a:pt x="88" y="546"/>
                    </a:lnTo>
                    <a:lnTo>
                      <a:pt x="92" y="552"/>
                    </a:lnTo>
                    <a:lnTo>
                      <a:pt x="140" y="552"/>
                    </a:lnTo>
                    <a:lnTo>
                      <a:pt x="128" y="532"/>
                    </a:lnTo>
                    <a:lnTo>
                      <a:pt x="124" y="526"/>
                    </a:lnTo>
                    <a:lnTo>
                      <a:pt x="124" y="522"/>
                    </a:lnTo>
                    <a:lnTo>
                      <a:pt x="124" y="518"/>
                    </a:lnTo>
                    <a:lnTo>
                      <a:pt x="124" y="516"/>
                    </a:lnTo>
                    <a:lnTo>
                      <a:pt x="124" y="514"/>
                    </a:lnTo>
                    <a:lnTo>
                      <a:pt x="128" y="512"/>
                    </a:lnTo>
                    <a:lnTo>
                      <a:pt x="134" y="508"/>
                    </a:lnTo>
                    <a:lnTo>
                      <a:pt x="138" y="504"/>
                    </a:lnTo>
                    <a:lnTo>
                      <a:pt x="134" y="502"/>
                    </a:lnTo>
                    <a:lnTo>
                      <a:pt x="134" y="500"/>
                    </a:lnTo>
                    <a:lnTo>
                      <a:pt x="134" y="494"/>
                    </a:lnTo>
                    <a:lnTo>
                      <a:pt x="136" y="490"/>
                    </a:lnTo>
                    <a:lnTo>
                      <a:pt x="142" y="484"/>
                    </a:lnTo>
                    <a:lnTo>
                      <a:pt x="150" y="478"/>
                    </a:lnTo>
                    <a:lnTo>
                      <a:pt x="152" y="474"/>
                    </a:lnTo>
                    <a:lnTo>
                      <a:pt x="152" y="470"/>
                    </a:lnTo>
                    <a:lnTo>
                      <a:pt x="152" y="464"/>
                    </a:lnTo>
                    <a:lnTo>
                      <a:pt x="148" y="460"/>
                    </a:lnTo>
                    <a:lnTo>
                      <a:pt x="148" y="458"/>
                    </a:lnTo>
                    <a:lnTo>
                      <a:pt x="140" y="456"/>
                    </a:lnTo>
                    <a:lnTo>
                      <a:pt x="128" y="450"/>
                    </a:lnTo>
                    <a:lnTo>
                      <a:pt x="118" y="444"/>
                    </a:lnTo>
                    <a:lnTo>
                      <a:pt x="116" y="442"/>
                    </a:lnTo>
                    <a:lnTo>
                      <a:pt x="114" y="440"/>
                    </a:lnTo>
                    <a:lnTo>
                      <a:pt x="116" y="436"/>
                    </a:lnTo>
                    <a:lnTo>
                      <a:pt x="118" y="432"/>
                    </a:lnTo>
                    <a:lnTo>
                      <a:pt x="124" y="424"/>
                    </a:lnTo>
                    <a:lnTo>
                      <a:pt x="134" y="418"/>
                    </a:lnTo>
                    <a:lnTo>
                      <a:pt x="140" y="410"/>
                    </a:lnTo>
                    <a:lnTo>
                      <a:pt x="138" y="404"/>
                    </a:lnTo>
                    <a:lnTo>
                      <a:pt x="136" y="396"/>
                    </a:lnTo>
                    <a:lnTo>
                      <a:pt x="138" y="390"/>
                    </a:lnTo>
                    <a:lnTo>
                      <a:pt x="140" y="388"/>
                    </a:lnTo>
                    <a:lnTo>
                      <a:pt x="144" y="386"/>
                    </a:lnTo>
                    <a:lnTo>
                      <a:pt x="140" y="380"/>
                    </a:lnTo>
                    <a:lnTo>
                      <a:pt x="136" y="374"/>
                    </a:lnTo>
                    <a:lnTo>
                      <a:pt x="142" y="378"/>
                    </a:lnTo>
                    <a:lnTo>
                      <a:pt x="144" y="380"/>
                    </a:lnTo>
                    <a:lnTo>
                      <a:pt x="148" y="382"/>
                    </a:lnTo>
                    <a:lnTo>
                      <a:pt x="152" y="380"/>
                    </a:lnTo>
                    <a:lnTo>
                      <a:pt x="152" y="374"/>
                    </a:lnTo>
                    <a:lnTo>
                      <a:pt x="152" y="368"/>
                    </a:lnTo>
                    <a:lnTo>
                      <a:pt x="146" y="366"/>
                    </a:lnTo>
                    <a:lnTo>
                      <a:pt x="140" y="368"/>
                    </a:lnTo>
                    <a:lnTo>
                      <a:pt x="134" y="370"/>
                    </a:lnTo>
                    <a:lnTo>
                      <a:pt x="126" y="360"/>
                    </a:lnTo>
                    <a:lnTo>
                      <a:pt x="122" y="346"/>
                    </a:lnTo>
                    <a:lnTo>
                      <a:pt x="128" y="346"/>
                    </a:lnTo>
                    <a:lnTo>
                      <a:pt x="136" y="346"/>
                    </a:lnTo>
                    <a:lnTo>
                      <a:pt x="144" y="350"/>
                    </a:lnTo>
                    <a:lnTo>
                      <a:pt x="152" y="350"/>
                    </a:lnTo>
                    <a:lnTo>
                      <a:pt x="158" y="348"/>
                    </a:lnTo>
                    <a:lnTo>
                      <a:pt x="164" y="344"/>
                    </a:lnTo>
                    <a:lnTo>
                      <a:pt x="160" y="340"/>
                    </a:lnTo>
                    <a:lnTo>
                      <a:pt x="156" y="336"/>
                    </a:lnTo>
                    <a:lnTo>
                      <a:pt x="156" y="334"/>
                    </a:lnTo>
                    <a:lnTo>
                      <a:pt x="156" y="326"/>
                    </a:lnTo>
                    <a:lnTo>
                      <a:pt x="162" y="320"/>
                    </a:lnTo>
                    <a:lnTo>
                      <a:pt x="168" y="314"/>
                    </a:lnTo>
                    <a:lnTo>
                      <a:pt x="176" y="312"/>
                    </a:lnTo>
                    <a:lnTo>
                      <a:pt x="192" y="308"/>
                    </a:lnTo>
                    <a:lnTo>
                      <a:pt x="206" y="306"/>
                    </a:lnTo>
                    <a:lnTo>
                      <a:pt x="210" y="304"/>
                    </a:lnTo>
                    <a:lnTo>
                      <a:pt x="216" y="300"/>
                    </a:lnTo>
                    <a:lnTo>
                      <a:pt x="224" y="290"/>
                    </a:lnTo>
                    <a:lnTo>
                      <a:pt x="230" y="280"/>
                    </a:lnTo>
                    <a:lnTo>
                      <a:pt x="232" y="268"/>
                    </a:lnTo>
                    <a:lnTo>
                      <a:pt x="230" y="262"/>
                    </a:lnTo>
                    <a:lnTo>
                      <a:pt x="226" y="258"/>
                    </a:lnTo>
                    <a:lnTo>
                      <a:pt x="222" y="254"/>
                    </a:lnTo>
                    <a:lnTo>
                      <a:pt x="220" y="250"/>
                    </a:lnTo>
                    <a:lnTo>
                      <a:pt x="220" y="248"/>
                    </a:lnTo>
                    <a:lnTo>
                      <a:pt x="220" y="242"/>
                    </a:lnTo>
                    <a:lnTo>
                      <a:pt x="206" y="232"/>
                    </a:lnTo>
                    <a:lnTo>
                      <a:pt x="198" y="226"/>
                    </a:lnTo>
                    <a:lnTo>
                      <a:pt x="194" y="220"/>
                    </a:lnTo>
                    <a:lnTo>
                      <a:pt x="196" y="154"/>
                    </a:ln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44" y="78"/>
                    </a:lnTo>
                    <a:lnTo>
                      <a:pt x="246" y="88"/>
                    </a:lnTo>
                    <a:lnTo>
                      <a:pt x="246" y="92"/>
                    </a:lnTo>
                    <a:lnTo>
                      <a:pt x="244" y="96"/>
                    </a:lnTo>
                    <a:lnTo>
                      <a:pt x="238" y="102"/>
                    </a:lnTo>
                    <a:lnTo>
                      <a:pt x="224" y="108"/>
                    </a:lnTo>
                    <a:lnTo>
                      <a:pt x="216" y="116"/>
                    </a:lnTo>
                    <a:lnTo>
                      <a:pt x="206" y="128"/>
                    </a:lnTo>
                    <a:lnTo>
                      <a:pt x="200" y="142"/>
                    </a:lnTo>
                    <a:lnTo>
                      <a:pt x="196" y="148"/>
                    </a:lnTo>
                    <a:lnTo>
                      <a:pt x="196" y="154"/>
                    </a:lnTo>
                    <a:lnTo>
                      <a:pt x="194" y="220"/>
                    </a:lnTo>
                    <a:lnTo>
                      <a:pt x="196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Freeform 99"/>
              <p:cNvSpPr/>
              <p:nvPr/>
            </p:nvSpPr>
            <p:spPr bwMode="auto">
              <a:xfrm>
                <a:off x="3007326" y="5097291"/>
                <a:ext cx="281358" cy="1071246"/>
              </a:xfrm>
              <a:custGeom>
                <a:avLst/>
                <a:gdLst>
                  <a:gd name="T0" fmla="*/ 2147483647 w 192"/>
                  <a:gd name="T1" fmla="*/ 2147483647 h 678"/>
                  <a:gd name="T2" fmla="*/ 2147483647 w 192"/>
                  <a:gd name="T3" fmla="*/ 2147483647 h 678"/>
                  <a:gd name="T4" fmla="*/ 2147483647 w 192"/>
                  <a:gd name="T5" fmla="*/ 2147483647 h 678"/>
                  <a:gd name="T6" fmla="*/ 2147483647 w 192"/>
                  <a:gd name="T7" fmla="*/ 2147483647 h 678"/>
                  <a:gd name="T8" fmla="*/ 2147483647 w 192"/>
                  <a:gd name="T9" fmla="*/ 2147483647 h 678"/>
                  <a:gd name="T10" fmla="*/ 2147483647 w 192"/>
                  <a:gd name="T11" fmla="*/ 2147483647 h 678"/>
                  <a:gd name="T12" fmla="*/ 2147483647 w 192"/>
                  <a:gd name="T13" fmla="*/ 2147483647 h 678"/>
                  <a:gd name="T14" fmla="*/ 2147483647 w 192"/>
                  <a:gd name="T15" fmla="*/ 2147483647 h 678"/>
                  <a:gd name="T16" fmla="*/ 2147483647 w 192"/>
                  <a:gd name="T17" fmla="*/ 2147483647 h 678"/>
                  <a:gd name="T18" fmla="*/ 2147483647 w 192"/>
                  <a:gd name="T19" fmla="*/ 2147483647 h 678"/>
                  <a:gd name="T20" fmla="*/ 2147483647 w 192"/>
                  <a:gd name="T21" fmla="*/ 2147483647 h 678"/>
                  <a:gd name="T22" fmla="*/ 2147483647 w 192"/>
                  <a:gd name="T23" fmla="*/ 2147483647 h 678"/>
                  <a:gd name="T24" fmla="*/ 2147483647 w 192"/>
                  <a:gd name="T25" fmla="*/ 2147483647 h 678"/>
                  <a:gd name="T26" fmla="*/ 2147483647 w 192"/>
                  <a:gd name="T27" fmla="*/ 2147483647 h 678"/>
                  <a:gd name="T28" fmla="*/ 2147483647 w 192"/>
                  <a:gd name="T29" fmla="*/ 2147483647 h 678"/>
                  <a:gd name="T30" fmla="*/ 2147483647 w 192"/>
                  <a:gd name="T31" fmla="*/ 2147483647 h 678"/>
                  <a:gd name="T32" fmla="*/ 2147483647 w 192"/>
                  <a:gd name="T33" fmla="*/ 2147483647 h 678"/>
                  <a:gd name="T34" fmla="*/ 2147483647 w 192"/>
                  <a:gd name="T35" fmla="*/ 2147483647 h 678"/>
                  <a:gd name="T36" fmla="*/ 2147483647 w 192"/>
                  <a:gd name="T37" fmla="*/ 2147483647 h 678"/>
                  <a:gd name="T38" fmla="*/ 2147483647 w 192"/>
                  <a:gd name="T39" fmla="*/ 2147483647 h 678"/>
                  <a:gd name="T40" fmla="*/ 2147483647 w 192"/>
                  <a:gd name="T41" fmla="*/ 2147483647 h 678"/>
                  <a:gd name="T42" fmla="*/ 2147483647 w 192"/>
                  <a:gd name="T43" fmla="*/ 2147483647 h 678"/>
                  <a:gd name="T44" fmla="*/ 2147483647 w 192"/>
                  <a:gd name="T45" fmla="*/ 0 h 678"/>
                  <a:gd name="T46" fmla="*/ 0 w 192"/>
                  <a:gd name="T47" fmla="*/ 2147483647 h 678"/>
                  <a:gd name="T48" fmla="*/ 2147483647 w 192"/>
                  <a:gd name="T49" fmla="*/ 2147483647 h 678"/>
                  <a:gd name="T50" fmla="*/ 2147483647 w 192"/>
                  <a:gd name="T51" fmla="*/ 2147483647 h 678"/>
                  <a:gd name="T52" fmla="*/ 2147483647 w 192"/>
                  <a:gd name="T53" fmla="*/ 2147483647 h 678"/>
                  <a:gd name="T54" fmla="*/ 2147483647 w 192"/>
                  <a:gd name="T55" fmla="*/ 2147483647 h 678"/>
                  <a:gd name="T56" fmla="*/ 2147483647 w 192"/>
                  <a:gd name="T57" fmla="*/ 2147483647 h 678"/>
                  <a:gd name="T58" fmla="*/ 2147483647 w 192"/>
                  <a:gd name="T59" fmla="*/ 2147483647 h 678"/>
                  <a:gd name="T60" fmla="*/ 2147483647 w 192"/>
                  <a:gd name="T61" fmla="*/ 2147483647 h 678"/>
                  <a:gd name="T62" fmla="*/ 2147483647 w 192"/>
                  <a:gd name="T63" fmla="*/ 2147483647 h 678"/>
                  <a:gd name="T64" fmla="*/ 2147483647 w 192"/>
                  <a:gd name="T65" fmla="*/ 2147483647 h 678"/>
                  <a:gd name="T66" fmla="*/ 2147483647 w 192"/>
                  <a:gd name="T67" fmla="*/ 2147483647 h 678"/>
                  <a:gd name="T68" fmla="*/ 2147483647 w 192"/>
                  <a:gd name="T69" fmla="*/ 2147483647 h 678"/>
                  <a:gd name="T70" fmla="*/ 2147483647 w 192"/>
                  <a:gd name="T71" fmla="*/ 2147483647 h 678"/>
                  <a:gd name="T72" fmla="*/ 2147483647 w 192"/>
                  <a:gd name="T73" fmla="*/ 2147483647 h 678"/>
                  <a:gd name="T74" fmla="*/ 2147483647 w 192"/>
                  <a:gd name="T75" fmla="*/ 2147483647 h 678"/>
                  <a:gd name="T76" fmla="*/ 2147483647 w 192"/>
                  <a:gd name="T77" fmla="*/ 2147483647 h 678"/>
                  <a:gd name="T78" fmla="*/ 2147483647 w 192"/>
                  <a:gd name="T79" fmla="*/ 2147483647 h 678"/>
                  <a:gd name="T80" fmla="*/ 2147483647 w 192"/>
                  <a:gd name="T81" fmla="*/ 2147483647 h 678"/>
                  <a:gd name="T82" fmla="*/ 2147483647 w 192"/>
                  <a:gd name="T83" fmla="*/ 2147483647 h 678"/>
                  <a:gd name="T84" fmla="*/ 2147483647 w 192"/>
                  <a:gd name="T85" fmla="*/ 2147483647 h 678"/>
                  <a:gd name="T86" fmla="*/ 2147483647 w 192"/>
                  <a:gd name="T87" fmla="*/ 2147483647 h 678"/>
                  <a:gd name="T88" fmla="*/ 2147483647 w 192"/>
                  <a:gd name="T89" fmla="*/ 2147483647 h 678"/>
                  <a:gd name="T90" fmla="*/ 2147483647 w 192"/>
                  <a:gd name="T91" fmla="*/ 2147483647 h 678"/>
                  <a:gd name="T92" fmla="*/ 2147483647 w 192"/>
                  <a:gd name="T93" fmla="*/ 2147483647 h 678"/>
                  <a:gd name="T94" fmla="*/ 2147483647 w 192"/>
                  <a:gd name="T95" fmla="*/ 2147483647 h 67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2"/>
                  <a:gd name="T145" fmla="*/ 0 h 678"/>
                  <a:gd name="T146" fmla="*/ 192 w 192"/>
                  <a:gd name="T147" fmla="*/ 678 h 67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2" h="678">
                    <a:moveTo>
                      <a:pt x="174" y="624"/>
                    </a:moveTo>
                    <a:lnTo>
                      <a:pt x="126" y="624"/>
                    </a:lnTo>
                    <a:lnTo>
                      <a:pt x="122" y="618"/>
                    </a:lnTo>
                    <a:lnTo>
                      <a:pt x="120" y="612"/>
                    </a:lnTo>
                    <a:lnTo>
                      <a:pt x="118" y="606"/>
                    </a:lnTo>
                    <a:lnTo>
                      <a:pt x="112" y="600"/>
                    </a:lnTo>
                    <a:lnTo>
                      <a:pt x="104" y="596"/>
                    </a:lnTo>
                    <a:lnTo>
                      <a:pt x="98" y="592"/>
                    </a:lnTo>
                    <a:lnTo>
                      <a:pt x="90" y="586"/>
                    </a:lnTo>
                    <a:lnTo>
                      <a:pt x="88" y="582"/>
                    </a:lnTo>
                    <a:lnTo>
                      <a:pt x="86" y="576"/>
                    </a:lnTo>
                    <a:lnTo>
                      <a:pt x="88" y="566"/>
                    </a:lnTo>
                    <a:lnTo>
                      <a:pt x="90" y="556"/>
                    </a:lnTo>
                    <a:lnTo>
                      <a:pt x="90" y="552"/>
                    </a:lnTo>
                    <a:lnTo>
                      <a:pt x="88" y="548"/>
                    </a:lnTo>
                    <a:lnTo>
                      <a:pt x="88" y="546"/>
                    </a:lnTo>
                    <a:lnTo>
                      <a:pt x="86" y="544"/>
                    </a:lnTo>
                    <a:lnTo>
                      <a:pt x="88" y="540"/>
                    </a:lnTo>
                    <a:lnTo>
                      <a:pt x="90" y="536"/>
                    </a:lnTo>
                    <a:lnTo>
                      <a:pt x="92" y="534"/>
                    </a:lnTo>
                    <a:lnTo>
                      <a:pt x="92" y="528"/>
                    </a:lnTo>
                    <a:lnTo>
                      <a:pt x="92" y="518"/>
                    </a:lnTo>
                    <a:lnTo>
                      <a:pt x="88" y="510"/>
                    </a:lnTo>
                    <a:lnTo>
                      <a:pt x="86" y="504"/>
                    </a:lnTo>
                    <a:lnTo>
                      <a:pt x="84" y="494"/>
                    </a:lnTo>
                    <a:lnTo>
                      <a:pt x="86" y="490"/>
                    </a:lnTo>
                    <a:lnTo>
                      <a:pt x="88" y="486"/>
                    </a:lnTo>
                    <a:lnTo>
                      <a:pt x="84" y="484"/>
                    </a:lnTo>
                    <a:lnTo>
                      <a:pt x="80" y="480"/>
                    </a:lnTo>
                    <a:lnTo>
                      <a:pt x="72" y="466"/>
                    </a:lnTo>
                    <a:lnTo>
                      <a:pt x="60" y="446"/>
                    </a:lnTo>
                    <a:lnTo>
                      <a:pt x="64" y="446"/>
                    </a:lnTo>
                    <a:lnTo>
                      <a:pt x="66" y="442"/>
                    </a:lnTo>
                    <a:lnTo>
                      <a:pt x="64" y="434"/>
                    </a:lnTo>
                    <a:lnTo>
                      <a:pt x="60" y="420"/>
                    </a:lnTo>
                    <a:lnTo>
                      <a:pt x="54" y="408"/>
                    </a:lnTo>
                    <a:lnTo>
                      <a:pt x="52" y="394"/>
                    </a:lnTo>
                    <a:lnTo>
                      <a:pt x="54" y="388"/>
                    </a:lnTo>
                    <a:lnTo>
                      <a:pt x="56" y="384"/>
                    </a:lnTo>
                    <a:lnTo>
                      <a:pt x="58" y="382"/>
                    </a:lnTo>
                    <a:lnTo>
                      <a:pt x="60" y="380"/>
                    </a:lnTo>
                    <a:lnTo>
                      <a:pt x="58" y="372"/>
                    </a:lnTo>
                    <a:lnTo>
                      <a:pt x="52" y="364"/>
                    </a:lnTo>
                    <a:lnTo>
                      <a:pt x="50" y="352"/>
                    </a:lnTo>
                    <a:lnTo>
                      <a:pt x="46" y="346"/>
                    </a:lnTo>
                    <a:lnTo>
                      <a:pt x="48" y="342"/>
                    </a:lnTo>
                    <a:lnTo>
                      <a:pt x="50" y="338"/>
                    </a:lnTo>
                    <a:lnTo>
                      <a:pt x="52" y="332"/>
                    </a:lnTo>
                    <a:lnTo>
                      <a:pt x="54" y="328"/>
                    </a:lnTo>
                    <a:lnTo>
                      <a:pt x="54" y="298"/>
                    </a:lnTo>
                    <a:lnTo>
                      <a:pt x="52" y="290"/>
                    </a:lnTo>
                    <a:lnTo>
                      <a:pt x="50" y="282"/>
                    </a:lnTo>
                    <a:lnTo>
                      <a:pt x="46" y="276"/>
                    </a:lnTo>
                    <a:lnTo>
                      <a:pt x="44" y="270"/>
                    </a:lnTo>
                    <a:lnTo>
                      <a:pt x="42" y="264"/>
                    </a:lnTo>
                    <a:lnTo>
                      <a:pt x="38" y="258"/>
                    </a:lnTo>
                    <a:lnTo>
                      <a:pt x="36" y="252"/>
                    </a:lnTo>
                    <a:lnTo>
                      <a:pt x="34" y="246"/>
                    </a:lnTo>
                    <a:lnTo>
                      <a:pt x="36" y="242"/>
                    </a:lnTo>
                    <a:lnTo>
                      <a:pt x="38" y="234"/>
                    </a:lnTo>
                    <a:lnTo>
                      <a:pt x="42" y="224"/>
                    </a:lnTo>
                    <a:lnTo>
                      <a:pt x="42" y="218"/>
                    </a:lnTo>
                    <a:lnTo>
                      <a:pt x="38" y="216"/>
                    </a:lnTo>
                    <a:lnTo>
                      <a:pt x="36" y="212"/>
                    </a:lnTo>
                    <a:lnTo>
                      <a:pt x="34" y="208"/>
                    </a:lnTo>
                    <a:lnTo>
                      <a:pt x="36" y="194"/>
                    </a:lnTo>
                    <a:lnTo>
                      <a:pt x="42" y="184"/>
                    </a:lnTo>
                    <a:lnTo>
                      <a:pt x="50" y="172"/>
                    </a:lnTo>
                    <a:lnTo>
                      <a:pt x="54" y="164"/>
                    </a:lnTo>
                    <a:lnTo>
                      <a:pt x="50" y="158"/>
                    </a:lnTo>
                    <a:lnTo>
                      <a:pt x="48" y="152"/>
                    </a:lnTo>
                    <a:lnTo>
                      <a:pt x="46" y="134"/>
                    </a:lnTo>
                    <a:lnTo>
                      <a:pt x="48" y="126"/>
                    </a:lnTo>
                    <a:lnTo>
                      <a:pt x="50" y="122"/>
                    </a:lnTo>
                    <a:lnTo>
                      <a:pt x="56" y="118"/>
                    </a:lnTo>
                    <a:lnTo>
                      <a:pt x="62" y="112"/>
                    </a:lnTo>
                    <a:lnTo>
                      <a:pt x="64" y="106"/>
                    </a:lnTo>
                    <a:lnTo>
                      <a:pt x="64" y="102"/>
                    </a:lnTo>
                    <a:lnTo>
                      <a:pt x="62" y="88"/>
                    </a:lnTo>
                    <a:lnTo>
                      <a:pt x="60" y="90"/>
                    </a:lnTo>
                    <a:lnTo>
                      <a:pt x="56" y="90"/>
                    </a:lnTo>
                    <a:lnTo>
                      <a:pt x="52" y="90"/>
                    </a:lnTo>
                    <a:lnTo>
                      <a:pt x="50" y="86"/>
                    </a:lnTo>
                    <a:lnTo>
                      <a:pt x="48" y="80"/>
                    </a:lnTo>
                    <a:lnTo>
                      <a:pt x="42" y="60"/>
                    </a:lnTo>
                    <a:lnTo>
                      <a:pt x="40" y="56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32" y="50"/>
                    </a:lnTo>
                    <a:lnTo>
                      <a:pt x="28" y="20"/>
                    </a:lnTo>
                    <a:lnTo>
                      <a:pt x="22" y="8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4" y="18"/>
                    </a:lnTo>
                    <a:lnTo>
                      <a:pt x="8" y="32"/>
                    </a:lnTo>
                    <a:lnTo>
                      <a:pt x="12" y="48"/>
                    </a:lnTo>
                    <a:lnTo>
                      <a:pt x="14" y="66"/>
                    </a:lnTo>
                    <a:lnTo>
                      <a:pt x="10" y="80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6"/>
                    </a:lnTo>
                    <a:lnTo>
                      <a:pt x="18" y="118"/>
                    </a:lnTo>
                    <a:lnTo>
                      <a:pt x="18" y="134"/>
                    </a:lnTo>
                    <a:lnTo>
                      <a:pt x="16" y="162"/>
                    </a:lnTo>
                    <a:lnTo>
                      <a:pt x="10" y="192"/>
                    </a:lnTo>
                    <a:lnTo>
                      <a:pt x="12" y="198"/>
                    </a:lnTo>
                    <a:lnTo>
                      <a:pt x="14" y="202"/>
                    </a:lnTo>
                    <a:lnTo>
                      <a:pt x="16" y="206"/>
                    </a:lnTo>
                    <a:lnTo>
                      <a:pt x="18" y="210"/>
                    </a:lnTo>
                    <a:lnTo>
                      <a:pt x="18" y="214"/>
                    </a:lnTo>
                    <a:lnTo>
                      <a:pt x="16" y="214"/>
                    </a:lnTo>
                    <a:lnTo>
                      <a:pt x="14" y="216"/>
                    </a:lnTo>
                    <a:lnTo>
                      <a:pt x="14" y="218"/>
                    </a:lnTo>
                    <a:lnTo>
                      <a:pt x="14" y="236"/>
                    </a:lnTo>
                    <a:lnTo>
                      <a:pt x="20" y="252"/>
                    </a:lnTo>
                    <a:lnTo>
                      <a:pt x="22" y="268"/>
                    </a:lnTo>
                    <a:lnTo>
                      <a:pt x="24" y="286"/>
                    </a:lnTo>
                    <a:lnTo>
                      <a:pt x="22" y="302"/>
                    </a:lnTo>
                    <a:lnTo>
                      <a:pt x="22" y="310"/>
                    </a:lnTo>
                    <a:lnTo>
                      <a:pt x="20" y="318"/>
                    </a:lnTo>
                    <a:lnTo>
                      <a:pt x="22" y="326"/>
                    </a:lnTo>
                    <a:lnTo>
                      <a:pt x="22" y="332"/>
                    </a:lnTo>
                    <a:lnTo>
                      <a:pt x="20" y="340"/>
                    </a:lnTo>
                    <a:lnTo>
                      <a:pt x="16" y="346"/>
                    </a:lnTo>
                    <a:lnTo>
                      <a:pt x="12" y="350"/>
                    </a:lnTo>
                    <a:lnTo>
                      <a:pt x="10" y="352"/>
                    </a:lnTo>
                    <a:lnTo>
                      <a:pt x="10" y="358"/>
                    </a:lnTo>
                    <a:lnTo>
                      <a:pt x="12" y="362"/>
                    </a:lnTo>
                    <a:lnTo>
                      <a:pt x="18" y="372"/>
                    </a:lnTo>
                    <a:lnTo>
                      <a:pt x="22" y="380"/>
                    </a:lnTo>
                    <a:lnTo>
                      <a:pt x="24" y="388"/>
                    </a:lnTo>
                    <a:lnTo>
                      <a:pt x="24" y="404"/>
                    </a:lnTo>
                    <a:lnTo>
                      <a:pt x="26" y="418"/>
                    </a:lnTo>
                    <a:lnTo>
                      <a:pt x="28" y="436"/>
                    </a:lnTo>
                    <a:lnTo>
                      <a:pt x="34" y="456"/>
                    </a:lnTo>
                    <a:lnTo>
                      <a:pt x="36" y="462"/>
                    </a:lnTo>
                    <a:lnTo>
                      <a:pt x="40" y="462"/>
                    </a:lnTo>
                    <a:lnTo>
                      <a:pt x="44" y="462"/>
                    </a:lnTo>
                    <a:lnTo>
                      <a:pt x="46" y="462"/>
                    </a:lnTo>
                    <a:lnTo>
                      <a:pt x="46" y="460"/>
                    </a:lnTo>
                    <a:lnTo>
                      <a:pt x="44" y="448"/>
                    </a:lnTo>
                    <a:lnTo>
                      <a:pt x="40" y="436"/>
                    </a:lnTo>
                    <a:lnTo>
                      <a:pt x="44" y="434"/>
                    </a:lnTo>
                    <a:lnTo>
                      <a:pt x="50" y="434"/>
                    </a:lnTo>
                    <a:lnTo>
                      <a:pt x="52" y="442"/>
                    </a:lnTo>
                    <a:lnTo>
                      <a:pt x="52" y="456"/>
                    </a:lnTo>
                    <a:lnTo>
                      <a:pt x="54" y="462"/>
                    </a:lnTo>
                    <a:lnTo>
                      <a:pt x="56" y="466"/>
                    </a:lnTo>
                    <a:lnTo>
                      <a:pt x="56" y="480"/>
                    </a:lnTo>
                    <a:lnTo>
                      <a:pt x="50" y="482"/>
                    </a:lnTo>
                    <a:lnTo>
                      <a:pt x="44" y="482"/>
                    </a:lnTo>
                    <a:lnTo>
                      <a:pt x="46" y="486"/>
                    </a:lnTo>
                    <a:lnTo>
                      <a:pt x="48" y="490"/>
                    </a:lnTo>
                    <a:lnTo>
                      <a:pt x="50" y="492"/>
                    </a:lnTo>
                    <a:lnTo>
                      <a:pt x="50" y="496"/>
                    </a:lnTo>
                    <a:lnTo>
                      <a:pt x="50" y="502"/>
                    </a:lnTo>
                    <a:lnTo>
                      <a:pt x="46" y="506"/>
                    </a:lnTo>
                    <a:lnTo>
                      <a:pt x="42" y="512"/>
                    </a:lnTo>
                    <a:lnTo>
                      <a:pt x="40" y="518"/>
                    </a:lnTo>
                    <a:lnTo>
                      <a:pt x="42" y="522"/>
                    </a:lnTo>
                    <a:lnTo>
                      <a:pt x="46" y="524"/>
                    </a:lnTo>
                    <a:lnTo>
                      <a:pt x="56" y="526"/>
                    </a:lnTo>
                    <a:lnTo>
                      <a:pt x="54" y="530"/>
                    </a:lnTo>
                    <a:lnTo>
                      <a:pt x="56" y="534"/>
                    </a:lnTo>
                    <a:lnTo>
                      <a:pt x="58" y="540"/>
                    </a:lnTo>
                    <a:lnTo>
                      <a:pt x="58" y="544"/>
                    </a:lnTo>
                    <a:lnTo>
                      <a:pt x="50" y="544"/>
                    </a:lnTo>
                    <a:lnTo>
                      <a:pt x="50" y="554"/>
                    </a:lnTo>
                    <a:lnTo>
                      <a:pt x="54" y="560"/>
                    </a:lnTo>
                    <a:lnTo>
                      <a:pt x="62" y="568"/>
                    </a:lnTo>
                    <a:lnTo>
                      <a:pt x="62" y="572"/>
                    </a:lnTo>
                    <a:lnTo>
                      <a:pt x="62" y="576"/>
                    </a:lnTo>
                    <a:lnTo>
                      <a:pt x="66" y="582"/>
                    </a:lnTo>
                    <a:lnTo>
                      <a:pt x="74" y="594"/>
                    </a:lnTo>
                    <a:lnTo>
                      <a:pt x="80" y="602"/>
                    </a:lnTo>
                    <a:lnTo>
                      <a:pt x="86" y="606"/>
                    </a:lnTo>
                    <a:lnTo>
                      <a:pt x="96" y="606"/>
                    </a:lnTo>
                    <a:lnTo>
                      <a:pt x="94" y="618"/>
                    </a:lnTo>
                    <a:lnTo>
                      <a:pt x="96" y="622"/>
                    </a:lnTo>
                    <a:lnTo>
                      <a:pt x="100" y="626"/>
                    </a:lnTo>
                    <a:lnTo>
                      <a:pt x="96" y="630"/>
                    </a:lnTo>
                    <a:lnTo>
                      <a:pt x="106" y="640"/>
                    </a:lnTo>
                    <a:lnTo>
                      <a:pt x="122" y="648"/>
                    </a:lnTo>
                    <a:lnTo>
                      <a:pt x="154" y="660"/>
                    </a:lnTo>
                    <a:lnTo>
                      <a:pt x="156" y="664"/>
                    </a:lnTo>
                    <a:lnTo>
                      <a:pt x="158" y="666"/>
                    </a:lnTo>
                    <a:lnTo>
                      <a:pt x="160" y="668"/>
                    </a:lnTo>
                    <a:lnTo>
                      <a:pt x="164" y="670"/>
                    </a:lnTo>
                    <a:lnTo>
                      <a:pt x="172" y="672"/>
                    </a:lnTo>
                    <a:lnTo>
                      <a:pt x="178" y="674"/>
                    </a:lnTo>
                    <a:lnTo>
                      <a:pt x="192" y="678"/>
                    </a:lnTo>
                    <a:lnTo>
                      <a:pt x="174" y="6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" name="Freeform 100"/>
              <p:cNvSpPr/>
              <p:nvPr/>
            </p:nvSpPr>
            <p:spPr bwMode="auto">
              <a:xfrm>
                <a:off x="3263316" y="6084908"/>
                <a:ext cx="99168" cy="88938"/>
              </a:xfrm>
              <a:custGeom>
                <a:avLst/>
                <a:gdLst>
                  <a:gd name="T0" fmla="*/ 0 w 68"/>
                  <a:gd name="T1" fmla="*/ 0 h 56"/>
                  <a:gd name="T2" fmla="*/ 2147483647 w 68"/>
                  <a:gd name="T3" fmla="*/ 2147483647 h 56"/>
                  <a:gd name="T4" fmla="*/ 2147483647 w 68"/>
                  <a:gd name="T5" fmla="*/ 2147483647 h 56"/>
                  <a:gd name="T6" fmla="*/ 2147483647 w 68"/>
                  <a:gd name="T7" fmla="*/ 2147483647 h 56"/>
                  <a:gd name="T8" fmla="*/ 2147483647 w 68"/>
                  <a:gd name="T9" fmla="*/ 2147483647 h 56"/>
                  <a:gd name="T10" fmla="*/ 2147483647 w 68"/>
                  <a:gd name="T11" fmla="*/ 2147483647 h 56"/>
                  <a:gd name="T12" fmla="*/ 2147483647 w 68"/>
                  <a:gd name="T13" fmla="*/ 2147483647 h 56"/>
                  <a:gd name="T14" fmla="*/ 2147483647 w 68"/>
                  <a:gd name="T15" fmla="*/ 2147483647 h 56"/>
                  <a:gd name="T16" fmla="*/ 2147483647 w 68"/>
                  <a:gd name="T17" fmla="*/ 2147483647 h 56"/>
                  <a:gd name="T18" fmla="*/ 2147483647 w 68"/>
                  <a:gd name="T19" fmla="*/ 2147483647 h 56"/>
                  <a:gd name="T20" fmla="*/ 2147483647 w 68"/>
                  <a:gd name="T21" fmla="*/ 2147483647 h 56"/>
                  <a:gd name="T22" fmla="*/ 2147483647 w 68"/>
                  <a:gd name="T23" fmla="*/ 2147483647 h 56"/>
                  <a:gd name="T24" fmla="*/ 2147483647 w 68"/>
                  <a:gd name="T25" fmla="*/ 2147483647 h 56"/>
                  <a:gd name="T26" fmla="*/ 0 w 68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8"/>
                  <a:gd name="T43" fmla="*/ 0 h 56"/>
                  <a:gd name="T44" fmla="*/ 68 w 68"/>
                  <a:gd name="T45" fmla="*/ 56 h 5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8" h="56">
                    <a:moveTo>
                      <a:pt x="0" y="0"/>
                    </a:moveTo>
                    <a:lnTo>
                      <a:pt x="6" y="6"/>
                    </a:lnTo>
                    <a:lnTo>
                      <a:pt x="12" y="14"/>
                    </a:lnTo>
                    <a:lnTo>
                      <a:pt x="28" y="26"/>
                    </a:lnTo>
                    <a:lnTo>
                      <a:pt x="40" y="30"/>
                    </a:lnTo>
                    <a:lnTo>
                      <a:pt x="50" y="32"/>
                    </a:lnTo>
                    <a:lnTo>
                      <a:pt x="62" y="36"/>
                    </a:lnTo>
                    <a:lnTo>
                      <a:pt x="66" y="38"/>
                    </a:lnTo>
                    <a:lnTo>
                      <a:pt x="68" y="42"/>
                    </a:lnTo>
                    <a:lnTo>
                      <a:pt x="48" y="52"/>
                    </a:lnTo>
                    <a:lnTo>
                      <a:pt x="40" y="54"/>
                    </a:lnTo>
                    <a:lnTo>
                      <a:pt x="28" y="56"/>
                    </a:lnTo>
                    <a:lnTo>
                      <a:pt x="18" y="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Freeform 101"/>
              <p:cNvSpPr/>
              <p:nvPr/>
            </p:nvSpPr>
            <p:spPr bwMode="auto">
              <a:xfrm>
                <a:off x="2791694" y="4215869"/>
                <a:ext cx="269828" cy="480535"/>
              </a:xfrm>
              <a:custGeom>
                <a:avLst/>
                <a:gdLst>
                  <a:gd name="T0" fmla="*/ 2147483647 w 184"/>
                  <a:gd name="T1" fmla="*/ 2147483647 h 304"/>
                  <a:gd name="T2" fmla="*/ 2147483647 w 184"/>
                  <a:gd name="T3" fmla="*/ 2147483647 h 304"/>
                  <a:gd name="T4" fmla="*/ 2147483647 w 184"/>
                  <a:gd name="T5" fmla="*/ 2147483647 h 304"/>
                  <a:gd name="T6" fmla="*/ 2147483647 w 184"/>
                  <a:gd name="T7" fmla="*/ 2147483647 h 304"/>
                  <a:gd name="T8" fmla="*/ 2147483647 w 184"/>
                  <a:gd name="T9" fmla="*/ 2147483647 h 304"/>
                  <a:gd name="T10" fmla="*/ 2147483647 w 184"/>
                  <a:gd name="T11" fmla="*/ 2147483647 h 304"/>
                  <a:gd name="T12" fmla="*/ 2147483647 w 184"/>
                  <a:gd name="T13" fmla="*/ 2147483647 h 304"/>
                  <a:gd name="T14" fmla="*/ 2147483647 w 184"/>
                  <a:gd name="T15" fmla="*/ 2147483647 h 304"/>
                  <a:gd name="T16" fmla="*/ 2147483647 w 184"/>
                  <a:gd name="T17" fmla="*/ 2147483647 h 304"/>
                  <a:gd name="T18" fmla="*/ 2147483647 w 184"/>
                  <a:gd name="T19" fmla="*/ 2147483647 h 304"/>
                  <a:gd name="T20" fmla="*/ 2147483647 w 184"/>
                  <a:gd name="T21" fmla="*/ 2147483647 h 304"/>
                  <a:gd name="T22" fmla="*/ 2147483647 w 184"/>
                  <a:gd name="T23" fmla="*/ 2147483647 h 304"/>
                  <a:gd name="T24" fmla="*/ 2147483647 w 184"/>
                  <a:gd name="T25" fmla="*/ 2147483647 h 304"/>
                  <a:gd name="T26" fmla="*/ 2147483647 w 184"/>
                  <a:gd name="T27" fmla="*/ 2147483647 h 304"/>
                  <a:gd name="T28" fmla="*/ 2147483647 w 184"/>
                  <a:gd name="T29" fmla="*/ 2147483647 h 304"/>
                  <a:gd name="T30" fmla="*/ 2147483647 w 184"/>
                  <a:gd name="T31" fmla="*/ 2147483647 h 304"/>
                  <a:gd name="T32" fmla="*/ 2147483647 w 184"/>
                  <a:gd name="T33" fmla="*/ 2147483647 h 304"/>
                  <a:gd name="T34" fmla="*/ 2147483647 w 184"/>
                  <a:gd name="T35" fmla="*/ 2147483647 h 304"/>
                  <a:gd name="T36" fmla="*/ 2147483647 w 184"/>
                  <a:gd name="T37" fmla="*/ 2147483647 h 304"/>
                  <a:gd name="T38" fmla="*/ 2147483647 w 184"/>
                  <a:gd name="T39" fmla="*/ 2147483647 h 304"/>
                  <a:gd name="T40" fmla="*/ 2147483647 w 184"/>
                  <a:gd name="T41" fmla="*/ 2147483647 h 304"/>
                  <a:gd name="T42" fmla="*/ 2147483647 w 184"/>
                  <a:gd name="T43" fmla="*/ 2147483647 h 304"/>
                  <a:gd name="T44" fmla="*/ 2147483647 w 184"/>
                  <a:gd name="T45" fmla="*/ 2147483647 h 304"/>
                  <a:gd name="T46" fmla="*/ 2147483647 w 184"/>
                  <a:gd name="T47" fmla="*/ 2147483647 h 304"/>
                  <a:gd name="T48" fmla="*/ 2147483647 w 184"/>
                  <a:gd name="T49" fmla="*/ 2147483647 h 304"/>
                  <a:gd name="T50" fmla="*/ 2147483647 w 184"/>
                  <a:gd name="T51" fmla="*/ 2147483647 h 304"/>
                  <a:gd name="T52" fmla="*/ 2147483647 w 184"/>
                  <a:gd name="T53" fmla="*/ 2147483647 h 304"/>
                  <a:gd name="T54" fmla="*/ 2147483647 w 184"/>
                  <a:gd name="T55" fmla="*/ 2147483647 h 304"/>
                  <a:gd name="T56" fmla="*/ 2147483647 w 184"/>
                  <a:gd name="T57" fmla="*/ 2147483647 h 304"/>
                  <a:gd name="T58" fmla="*/ 2147483647 w 184"/>
                  <a:gd name="T59" fmla="*/ 2147483647 h 304"/>
                  <a:gd name="T60" fmla="*/ 2147483647 w 184"/>
                  <a:gd name="T61" fmla="*/ 2147483647 h 304"/>
                  <a:gd name="T62" fmla="*/ 2147483647 w 184"/>
                  <a:gd name="T63" fmla="*/ 2147483647 h 304"/>
                  <a:gd name="T64" fmla="*/ 2147483647 w 184"/>
                  <a:gd name="T65" fmla="*/ 2147483647 h 304"/>
                  <a:gd name="T66" fmla="*/ 2147483647 w 184"/>
                  <a:gd name="T67" fmla="*/ 2147483647 h 304"/>
                  <a:gd name="T68" fmla="*/ 2147483647 w 184"/>
                  <a:gd name="T69" fmla="*/ 2147483647 h 304"/>
                  <a:gd name="T70" fmla="*/ 2147483647 w 184"/>
                  <a:gd name="T71" fmla="*/ 2147483647 h 304"/>
                  <a:gd name="T72" fmla="*/ 2147483647 w 184"/>
                  <a:gd name="T73" fmla="*/ 2147483647 h 304"/>
                  <a:gd name="T74" fmla="*/ 2147483647 w 184"/>
                  <a:gd name="T75" fmla="*/ 2147483647 h 304"/>
                  <a:gd name="T76" fmla="*/ 2147483647 w 184"/>
                  <a:gd name="T77" fmla="*/ 2147483647 h 304"/>
                  <a:gd name="T78" fmla="*/ 2147483647 w 184"/>
                  <a:gd name="T79" fmla="*/ 2147483647 h 304"/>
                  <a:gd name="T80" fmla="*/ 2147483647 w 184"/>
                  <a:gd name="T81" fmla="*/ 2147483647 h 304"/>
                  <a:gd name="T82" fmla="*/ 2147483647 w 184"/>
                  <a:gd name="T83" fmla="*/ 2147483647 h 304"/>
                  <a:gd name="T84" fmla="*/ 2147483647 w 184"/>
                  <a:gd name="T85" fmla="*/ 2147483647 h 304"/>
                  <a:gd name="T86" fmla="*/ 2147483647 w 184"/>
                  <a:gd name="T87" fmla="*/ 2147483647 h 304"/>
                  <a:gd name="T88" fmla="*/ 2147483647 w 184"/>
                  <a:gd name="T89" fmla="*/ 2147483647 h 304"/>
                  <a:gd name="T90" fmla="*/ 0 w 184"/>
                  <a:gd name="T91" fmla="*/ 2147483647 h 3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4"/>
                  <a:gd name="T139" fmla="*/ 0 h 304"/>
                  <a:gd name="T140" fmla="*/ 184 w 184"/>
                  <a:gd name="T141" fmla="*/ 304 h 3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4" h="304">
                    <a:moveTo>
                      <a:pt x="2" y="204"/>
                    </a:moveTo>
                    <a:lnTo>
                      <a:pt x="2" y="194"/>
                    </a:lnTo>
                    <a:lnTo>
                      <a:pt x="6" y="184"/>
                    </a:lnTo>
                    <a:lnTo>
                      <a:pt x="8" y="178"/>
                    </a:lnTo>
                    <a:lnTo>
                      <a:pt x="18" y="176"/>
                    </a:lnTo>
                    <a:lnTo>
                      <a:pt x="18" y="172"/>
                    </a:lnTo>
                    <a:lnTo>
                      <a:pt x="22" y="166"/>
                    </a:lnTo>
                    <a:lnTo>
                      <a:pt x="26" y="162"/>
                    </a:lnTo>
                    <a:lnTo>
                      <a:pt x="28" y="158"/>
                    </a:lnTo>
                    <a:lnTo>
                      <a:pt x="26" y="142"/>
                    </a:lnTo>
                    <a:lnTo>
                      <a:pt x="24" y="124"/>
                    </a:lnTo>
                    <a:lnTo>
                      <a:pt x="26" y="118"/>
                    </a:lnTo>
                    <a:lnTo>
                      <a:pt x="28" y="114"/>
                    </a:lnTo>
                    <a:lnTo>
                      <a:pt x="26" y="106"/>
                    </a:lnTo>
                    <a:lnTo>
                      <a:pt x="22" y="100"/>
                    </a:lnTo>
                    <a:lnTo>
                      <a:pt x="18" y="96"/>
                    </a:lnTo>
                    <a:lnTo>
                      <a:pt x="18" y="90"/>
                    </a:lnTo>
                    <a:lnTo>
                      <a:pt x="16" y="90"/>
                    </a:lnTo>
                    <a:lnTo>
                      <a:pt x="22" y="86"/>
                    </a:lnTo>
                    <a:lnTo>
                      <a:pt x="28" y="82"/>
                    </a:lnTo>
                    <a:lnTo>
                      <a:pt x="26" y="76"/>
                    </a:lnTo>
                    <a:lnTo>
                      <a:pt x="26" y="70"/>
                    </a:lnTo>
                    <a:lnTo>
                      <a:pt x="28" y="68"/>
                    </a:lnTo>
                    <a:lnTo>
                      <a:pt x="32" y="72"/>
                    </a:lnTo>
                    <a:lnTo>
                      <a:pt x="40" y="74"/>
                    </a:lnTo>
                    <a:lnTo>
                      <a:pt x="42" y="64"/>
                    </a:lnTo>
                    <a:lnTo>
                      <a:pt x="46" y="62"/>
                    </a:lnTo>
                    <a:lnTo>
                      <a:pt x="48" y="58"/>
                    </a:lnTo>
                    <a:lnTo>
                      <a:pt x="52" y="58"/>
                    </a:lnTo>
                    <a:lnTo>
                      <a:pt x="56" y="54"/>
                    </a:lnTo>
                    <a:lnTo>
                      <a:pt x="58" y="48"/>
                    </a:lnTo>
                    <a:lnTo>
                      <a:pt x="60" y="42"/>
                    </a:lnTo>
                    <a:lnTo>
                      <a:pt x="60" y="34"/>
                    </a:lnTo>
                    <a:lnTo>
                      <a:pt x="62" y="30"/>
                    </a:lnTo>
                    <a:lnTo>
                      <a:pt x="66" y="26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2" y="20"/>
                    </a:lnTo>
                    <a:lnTo>
                      <a:pt x="86" y="18"/>
                    </a:lnTo>
                    <a:lnTo>
                      <a:pt x="98" y="14"/>
                    </a:lnTo>
                    <a:lnTo>
                      <a:pt x="110" y="10"/>
                    </a:lnTo>
                    <a:lnTo>
                      <a:pt x="118" y="4"/>
                    </a:lnTo>
                    <a:lnTo>
                      <a:pt x="124" y="2"/>
                    </a:lnTo>
                    <a:lnTo>
                      <a:pt x="128" y="0"/>
                    </a:lnTo>
                    <a:lnTo>
                      <a:pt x="128" y="8"/>
                    </a:lnTo>
                    <a:lnTo>
                      <a:pt x="124" y="10"/>
                    </a:lnTo>
                    <a:lnTo>
                      <a:pt x="120" y="14"/>
                    </a:lnTo>
                    <a:lnTo>
                      <a:pt x="118" y="18"/>
                    </a:lnTo>
                    <a:lnTo>
                      <a:pt x="110" y="28"/>
                    </a:lnTo>
                    <a:lnTo>
                      <a:pt x="98" y="40"/>
                    </a:lnTo>
                    <a:lnTo>
                      <a:pt x="94" y="48"/>
                    </a:lnTo>
                    <a:lnTo>
                      <a:pt x="92" y="56"/>
                    </a:lnTo>
                    <a:lnTo>
                      <a:pt x="94" y="62"/>
                    </a:lnTo>
                    <a:lnTo>
                      <a:pt x="98" y="64"/>
                    </a:lnTo>
                    <a:lnTo>
                      <a:pt x="100" y="68"/>
                    </a:lnTo>
                    <a:lnTo>
                      <a:pt x="102" y="72"/>
                    </a:lnTo>
                    <a:lnTo>
                      <a:pt x="106" y="76"/>
                    </a:lnTo>
                    <a:lnTo>
                      <a:pt x="108" y="82"/>
                    </a:lnTo>
                    <a:lnTo>
                      <a:pt x="104" y="88"/>
                    </a:lnTo>
                    <a:lnTo>
                      <a:pt x="102" y="92"/>
                    </a:lnTo>
                    <a:lnTo>
                      <a:pt x="104" y="94"/>
                    </a:lnTo>
                    <a:lnTo>
                      <a:pt x="108" y="98"/>
                    </a:lnTo>
                    <a:lnTo>
                      <a:pt x="112" y="100"/>
                    </a:lnTo>
                    <a:lnTo>
                      <a:pt x="116" y="102"/>
                    </a:lnTo>
                    <a:lnTo>
                      <a:pt x="130" y="104"/>
                    </a:lnTo>
                    <a:lnTo>
                      <a:pt x="142" y="106"/>
                    </a:lnTo>
                    <a:lnTo>
                      <a:pt x="142" y="112"/>
                    </a:lnTo>
                    <a:lnTo>
                      <a:pt x="146" y="116"/>
                    </a:lnTo>
                    <a:lnTo>
                      <a:pt x="152" y="118"/>
                    </a:lnTo>
                    <a:lnTo>
                      <a:pt x="158" y="118"/>
                    </a:lnTo>
                    <a:lnTo>
                      <a:pt x="166" y="118"/>
                    </a:lnTo>
                    <a:lnTo>
                      <a:pt x="170" y="118"/>
                    </a:lnTo>
                    <a:lnTo>
                      <a:pt x="176" y="116"/>
                    </a:lnTo>
                    <a:lnTo>
                      <a:pt x="184" y="116"/>
                    </a:lnTo>
                    <a:lnTo>
                      <a:pt x="176" y="132"/>
                    </a:lnTo>
                    <a:lnTo>
                      <a:pt x="174" y="142"/>
                    </a:lnTo>
                    <a:lnTo>
                      <a:pt x="172" y="148"/>
                    </a:lnTo>
                    <a:lnTo>
                      <a:pt x="174" y="154"/>
                    </a:lnTo>
                    <a:lnTo>
                      <a:pt x="178" y="158"/>
                    </a:lnTo>
                    <a:lnTo>
                      <a:pt x="180" y="162"/>
                    </a:lnTo>
                    <a:lnTo>
                      <a:pt x="182" y="168"/>
                    </a:lnTo>
                    <a:lnTo>
                      <a:pt x="182" y="170"/>
                    </a:lnTo>
                    <a:lnTo>
                      <a:pt x="180" y="174"/>
                    </a:lnTo>
                    <a:lnTo>
                      <a:pt x="178" y="174"/>
                    </a:lnTo>
                    <a:lnTo>
                      <a:pt x="178" y="178"/>
                    </a:lnTo>
                    <a:lnTo>
                      <a:pt x="180" y="182"/>
                    </a:lnTo>
                    <a:lnTo>
                      <a:pt x="184" y="190"/>
                    </a:lnTo>
                    <a:lnTo>
                      <a:pt x="170" y="198"/>
                    </a:lnTo>
                    <a:lnTo>
                      <a:pt x="160" y="200"/>
                    </a:lnTo>
                    <a:lnTo>
                      <a:pt x="148" y="200"/>
                    </a:lnTo>
                    <a:lnTo>
                      <a:pt x="142" y="204"/>
                    </a:lnTo>
                    <a:lnTo>
                      <a:pt x="144" y="204"/>
                    </a:lnTo>
                    <a:lnTo>
                      <a:pt x="146" y="206"/>
                    </a:lnTo>
                    <a:lnTo>
                      <a:pt x="148" y="210"/>
                    </a:lnTo>
                    <a:lnTo>
                      <a:pt x="152" y="212"/>
                    </a:lnTo>
                    <a:lnTo>
                      <a:pt x="152" y="220"/>
                    </a:lnTo>
                    <a:lnTo>
                      <a:pt x="146" y="220"/>
                    </a:lnTo>
                    <a:lnTo>
                      <a:pt x="142" y="222"/>
                    </a:lnTo>
                    <a:lnTo>
                      <a:pt x="140" y="226"/>
                    </a:lnTo>
                    <a:lnTo>
                      <a:pt x="138" y="228"/>
                    </a:lnTo>
                    <a:lnTo>
                      <a:pt x="140" y="234"/>
                    </a:lnTo>
                    <a:lnTo>
                      <a:pt x="142" y="240"/>
                    </a:lnTo>
                    <a:lnTo>
                      <a:pt x="146" y="246"/>
                    </a:lnTo>
                    <a:lnTo>
                      <a:pt x="148" y="252"/>
                    </a:lnTo>
                    <a:lnTo>
                      <a:pt x="146" y="276"/>
                    </a:lnTo>
                    <a:lnTo>
                      <a:pt x="142" y="304"/>
                    </a:lnTo>
                    <a:lnTo>
                      <a:pt x="136" y="300"/>
                    </a:lnTo>
                    <a:lnTo>
                      <a:pt x="132" y="298"/>
                    </a:lnTo>
                    <a:lnTo>
                      <a:pt x="130" y="294"/>
                    </a:lnTo>
                    <a:lnTo>
                      <a:pt x="132" y="290"/>
                    </a:lnTo>
                    <a:lnTo>
                      <a:pt x="136" y="286"/>
                    </a:lnTo>
                    <a:lnTo>
                      <a:pt x="138" y="282"/>
                    </a:lnTo>
                    <a:lnTo>
                      <a:pt x="140" y="278"/>
                    </a:lnTo>
                    <a:lnTo>
                      <a:pt x="134" y="274"/>
                    </a:lnTo>
                    <a:lnTo>
                      <a:pt x="126" y="272"/>
                    </a:lnTo>
                    <a:lnTo>
                      <a:pt x="122" y="274"/>
                    </a:lnTo>
                    <a:lnTo>
                      <a:pt x="122" y="278"/>
                    </a:lnTo>
                    <a:lnTo>
                      <a:pt x="118" y="274"/>
                    </a:lnTo>
                    <a:lnTo>
                      <a:pt x="116" y="272"/>
                    </a:lnTo>
                    <a:lnTo>
                      <a:pt x="114" y="272"/>
                    </a:lnTo>
                    <a:lnTo>
                      <a:pt x="110" y="274"/>
                    </a:lnTo>
                    <a:lnTo>
                      <a:pt x="108" y="276"/>
                    </a:lnTo>
                    <a:lnTo>
                      <a:pt x="106" y="276"/>
                    </a:lnTo>
                    <a:lnTo>
                      <a:pt x="90" y="276"/>
                    </a:lnTo>
                    <a:lnTo>
                      <a:pt x="88" y="268"/>
                    </a:lnTo>
                    <a:lnTo>
                      <a:pt x="86" y="260"/>
                    </a:lnTo>
                    <a:lnTo>
                      <a:pt x="82" y="256"/>
                    </a:lnTo>
                    <a:lnTo>
                      <a:pt x="76" y="248"/>
                    </a:lnTo>
                    <a:lnTo>
                      <a:pt x="68" y="242"/>
                    </a:lnTo>
                    <a:lnTo>
                      <a:pt x="62" y="238"/>
                    </a:lnTo>
                    <a:lnTo>
                      <a:pt x="58" y="234"/>
                    </a:lnTo>
                    <a:lnTo>
                      <a:pt x="52" y="234"/>
                    </a:lnTo>
                    <a:lnTo>
                      <a:pt x="50" y="230"/>
                    </a:lnTo>
                    <a:lnTo>
                      <a:pt x="52" y="228"/>
                    </a:lnTo>
                    <a:lnTo>
                      <a:pt x="36" y="226"/>
                    </a:lnTo>
                    <a:lnTo>
                      <a:pt x="22" y="220"/>
                    </a:lnTo>
                    <a:lnTo>
                      <a:pt x="10" y="212"/>
                    </a:lnTo>
                    <a:lnTo>
                      <a:pt x="0" y="204"/>
                    </a:lnTo>
                    <a:lnTo>
                      <a:pt x="2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" name="Freeform 103"/>
              <p:cNvSpPr/>
              <p:nvPr/>
            </p:nvSpPr>
            <p:spPr bwMode="auto">
              <a:xfrm>
                <a:off x="5138271" y="3905246"/>
                <a:ext cx="386292" cy="560181"/>
              </a:xfrm>
              <a:custGeom>
                <a:avLst/>
                <a:gdLst>
                  <a:gd name="T0" fmla="*/ 2147483647 w 264"/>
                  <a:gd name="T1" fmla="*/ 2147483647 h 354"/>
                  <a:gd name="T2" fmla="*/ 2147483647 w 264"/>
                  <a:gd name="T3" fmla="*/ 2147483647 h 354"/>
                  <a:gd name="T4" fmla="*/ 2147483647 w 264"/>
                  <a:gd name="T5" fmla="*/ 2147483647 h 354"/>
                  <a:gd name="T6" fmla="*/ 2147483647 w 264"/>
                  <a:gd name="T7" fmla="*/ 2147483647 h 354"/>
                  <a:gd name="T8" fmla="*/ 2147483647 w 264"/>
                  <a:gd name="T9" fmla="*/ 2147483647 h 354"/>
                  <a:gd name="T10" fmla="*/ 2147483647 w 264"/>
                  <a:gd name="T11" fmla="*/ 2147483647 h 354"/>
                  <a:gd name="T12" fmla="*/ 2147483647 w 264"/>
                  <a:gd name="T13" fmla="*/ 2147483647 h 354"/>
                  <a:gd name="T14" fmla="*/ 2147483647 w 264"/>
                  <a:gd name="T15" fmla="*/ 2147483647 h 354"/>
                  <a:gd name="T16" fmla="*/ 2147483647 w 264"/>
                  <a:gd name="T17" fmla="*/ 2147483647 h 354"/>
                  <a:gd name="T18" fmla="*/ 2147483647 w 264"/>
                  <a:gd name="T19" fmla="*/ 2147483647 h 354"/>
                  <a:gd name="T20" fmla="*/ 2147483647 w 264"/>
                  <a:gd name="T21" fmla="*/ 2147483647 h 354"/>
                  <a:gd name="T22" fmla="*/ 2147483647 w 264"/>
                  <a:gd name="T23" fmla="*/ 2147483647 h 354"/>
                  <a:gd name="T24" fmla="*/ 2147483647 w 264"/>
                  <a:gd name="T25" fmla="*/ 2147483647 h 354"/>
                  <a:gd name="T26" fmla="*/ 2147483647 w 264"/>
                  <a:gd name="T27" fmla="*/ 2147483647 h 354"/>
                  <a:gd name="T28" fmla="*/ 2147483647 w 264"/>
                  <a:gd name="T29" fmla="*/ 2147483647 h 354"/>
                  <a:gd name="T30" fmla="*/ 2147483647 w 264"/>
                  <a:gd name="T31" fmla="*/ 2147483647 h 354"/>
                  <a:gd name="T32" fmla="*/ 2147483647 w 264"/>
                  <a:gd name="T33" fmla="*/ 2147483647 h 354"/>
                  <a:gd name="T34" fmla="*/ 2147483647 w 264"/>
                  <a:gd name="T35" fmla="*/ 2147483647 h 354"/>
                  <a:gd name="T36" fmla="*/ 2147483647 w 264"/>
                  <a:gd name="T37" fmla="*/ 2147483647 h 354"/>
                  <a:gd name="T38" fmla="*/ 2147483647 w 264"/>
                  <a:gd name="T39" fmla="*/ 2147483647 h 354"/>
                  <a:gd name="T40" fmla="*/ 2147483647 w 264"/>
                  <a:gd name="T41" fmla="*/ 2147483647 h 354"/>
                  <a:gd name="T42" fmla="*/ 2147483647 w 264"/>
                  <a:gd name="T43" fmla="*/ 2147483647 h 354"/>
                  <a:gd name="T44" fmla="*/ 2147483647 w 264"/>
                  <a:gd name="T45" fmla="*/ 2147483647 h 354"/>
                  <a:gd name="T46" fmla="*/ 2147483647 w 264"/>
                  <a:gd name="T47" fmla="*/ 2147483647 h 354"/>
                  <a:gd name="T48" fmla="*/ 2147483647 w 264"/>
                  <a:gd name="T49" fmla="*/ 2147483647 h 354"/>
                  <a:gd name="T50" fmla="*/ 2147483647 w 264"/>
                  <a:gd name="T51" fmla="*/ 2147483647 h 354"/>
                  <a:gd name="T52" fmla="*/ 2147483647 w 264"/>
                  <a:gd name="T53" fmla="*/ 2147483647 h 354"/>
                  <a:gd name="T54" fmla="*/ 2147483647 w 264"/>
                  <a:gd name="T55" fmla="*/ 2147483647 h 354"/>
                  <a:gd name="T56" fmla="*/ 2147483647 w 264"/>
                  <a:gd name="T57" fmla="*/ 2147483647 h 354"/>
                  <a:gd name="T58" fmla="*/ 2147483647 w 264"/>
                  <a:gd name="T59" fmla="*/ 2147483647 h 354"/>
                  <a:gd name="T60" fmla="*/ 2147483647 w 264"/>
                  <a:gd name="T61" fmla="*/ 2147483647 h 354"/>
                  <a:gd name="T62" fmla="*/ 2147483647 w 264"/>
                  <a:gd name="T63" fmla="*/ 2147483647 h 354"/>
                  <a:gd name="T64" fmla="*/ 2147483647 w 264"/>
                  <a:gd name="T65" fmla="*/ 2147483647 h 354"/>
                  <a:gd name="T66" fmla="*/ 2147483647 w 264"/>
                  <a:gd name="T67" fmla="*/ 2147483647 h 354"/>
                  <a:gd name="T68" fmla="*/ 2147483647 w 264"/>
                  <a:gd name="T69" fmla="*/ 2147483647 h 354"/>
                  <a:gd name="T70" fmla="*/ 2147483647 w 264"/>
                  <a:gd name="T71" fmla="*/ 2147483647 h 354"/>
                  <a:gd name="T72" fmla="*/ 2147483647 w 264"/>
                  <a:gd name="T73" fmla="*/ 2147483647 h 354"/>
                  <a:gd name="T74" fmla="*/ 2147483647 w 264"/>
                  <a:gd name="T75" fmla="*/ 2147483647 h 354"/>
                  <a:gd name="T76" fmla="*/ 2147483647 w 264"/>
                  <a:gd name="T77" fmla="*/ 2147483647 h 354"/>
                  <a:gd name="T78" fmla="*/ 2147483647 w 264"/>
                  <a:gd name="T79" fmla="*/ 2147483647 h 354"/>
                  <a:gd name="T80" fmla="*/ 2147483647 w 264"/>
                  <a:gd name="T81" fmla="*/ 2147483647 h 354"/>
                  <a:gd name="T82" fmla="*/ 2147483647 w 264"/>
                  <a:gd name="T83" fmla="*/ 2147483647 h 354"/>
                  <a:gd name="T84" fmla="*/ 2147483647 w 264"/>
                  <a:gd name="T85" fmla="*/ 2147483647 h 354"/>
                  <a:gd name="T86" fmla="*/ 2147483647 w 264"/>
                  <a:gd name="T87" fmla="*/ 2147483647 h 354"/>
                  <a:gd name="T88" fmla="*/ 2147483647 w 264"/>
                  <a:gd name="T89" fmla="*/ 2147483647 h 354"/>
                  <a:gd name="T90" fmla="*/ 2147483647 w 264"/>
                  <a:gd name="T91" fmla="*/ 0 h 354"/>
                  <a:gd name="T92" fmla="*/ 2147483647 w 264"/>
                  <a:gd name="T93" fmla="*/ 2147483647 h 354"/>
                  <a:gd name="T94" fmla="*/ 2147483647 w 264"/>
                  <a:gd name="T95" fmla="*/ 2147483647 h 354"/>
                  <a:gd name="T96" fmla="*/ 2147483647 w 264"/>
                  <a:gd name="T97" fmla="*/ 2147483647 h 354"/>
                  <a:gd name="T98" fmla="*/ 2147483647 w 264"/>
                  <a:gd name="T99" fmla="*/ 2147483647 h 354"/>
                  <a:gd name="T100" fmla="*/ 2147483647 w 264"/>
                  <a:gd name="T101" fmla="*/ 2147483647 h 354"/>
                  <a:gd name="T102" fmla="*/ 2147483647 w 264"/>
                  <a:gd name="T103" fmla="*/ 2147483647 h 354"/>
                  <a:gd name="T104" fmla="*/ 2147483647 w 264"/>
                  <a:gd name="T105" fmla="*/ 2147483647 h 354"/>
                  <a:gd name="T106" fmla="*/ 2147483647 w 264"/>
                  <a:gd name="T107" fmla="*/ 2147483647 h 354"/>
                  <a:gd name="T108" fmla="*/ 2147483647 w 264"/>
                  <a:gd name="T109" fmla="*/ 2147483647 h 354"/>
                  <a:gd name="T110" fmla="*/ 0 w 264"/>
                  <a:gd name="T111" fmla="*/ 2147483647 h 354"/>
                  <a:gd name="T112" fmla="*/ 2147483647 w 264"/>
                  <a:gd name="T113" fmla="*/ 2147483647 h 354"/>
                  <a:gd name="T114" fmla="*/ 2147483647 w 264"/>
                  <a:gd name="T115" fmla="*/ 2147483647 h 354"/>
                  <a:gd name="T116" fmla="*/ 2147483647 w 264"/>
                  <a:gd name="T117" fmla="*/ 2147483647 h 3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64"/>
                  <a:gd name="T178" fmla="*/ 0 h 354"/>
                  <a:gd name="T179" fmla="*/ 264 w 264"/>
                  <a:gd name="T180" fmla="*/ 354 h 3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64" h="354">
                    <a:moveTo>
                      <a:pt x="18" y="220"/>
                    </a:moveTo>
                    <a:lnTo>
                      <a:pt x="20" y="220"/>
                    </a:lnTo>
                    <a:lnTo>
                      <a:pt x="20" y="226"/>
                    </a:lnTo>
                    <a:lnTo>
                      <a:pt x="24" y="232"/>
                    </a:lnTo>
                    <a:lnTo>
                      <a:pt x="26" y="240"/>
                    </a:lnTo>
                    <a:lnTo>
                      <a:pt x="28" y="248"/>
                    </a:lnTo>
                    <a:lnTo>
                      <a:pt x="28" y="260"/>
                    </a:lnTo>
                    <a:lnTo>
                      <a:pt x="40" y="260"/>
                    </a:lnTo>
                    <a:lnTo>
                      <a:pt x="40" y="264"/>
                    </a:lnTo>
                    <a:lnTo>
                      <a:pt x="42" y="266"/>
                    </a:lnTo>
                    <a:lnTo>
                      <a:pt x="46" y="270"/>
                    </a:lnTo>
                    <a:lnTo>
                      <a:pt x="52" y="274"/>
                    </a:lnTo>
                    <a:lnTo>
                      <a:pt x="54" y="276"/>
                    </a:lnTo>
                    <a:lnTo>
                      <a:pt x="54" y="282"/>
                    </a:lnTo>
                    <a:lnTo>
                      <a:pt x="58" y="288"/>
                    </a:lnTo>
                    <a:lnTo>
                      <a:pt x="62" y="290"/>
                    </a:lnTo>
                    <a:lnTo>
                      <a:pt x="70" y="300"/>
                    </a:lnTo>
                    <a:lnTo>
                      <a:pt x="80" y="308"/>
                    </a:lnTo>
                    <a:lnTo>
                      <a:pt x="84" y="312"/>
                    </a:lnTo>
                    <a:lnTo>
                      <a:pt x="88" y="316"/>
                    </a:lnTo>
                    <a:lnTo>
                      <a:pt x="88" y="322"/>
                    </a:lnTo>
                    <a:lnTo>
                      <a:pt x="88" y="326"/>
                    </a:lnTo>
                    <a:lnTo>
                      <a:pt x="90" y="328"/>
                    </a:lnTo>
                    <a:lnTo>
                      <a:pt x="98" y="336"/>
                    </a:lnTo>
                    <a:lnTo>
                      <a:pt x="104" y="338"/>
                    </a:lnTo>
                    <a:lnTo>
                      <a:pt x="112" y="342"/>
                    </a:lnTo>
                    <a:lnTo>
                      <a:pt x="112" y="338"/>
                    </a:lnTo>
                    <a:lnTo>
                      <a:pt x="116" y="338"/>
                    </a:lnTo>
                    <a:lnTo>
                      <a:pt x="120" y="342"/>
                    </a:lnTo>
                    <a:lnTo>
                      <a:pt x="124" y="338"/>
                    </a:lnTo>
                    <a:lnTo>
                      <a:pt x="132" y="338"/>
                    </a:lnTo>
                    <a:lnTo>
                      <a:pt x="134" y="342"/>
                    </a:lnTo>
                    <a:lnTo>
                      <a:pt x="136" y="346"/>
                    </a:lnTo>
                    <a:lnTo>
                      <a:pt x="146" y="354"/>
                    </a:lnTo>
                    <a:lnTo>
                      <a:pt x="150" y="352"/>
                    </a:lnTo>
                    <a:lnTo>
                      <a:pt x="156" y="350"/>
                    </a:lnTo>
                    <a:lnTo>
                      <a:pt x="178" y="350"/>
                    </a:lnTo>
                    <a:lnTo>
                      <a:pt x="186" y="350"/>
                    </a:lnTo>
                    <a:lnTo>
                      <a:pt x="192" y="346"/>
                    </a:lnTo>
                    <a:lnTo>
                      <a:pt x="198" y="342"/>
                    </a:lnTo>
                    <a:lnTo>
                      <a:pt x="202" y="338"/>
                    </a:lnTo>
                    <a:lnTo>
                      <a:pt x="228" y="338"/>
                    </a:lnTo>
                    <a:lnTo>
                      <a:pt x="224" y="330"/>
                    </a:lnTo>
                    <a:lnTo>
                      <a:pt x="220" y="324"/>
                    </a:lnTo>
                    <a:lnTo>
                      <a:pt x="216" y="318"/>
                    </a:lnTo>
                    <a:lnTo>
                      <a:pt x="212" y="314"/>
                    </a:lnTo>
                    <a:lnTo>
                      <a:pt x="210" y="300"/>
                    </a:lnTo>
                    <a:lnTo>
                      <a:pt x="206" y="296"/>
                    </a:lnTo>
                    <a:lnTo>
                      <a:pt x="204" y="292"/>
                    </a:lnTo>
                    <a:lnTo>
                      <a:pt x="190" y="284"/>
                    </a:lnTo>
                    <a:lnTo>
                      <a:pt x="184" y="278"/>
                    </a:lnTo>
                    <a:lnTo>
                      <a:pt x="180" y="274"/>
                    </a:lnTo>
                    <a:lnTo>
                      <a:pt x="180" y="272"/>
                    </a:lnTo>
                    <a:lnTo>
                      <a:pt x="182" y="270"/>
                    </a:lnTo>
                    <a:lnTo>
                      <a:pt x="186" y="268"/>
                    </a:lnTo>
                    <a:lnTo>
                      <a:pt x="192" y="266"/>
                    </a:lnTo>
                    <a:lnTo>
                      <a:pt x="196" y="262"/>
                    </a:lnTo>
                    <a:lnTo>
                      <a:pt x="198" y="252"/>
                    </a:lnTo>
                    <a:lnTo>
                      <a:pt x="198" y="244"/>
                    </a:lnTo>
                    <a:lnTo>
                      <a:pt x="198" y="234"/>
                    </a:lnTo>
                    <a:lnTo>
                      <a:pt x="200" y="226"/>
                    </a:lnTo>
                    <a:lnTo>
                      <a:pt x="204" y="224"/>
                    </a:lnTo>
                    <a:lnTo>
                      <a:pt x="210" y="222"/>
                    </a:lnTo>
                    <a:lnTo>
                      <a:pt x="212" y="212"/>
                    </a:lnTo>
                    <a:lnTo>
                      <a:pt x="214" y="204"/>
                    </a:lnTo>
                    <a:lnTo>
                      <a:pt x="222" y="190"/>
                    </a:lnTo>
                    <a:lnTo>
                      <a:pt x="232" y="178"/>
                    </a:lnTo>
                    <a:lnTo>
                      <a:pt x="232" y="170"/>
                    </a:lnTo>
                    <a:lnTo>
                      <a:pt x="232" y="162"/>
                    </a:lnTo>
                    <a:lnTo>
                      <a:pt x="232" y="138"/>
                    </a:lnTo>
                    <a:lnTo>
                      <a:pt x="234" y="134"/>
                    </a:lnTo>
                    <a:lnTo>
                      <a:pt x="236" y="126"/>
                    </a:lnTo>
                    <a:lnTo>
                      <a:pt x="238" y="120"/>
                    </a:lnTo>
                    <a:lnTo>
                      <a:pt x="238" y="108"/>
                    </a:lnTo>
                    <a:lnTo>
                      <a:pt x="246" y="106"/>
                    </a:lnTo>
                    <a:lnTo>
                      <a:pt x="254" y="102"/>
                    </a:lnTo>
                    <a:lnTo>
                      <a:pt x="260" y="96"/>
                    </a:lnTo>
                    <a:lnTo>
                      <a:pt x="264" y="92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4" y="80"/>
                    </a:lnTo>
                    <a:lnTo>
                      <a:pt x="250" y="76"/>
                    </a:lnTo>
                    <a:lnTo>
                      <a:pt x="246" y="68"/>
                    </a:lnTo>
                    <a:lnTo>
                      <a:pt x="242" y="58"/>
                    </a:lnTo>
                    <a:lnTo>
                      <a:pt x="238" y="38"/>
                    </a:lnTo>
                    <a:lnTo>
                      <a:pt x="236" y="28"/>
                    </a:lnTo>
                    <a:lnTo>
                      <a:pt x="232" y="18"/>
                    </a:lnTo>
                    <a:lnTo>
                      <a:pt x="230" y="12"/>
                    </a:lnTo>
                    <a:lnTo>
                      <a:pt x="222" y="8"/>
                    </a:lnTo>
                    <a:lnTo>
                      <a:pt x="216" y="4"/>
                    </a:lnTo>
                    <a:lnTo>
                      <a:pt x="212" y="0"/>
                    </a:lnTo>
                    <a:lnTo>
                      <a:pt x="206" y="0"/>
                    </a:lnTo>
                    <a:lnTo>
                      <a:pt x="204" y="4"/>
                    </a:lnTo>
                    <a:lnTo>
                      <a:pt x="194" y="10"/>
                    </a:lnTo>
                    <a:lnTo>
                      <a:pt x="188" y="16"/>
                    </a:lnTo>
                    <a:lnTo>
                      <a:pt x="178" y="22"/>
                    </a:lnTo>
                    <a:lnTo>
                      <a:pt x="174" y="16"/>
                    </a:lnTo>
                    <a:lnTo>
                      <a:pt x="44" y="16"/>
                    </a:lnTo>
                    <a:lnTo>
                      <a:pt x="44" y="54"/>
                    </a:lnTo>
                    <a:lnTo>
                      <a:pt x="32" y="54"/>
                    </a:lnTo>
                    <a:lnTo>
                      <a:pt x="28" y="62"/>
                    </a:lnTo>
                    <a:lnTo>
                      <a:pt x="34" y="130"/>
                    </a:lnTo>
                    <a:lnTo>
                      <a:pt x="24" y="132"/>
                    </a:lnTo>
                    <a:lnTo>
                      <a:pt x="18" y="136"/>
                    </a:lnTo>
                    <a:lnTo>
                      <a:pt x="14" y="142"/>
                    </a:lnTo>
                    <a:lnTo>
                      <a:pt x="12" y="150"/>
                    </a:lnTo>
                    <a:lnTo>
                      <a:pt x="8" y="156"/>
                    </a:lnTo>
                    <a:lnTo>
                      <a:pt x="6" y="164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4"/>
                    </a:lnTo>
                    <a:lnTo>
                      <a:pt x="10" y="198"/>
                    </a:lnTo>
                    <a:lnTo>
                      <a:pt x="12" y="206"/>
                    </a:lnTo>
                    <a:lnTo>
                      <a:pt x="14" y="208"/>
                    </a:lnTo>
                    <a:lnTo>
                      <a:pt x="16" y="212"/>
                    </a:lnTo>
                    <a:lnTo>
                      <a:pt x="18" y="218"/>
                    </a:lnTo>
                    <a:lnTo>
                      <a:pt x="18" y="2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" name="Freeform 104"/>
              <p:cNvSpPr/>
              <p:nvPr/>
            </p:nvSpPr>
            <p:spPr bwMode="auto">
              <a:xfrm>
                <a:off x="5592597" y="4223833"/>
                <a:ext cx="244459" cy="383631"/>
              </a:xfrm>
              <a:custGeom>
                <a:avLst/>
                <a:gdLst>
                  <a:gd name="T0" fmla="*/ 2147483647 w 168"/>
                  <a:gd name="T1" fmla="*/ 2147483647 h 244"/>
                  <a:gd name="T2" fmla="*/ 2147483647 w 168"/>
                  <a:gd name="T3" fmla="*/ 2147483647 h 244"/>
                  <a:gd name="T4" fmla="*/ 2147483647 w 168"/>
                  <a:gd name="T5" fmla="*/ 2147483647 h 244"/>
                  <a:gd name="T6" fmla="*/ 2147483647 w 168"/>
                  <a:gd name="T7" fmla="*/ 2147483647 h 244"/>
                  <a:gd name="T8" fmla="*/ 2147483647 w 168"/>
                  <a:gd name="T9" fmla="*/ 2147483647 h 244"/>
                  <a:gd name="T10" fmla="*/ 2147483647 w 168"/>
                  <a:gd name="T11" fmla="*/ 2147483647 h 244"/>
                  <a:gd name="T12" fmla="*/ 2147483647 w 168"/>
                  <a:gd name="T13" fmla="*/ 2147483647 h 244"/>
                  <a:gd name="T14" fmla="*/ 2147483647 w 168"/>
                  <a:gd name="T15" fmla="*/ 2147483647 h 244"/>
                  <a:gd name="T16" fmla="*/ 2147483647 w 168"/>
                  <a:gd name="T17" fmla="*/ 2147483647 h 244"/>
                  <a:gd name="T18" fmla="*/ 2147483647 w 168"/>
                  <a:gd name="T19" fmla="*/ 2147483647 h 244"/>
                  <a:gd name="T20" fmla="*/ 2147483647 w 168"/>
                  <a:gd name="T21" fmla="*/ 2147483647 h 244"/>
                  <a:gd name="T22" fmla="*/ 2147483647 w 168"/>
                  <a:gd name="T23" fmla="*/ 2147483647 h 244"/>
                  <a:gd name="T24" fmla="*/ 2147483647 w 168"/>
                  <a:gd name="T25" fmla="*/ 2147483647 h 244"/>
                  <a:gd name="T26" fmla="*/ 2147483647 w 168"/>
                  <a:gd name="T27" fmla="*/ 2147483647 h 244"/>
                  <a:gd name="T28" fmla="*/ 2147483647 w 168"/>
                  <a:gd name="T29" fmla="*/ 2147483647 h 244"/>
                  <a:gd name="T30" fmla="*/ 2147483647 w 168"/>
                  <a:gd name="T31" fmla="*/ 2147483647 h 244"/>
                  <a:gd name="T32" fmla="*/ 2147483647 w 168"/>
                  <a:gd name="T33" fmla="*/ 2147483647 h 244"/>
                  <a:gd name="T34" fmla="*/ 2147483647 w 168"/>
                  <a:gd name="T35" fmla="*/ 2147483647 h 244"/>
                  <a:gd name="T36" fmla="*/ 2147483647 w 168"/>
                  <a:gd name="T37" fmla="*/ 2147483647 h 244"/>
                  <a:gd name="T38" fmla="*/ 2147483647 w 168"/>
                  <a:gd name="T39" fmla="*/ 2147483647 h 244"/>
                  <a:gd name="T40" fmla="*/ 2147483647 w 168"/>
                  <a:gd name="T41" fmla="*/ 2147483647 h 244"/>
                  <a:gd name="T42" fmla="*/ 2147483647 w 168"/>
                  <a:gd name="T43" fmla="*/ 2147483647 h 244"/>
                  <a:gd name="T44" fmla="*/ 2147483647 w 168"/>
                  <a:gd name="T45" fmla="*/ 2147483647 h 244"/>
                  <a:gd name="T46" fmla="*/ 2147483647 w 168"/>
                  <a:gd name="T47" fmla="*/ 2147483647 h 244"/>
                  <a:gd name="T48" fmla="*/ 2147483647 w 168"/>
                  <a:gd name="T49" fmla="*/ 2147483647 h 244"/>
                  <a:gd name="T50" fmla="*/ 2147483647 w 168"/>
                  <a:gd name="T51" fmla="*/ 2147483647 h 244"/>
                  <a:gd name="T52" fmla="*/ 2147483647 w 168"/>
                  <a:gd name="T53" fmla="*/ 2147483647 h 244"/>
                  <a:gd name="T54" fmla="*/ 2147483647 w 168"/>
                  <a:gd name="T55" fmla="*/ 2147483647 h 244"/>
                  <a:gd name="T56" fmla="*/ 2147483647 w 168"/>
                  <a:gd name="T57" fmla="*/ 2147483647 h 244"/>
                  <a:gd name="T58" fmla="*/ 2147483647 w 168"/>
                  <a:gd name="T59" fmla="*/ 2147483647 h 244"/>
                  <a:gd name="T60" fmla="*/ 2147483647 w 168"/>
                  <a:gd name="T61" fmla="*/ 2147483647 h 244"/>
                  <a:gd name="T62" fmla="*/ 2147483647 w 168"/>
                  <a:gd name="T63" fmla="*/ 2147483647 h 244"/>
                  <a:gd name="T64" fmla="*/ 0 w 168"/>
                  <a:gd name="T65" fmla="*/ 2147483647 h 244"/>
                  <a:gd name="T66" fmla="*/ 2147483647 w 168"/>
                  <a:gd name="T67" fmla="*/ 2147483647 h 244"/>
                  <a:gd name="T68" fmla="*/ 2147483647 w 168"/>
                  <a:gd name="T69" fmla="*/ 2147483647 h 24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68"/>
                  <a:gd name="T106" fmla="*/ 0 h 244"/>
                  <a:gd name="T107" fmla="*/ 168 w 168"/>
                  <a:gd name="T108" fmla="*/ 244 h 24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68" h="244">
                    <a:moveTo>
                      <a:pt x="18" y="146"/>
                    </a:moveTo>
                    <a:lnTo>
                      <a:pt x="24" y="142"/>
                    </a:lnTo>
                    <a:lnTo>
                      <a:pt x="32" y="138"/>
                    </a:lnTo>
                    <a:lnTo>
                      <a:pt x="38" y="134"/>
                    </a:lnTo>
                    <a:lnTo>
                      <a:pt x="44" y="130"/>
                    </a:lnTo>
                    <a:lnTo>
                      <a:pt x="50" y="128"/>
                    </a:lnTo>
                    <a:lnTo>
                      <a:pt x="56" y="128"/>
                    </a:lnTo>
                    <a:lnTo>
                      <a:pt x="60" y="130"/>
                    </a:lnTo>
                    <a:lnTo>
                      <a:pt x="64" y="128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4"/>
                    </a:lnTo>
                    <a:lnTo>
                      <a:pt x="90" y="94"/>
                    </a:lnTo>
                    <a:lnTo>
                      <a:pt x="100" y="86"/>
                    </a:lnTo>
                    <a:lnTo>
                      <a:pt x="106" y="74"/>
                    </a:lnTo>
                    <a:lnTo>
                      <a:pt x="92" y="72"/>
                    </a:lnTo>
                    <a:lnTo>
                      <a:pt x="80" y="70"/>
                    </a:lnTo>
                    <a:lnTo>
                      <a:pt x="66" y="64"/>
                    </a:lnTo>
                    <a:lnTo>
                      <a:pt x="54" y="60"/>
                    </a:lnTo>
                    <a:lnTo>
                      <a:pt x="44" y="52"/>
                    </a:lnTo>
                    <a:lnTo>
                      <a:pt x="34" y="44"/>
                    </a:lnTo>
                    <a:lnTo>
                      <a:pt x="30" y="32"/>
                    </a:lnTo>
                    <a:lnTo>
                      <a:pt x="28" y="24"/>
                    </a:lnTo>
                    <a:lnTo>
                      <a:pt x="28" y="16"/>
                    </a:lnTo>
                    <a:lnTo>
                      <a:pt x="38" y="6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42" y="20"/>
                    </a:lnTo>
                    <a:lnTo>
                      <a:pt x="48" y="24"/>
                    </a:lnTo>
                    <a:lnTo>
                      <a:pt x="52" y="28"/>
                    </a:lnTo>
                    <a:lnTo>
                      <a:pt x="58" y="28"/>
                    </a:lnTo>
                    <a:lnTo>
                      <a:pt x="62" y="28"/>
                    </a:lnTo>
                    <a:lnTo>
                      <a:pt x="66" y="24"/>
                    </a:lnTo>
                    <a:lnTo>
                      <a:pt x="70" y="20"/>
                    </a:lnTo>
                    <a:lnTo>
                      <a:pt x="74" y="20"/>
                    </a:lnTo>
                    <a:lnTo>
                      <a:pt x="86" y="20"/>
                    </a:lnTo>
                    <a:lnTo>
                      <a:pt x="96" y="18"/>
                    </a:lnTo>
                    <a:lnTo>
                      <a:pt x="106" y="16"/>
                    </a:lnTo>
                    <a:lnTo>
                      <a:pt x="118" y="12"/>
                    </a:lnTo>
                    <a:lnTo>
                      <a:pt x="132" y="12"/>
                    </a:lnTo>
                    <a:lnTo>
                      <a:pt x="136" y="12"/>
                    </a:lnTo>
                    <a:lnTo>
                      <a:pt x="140" y="10"/>
                    </a:lnTo>
                    <a:lnTo>
                      <a:pt x="144" y="6"/>
                    </a:lnTo>
                    <a:lnTo>
                      <a:pt x="148" y="2"/>
                    </a:lnTo>
                    <a:lnTo>
                      <a:pt x="152" y="2"/>
                    </a:lnTo>
                    <a:lnTo>
                      <a:pt x="156" y="0"/>
                    </a:lnTo>
                    <a:lnTo>
                      <a:pt x="162" y="2"/>
                    </a:lnTo>
                    <a:lnTo>
                      <a:pt x="168" y="2"/>
                    </a:lnTo>
                    <a:lnTo>
                      <a:pt x="164" y="6"/>
                    </a:lnTo>
                    <a:lnTo>
                      <a:pt x="162" y="14"/>
                    </a:lnTo>
                    <a:lnTo>
                      <a:pt x="162" y="26"/>
                    </a:lnTo>
                    <a:lnTo>
                      <a:pt x="160" y="36"/>
                    </a:lnTo>
                    <a:lnTo>
                      <a:pt x="154" y="50"/>
                    </a:lnTo>
                    <a:lnTo>
                      <a:pt x="144" y="76"/>
                    </a:lnTo>
                    <a:lnTo>
                      <a:pt x="126" y="112"/>
                    </a:lnTo>
                    <a:lnTo>
                      <a:pt x="106" y="142"/>
                    </a:lnTo>
                    <a:lnTo>
                      <a:pt x="96" y="156"/>
                    </a:lnTo>
                    <a:lnTo>
                      <a:pt x="84" y="170"/>
                    </a:lnTo>
                    <a:lnTo>
                      <a:pt x="70" y="182"/>
                    </a:lnTo>
                    <a:lnTo>
                      <a:pt x="56" y="196"/>
                    </a:lnTo>
                    <a:lnTo>
                      <a:pt x="40" y="208"/>
                    </a:lnTo>
                    <a:lnTo>
                      <a:pt x="32" y="218"/>
                    </a:lnTo>
                    <a:lnTo>
                      <a:pt x="10" y="244"/>
                    </a:lnTo>
                    <a:lnTo>
                      <a:pt x="4" y="240"/>
                    </a:lnTo>
                    <a:lnTo>
                      <a:pt x="0" y="236"/>
                    </a:lnTo>
                    <a:lnTo>
                      <a:pt x="0" y="170"/>
                    </a:lnTo>
                    <a:lnTo>
                      <a:pt x="8" y="152"/>
                    </a:lnTo>
                    <a:lnTo>
                      <a:pt x="14" y="148"/>
                    </a:lnTo>
                    <a:lnTo>
                      <a:pt x="18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4" name="Freeform 105"/>
              <p:cNvSpPr/>
              <p:nvPr/>
            </p:nvSpPr>
            <p:spPr bwMode="auto">
              <a:xfrm>
                <a:off x="4849994" y="4503924"/>
                <a:ext cx="42665" cy="38495"/>
              </a:xfrm>
              <a:custGeom>
                <a:avLst/>
                <a:gdLst>
                  <a:gd name="T0" fmla="*/ 2147483647 w 28"/>
                  <a:gd name="T1" fmla="*/ 2147483647 h 24"/>
                  <a:gd name="T2" fmla="*/ 2147483647 w 28"/>
                  <a:gd name="T3" fmla="*/ 2147483647 h 24"/>
                  <a:gd name="T4" fmla="*/ 2147483647 w 28"/>
                  <a:gd name="T5" fmla="*/ 2147483647 h 24"/>
                  <a:gd name="T6" fmla="*/ 0 w 28"/>
                  <a:gd name="T7" fmla="*/ 2147483647 h 24"/>
                  <a:gd name="T8" fmla="*/ 2147483647 w 28"/>
                  <a:gd name="T9" fmla="*/ 2147483647 h 24"/>
                  <a:gd name="T10" fmla="*/ 2147483647 w 28"/>
                  <a:gd name="T11" fmla="*/ 2147483647 h 24"/>
                  <a:gd name="T12" fmla="*/ 2147483647 w 28"/>
                  <a:gd name="T13" fmla="*/ 0 h 24"/>
                  <a:gd name="T14" fmla="*/ 2147483647 w 28"/>
                  <a:gd name="T15" fmla="*/ 2147483647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"/>
                  <a:gd name="T25" fmla="*/ 0 h 24"/>
                  <a:gd name="T26" fmla="*/ 28 w 28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" h="24">
                    <a:moveTo>
                      <a:pt x="28" y="24"/>
                    </a:moveTo>
                    <a:lnTo>
                      <a:pt x="18" y="24"/>
                    </a:lnTo>
                    <a:lnTo>
                      <a:pt x="12" y="24"/>
                    </a:lnTo>
                    <a:lnTo>
                      <a:pt x="0" y="22"/>
                    </a:lnTo>
                    <a:lnTo>
                      <a:pt x="6" y="2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5" name="Freeform 106"/>
              <p:cNvSpPr/>
              <p:nvPr/>
            </p:nvSpPr>
            <p:spPr bwMode="auto">
              <a:xfrm>
                <a:off x="5623730" y="4916758"/>
                <a:ext cx="181038" cy="394250"/>
              </a:xfrm>
              <a:custGeom>
                <a:avLst/>
                <a:gdLst>
                  <a:gd name="T0" fmla="*/ 2147483647 w 124"/>
                  <a:gd name="T1" fmla="*/ 2147483647 h 250"/>
                  <a:gd name="T2" fmla="*/ 2147483647 w 124"/>
                  <a:gd name="T3" fmla="*/ 2147483647 h 250"/>
                  <a:gd name="T4" fmla="*/ 2147483647 w 124"/>
                  <a:gd name="T5" fmla="*/ 2147483647 h 250"/>
                  <a:gd name="T6" fmla="*/ 2147483647 w 124"/>
                  <a:gd name="T7" fmla="*/ 2147483647 h 250"/>
                  <a:gd name="T8" fmla="*/ 2147483647 w 124"/>
                  <a:gd name="T9" fmla="*/ 2147483647 h 250"/>
                  <a:gd name="T10" fmla="*/ 2147483647 w 124"/>
                  <a:gd name="T11" fmla="*/ 2147483647 h 250"/>
                  <a:gd name="T12" fmla="*/ 2147483647 w 124"/>
                  <a:gd name="T13" fmla="*/ 2147483647 h 250"/>
                  <a:gd name="T14" fmla="*/ 2147483647 w 124"/>
                  <a:gd name="T15" fmla="*/ 2147483647 h 250"/>
                  <a:gd name="T16" fmla="*/ 2147483647 w 124"/>
                  <a:gd name="T17" fmla="*/ 2147483647 h 250"/>
                  <a:gd name="T18" fmla="*/ 2147483647 w 124"/>
                  <a:gd name="T19" fmla="*/ 0 h 250"/>
                  <a:gd name="T20" fmla="*/ 2147483647 w 124"/>
                  <a:gd name="T21" fmla="*/ 2147483647 h 250"/>
                  <a:gd name="T22" fmla="*/ 2147483647 w 124"/>
                  <a:gd name="T23" fmla="*/ 2147483647 h 250"/>
                  <a:gd name="T24" fmla="*/ 2147483647 w 124"/>
                  <a:gd name="T25" fmla="*/ 2147483647 h 250"/>
                  <a:gd name="T26" fmla="*/ 2147483647 w 124"/>
                  <a:gd name="T27" fmla="*/ 2147483647 h 250"/>
                  <a:gd name="T28" fmla="*/ 2147483647 w 124"/>
                  <a:gd name="T29" fmla="*/ 2147483647 h 250"/>
                  <a:gd name="T30" fmla="*/ 2147483647 w 124"/>
                  <a:gd name="T31" fmla="*/ 2147483647 h 250"/>
                  <a:gd name="T32" fmla="*/ 2147483647 w 124"/>
                  <a:gd name="T33" fmla="*/ 2147483647 h 250"/>
                  <a:gd name="T34" fmla="*/ 2147483647 w 124"/>
                  <a:gd name="T35" fmla="*/ 2147483647 h 250"/>
                  <a:gd name="T36" fmla="*/ 2147483647 w 124"/>
                  <a:gd name="T37" fmla="*/ 2147483647 h 250"/>
                  <a:gd name="T38" fmla="*/ 2147483647 w 124"/>
                  <a:gd name="T39" fmla="*/ 2147483647 h 250"/>
                  <a:gd name="T40" fmla="*/ 2147483647 w 124"/>
                  <a:gd name="T41" fmla="*/ 2147483647 h 250"/>
                  <a:gd name="T42" fmla="*/ 2147483647 w 124"/>
                  <a:gd name="T43" fmla="*/ 2147483647 h 250"/>
                  <a:gd name="T44" fmla="*/ 2147483647 w 124"/>
                  <a:gd name="T45" fmla="*/ 2147483647 h 250"/>
                  <a:gd name="T46" fmla="*/ 2147483647 w 124"/>
                  <a:gd name="T47" fmla="*/ 2147483647 h 250"/>
                  <a:gd name="T48" fmla="*/ 2147483647 w 124"/>
                  <a:gd name="T49" fmla="*/ 2147483647 h 250"/>
                  <a:gd name="T50" fmla="*/ 2147483647 w 124"/>
                  <a:gd name="T51" fmla="*/ 2147483647 h 250"/>
                  <a:gd name="T52" fmla="*/ 2147483647 w 124"/>
                  <a:gd name="T53" fmla="*/ 2147483647 h 250"/>
                  <a:gd name="T54" fmla="*/ 2147483647 w 124"/>
                  <a:gd name="T55" fmla="*/ 2147483647 h 250"/>
                  <a:gd name="T56" fmla="*/ 0 w 124"/>
                  <a:gd name="T57" fmla="*/ 2147483647 h 250"/>
                  <a:gd name="T58" fmla="*/ 2147483647 w 124"/>
                  <a:gd name="T59" fmla="*/ 2147483647 h 250"/>
                  <a:gd name="T60" fmla="*/ 2147483647 w 124"/>
                  <a:gd name="T61" fmla="*/ 2147483647 h 250"/>
                  <a:gd name="T62" fmla="*/ 2147483647 w 124"/>
                  <a:gd name="T63" fmla="*/ 2147483647 h 250"/>
                  <a:gd name="T64" fmla="*/ 2147483647 w 124"/>
                  <a:gd name="T65" fmla="*/ 2147483647 h 250"/>
                  <a:gd name="T66" fmla="*/ 2147483647 w 124"/>
                  <a:gd name="T67" fmla="*/ 2147483647 h 250"/>
                  <a:gd name="T68" fmla="*/ 2147483647 w 124"/>
                  <a:gd name="T69" fmla="*/ 2147483647 h 25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24"/>
                  <a:gd name="T106" fmla="*/ 0 h 250"/>
                  <a:gd name="T107" fmla="*/ 124 w 124"/>
                  <a:gd name="T108" fmla="*/ 250 h 25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24" h="250">
                    <a:moveTo>
                      <a:pt x="26" y="84"/>
                    </a:moveTo>
                    <a:lnTo>
                      <a:pt x="30" y="84"/>
                    </a:lnTo>
                    <a:lnTo>
                      <a:pt x="32" y="82"/>
                    </a:lnTo>
                    <a:lnTo>
                      <a:pt x="38" y="76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6" y="68"/>
                    </a:lnTo>
                    <a:lnTo>
                      <a:pt x="62" y="66"/>
                    </a:lnTo>
                    <a:lnTo>
                      <a:pt x="64" y="64"/>
                    </a:lnTo>
                    <a:lnTo>
                      <a:pt x="74" y="56"/>
                    </a:lnTo>
                    <a:lnTo>
                      <a:pt x="88" y="32"/>
                    </a:lnTo>
                    <a:lnTo>
                      <a:pt x="90" y="30"/>
                    </a:lnTo>
                    <a:lnTo>
                      <a:pt x="92" y="28"/>
                    </a:lnTo>
                    <a:lnTo>
                      <a:pt x="96" y="26"/>
                    </a:lnTo>
                    <a:lnTo>
                      <a:pt x="100" y="26"/>
                    </a:lnTo>
                    <a:lnTo>
                      <a:pt x="104" y="18"/>
                    </a:lnTo>
                    <a:lnTo>
                      <a:pt x="104" y="12"/>
                    </a:lnTo>
                    <a:lnTo>
                      <a:pt x="106" y="6"/>
                    </a:lnTo>
                    <a:lnTo>
                      <a:pt x="110" y="0"/>
                    </a:lnTo>
                    <a:lnTo>
                      <a:pt x="110" y="8"/>
                    </a:lnTo>
                    <a:lnTo>
                      <a:pt x="112" y="16"/>
                    </a:lnTo>
                    <a:lnTo>
                      <a:pt x="118" y="32"/>
                    </a:lnTo>
                    <a:lnTo>
                      <a:pt x="122" y="52"/>
                    </a:lnTo>
                    <a:lnTo>
                      <a:pt x="124" y="58"/>
                    </a:lnTo>
                    <a:lnTo>
                      <a:pt x="124" y="68"/>
                    </a:lnTo>
                    <a:lnTo>
                      <a:pt x="122" y="72"/>
                    </a:lnTo>
                    <a:lnTo>
                      <a:pt x="120" y="74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6" y="64"/>
                    </a:lnTo>
                    <a:lnTo>
                      <a:pt x="112" y="68"/>
                    </a:lnTo>
                    <a:lnTo>
                      <a:pt x="110" y="70"/>
                    </a:lnTo>
                    <a:lnTo>
                      <a:pt x="110" y="78"/>
                    </a:lnTo>
                    <a:lnTo>
                      <a:pt x="110" y="82"/>
                    </a:lnTo>
                    <a:lnTo>
                      <a:pt x="112" y="86"/>
                    </a:lnTo>
                    <a:lnTo>
                      <a:pt x="114" y="86"/>
                    </a:lnTo>
                    <a:lnTo>
                      <a:pt x="114" y="90"/>
                    </a:lnTo>
                    <a:lnTo>
                      <a:pt x="112" y="96"/>
                    </a:lnTo>
                    <a:lnTo>
                      <a:pt x="106" y="106"/>
                    </a:lnTo>
                    <a:lnTo>
                      <a:pt x="98" y="118"/>
                    </a:lnTo>
                    <a:lnTo>
                      <a:pt x="82" y="162"/>
                    </a:lnTo>
                    <a:lnTo>
                      <a:pt x="74" y="182"/>
                    </a:lnTo>
                    <a:lnTo>
                      <a:pt x="70" y="206"/>
                    </a:lnTo>
                    <a:lnTo>
                      <a:pt x="66" y="216"/>
                    </a:lnTo>
                    <a:lnTo>
                      <a:pt x="64" y="222"/>
                    </a:lnTo>
                    <a:lnTo>
                      <a:pt x="60" y="230"/>
                    </a:lnTo>
                    <a:lnTo>
                      <a:pt x="58" y="240"/>
                    </a:lnTo>
                    <a:lnTo>
                      <a:pt x="48" y="242"/>
                    </a:lnTo>
                    <a:lnTo>
                      <a:pt x="42" y="246"/>
                    </a:lnTo>
                    <a:lnTo>
                      <a:pt x="38" y="250"/>
                    </a:lnTo>
                    <a:lnTo>
                      <a:pt x="28" y="250"/>
                    </a:lnTo>
                    <a:lnTo>
                      <a:pt x="20" y="250"/>
                    </a:lnTo>
                    <a:lnTo>
                      <a:pt x="14" y="244"/>
                    </a:lnTo>
                    <a:lnTo>
                      <a:pt x="10" y="238"/>
                    </a:lnTo>
                    <a:lnTo>
                      <a:pt x="8" y="228"/>
                    </a:lnTo>
                    <a:lnTo>
                      <a:pt x="2" y="210"/>
                    </a:lnTo>
                    <a:lnTo>
                      <a:pt x="0" y="192"/>
                    </a:lnTo>
                    <a:lnTo>
                      <a:pt x="2" y="182"/>
                    </a:lnTo>
                    <a:lnTo>
                      <a:pt x="6" y="174"/>
                    </a:lnTo>
                    <a:lnTo>
                      <a:pt x="10" y="168"/>
                    </a:lnTo>
                    <a:lnTo>
                      <a:pt x="12" y="164"/>
                    </a:lnTo>
                    <a:lnTo>
                      <a:pt x="22" y="152"/>
                    </a:lnTo>
                    <a:lnTo>
                      <a:pt x="24" y="144"/>
                    </a:lnTo>
                    <a:lnTo>
                      <a:pt x="26" y="136"/>
                    </a:lnTo>
                    <a:lnTo>
                      <a:pt x="24" y="128"/>
                    </a:lnTo>
                    <a:lnTo>
                      <a:pt x="20" y="120"/>
                    </a:lnTo>
                    <a:lnTo>
                      <a:pt x="18" y="114"/>
                    </a:lnTo>
                    <a:lnTo>
                      <a:pt x="16" y="108"/>
                    </a:lnTo>
                    <a:lnTo>
                      <a:pt x="26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6" name="Freeform 107"/>
              <p:cNvSpPr/>
              <p:nvPr/>
            </p:nvSpPr>
            <p:spPr bwMode="auto">
              <a:xfrm>
                <a:off x="5185549" y="3653033"/>
                <a:ext cx="265215" cy="289383"/>
              </a:xfrm>
              <a:custGeom>
                <a:avLst/>
                <a:gdLst>
                  <a:gd name="T0" fmla="*/ 2147483647 w 182"/>
                  <a:gd name="T1" fmla="*/ 2147483647 h 182"/>
                  <a:gd name="T2" fmla="*/ 2147483647 w 182"/>
                  <a:gd name="T3" fmla="*/ 2147483647 h 182"/>
                  <a:gd name="T4" fmla="*/ 2147483647 w 182"/>
                  <a:gd name="T5" fmla="*/ 2147483647 h 182"/>
                  <a:gd name="T6" fmla="*/ 2147483647 w 182"/>
                  <a:gd name="T7" fmla="*/ 2147483647 h 182"/>
                  <a:gd name="T8" fmla="*/ 2147483647 w 182"/>
                  <a:gd name="T9" fmla="*/ 2147483647 h 182"/>
                  <a:gd name="T10" fmla="*/ 2147483647 w 182"/>
                  <a:gd name="T11" fmla="*/ 2147483647 h 182"/>
                  <a:gd name="T12" fmla="*/ 0 w 182"/>
                  <a:gd name="T13" fmla="*/ 2147483647 h 182"/>
                  <a:gd name="T14" fmla="*/ 2147483647 w 182"/>
                  <a:gd name="T15" fmla="*/ 2147483647 h 182"/>
                  <a:gd name="T16" fmla="*/ 2147483647 w 182"/>
                  <a:gd name="T17" fmla="*/ 2147483647 h 182"/>
                  <a:gd name="T18" fmla="*/ 0 w 182"/>
                  <a:gd name="T19" fmla="*/ 2147483647 h 182"/>
                  <a:gd name="T20" fmla="*/ 2147483647 w 182"/>
                  <a:gd name="T21" fmla="*/ 0 h 182"/>
                  <a:gd name="T22" fmla="*/ 2147483647 w 182"/>
                  <a:gd name="T23" fmla="*/ 2147483647 h 182"/>
                  <a:gd name="T24" fmla="*/ 2147483647 w 182"/>
                  <a:gd name="T25" fmla="*/ 2147483647 h 182"/>
                  <a:gd name="T26" fmla="*/ 2147483647 w 182"/>
                  <a:gd name="T27" fmla="*/ 2147483647 h 182"/>
                  <a:gd name="T28" fmla="*/ 2147483647 w 182"/>
                  <a:gd name="T29" fmla="*/ 2147483647 h 182"/>
                  <a:gd name="T30" fmla="*/ 2147483647 w 182"/>
                  <a:gd name="T31" fmla="*/ 2147483647 h 182"/>
                  <a:gd name="T32" fmla="*/ 2147483647 w 182"/>
                  <a:gd name="T33" fmla="*/ 2147483647 h 182"/>
                  <a:gd name="T34" fmla="*/ 2147483647 w 182"/>
                  <a:gd name="T35" fmla="*/ 2147483647 h 182"/>
                  <a:gd name="T36" fmla="*/ 2147483647 w 182"/>
                  <a:gd name="T37" fmla="*/ 2147483647 h 182"/>
                  <a:gd name="T38" fmla="*/ 2147483647 w 182"/>
                  <a:gd name="T39" fmla="*/ 2147483647 h 182"/>
                  <a:gd name="T40" fmla="*/ 2147483647 w 182"/>
                  <a:gd name="T41" fmla="*/ 2147483647 h 182"/>
                  <a:gd name="T42" fmla="*/ 2147483647 w 182"/>
                  <a:gd name="T43" fmla="*/ 2147483647 h 182"/>
                  <a:gd name="T44" fmla="*/ 2147483647 w 182"/>
                  <a:gd name="T45" fmla="*/ 2147483647 h 182"/>
                  <a:gd name="T46" fmla="*/ 2147483647 w 182"/>
                  <a:gd name="T47" fmla="*/ 2147483647 h 182"/>
                  <a:gd name="T48" fmla="*/ 2147483647 w 182"/>
                  <a:gd name="T49" fmla="*/ 2147483647 h 182"/>
                  <a:gd name="T50" fmla="*/ 2147483647 w 182"/>
                  <a:gd name="T51" fmla="*/ 2147483647 h 182"/>
                  <a:gd name="T52" fmla="*/ 2147483647 w 182"/>
                  <a:gd name="T53" fmla="*/ 2147483647 h 182"/>
                  <a:gd name="T54" fmla="*/ 2147483647 w 182"/>
                  <a:gd name="T55" fmla="*/ 2147483647 h 182"/>
                  <a:gd name="T56" fmla="*/ 2147483647 w 182"/>
                  <a:gd name="T57" fmla="*/ 2147483647 h 182"/>
                  <a:gd name="T58" fmla="*/ 2147483647 w 182"/>
                  <a:gd name="T59" fmla="*/ 2147483647 h 182"/>
                  <a:gd name="T60" fmla="*/ 2147483647 w 182"/>
                  <a:gd name="T61" fmla="*/ 2147483647 h 182"/>
                  <a:gd name="T62" fmla="*/ 2147483647 w 182"/>
                  <a:gd name="T63" fmla="*/ 2147483647 h 18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2"/>
                  <a:gd name="T97" fmla="*/ 0 h 182"/>
                  <a:gd name="T98" fmla="*/ 182 w 182"/>
                  <a:gd name="T99" fmla="*/ 182 h 18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2" h="182">
                    <a:moveTo>
                      <a:pt x="180" y="160"/>
                    </a:moveTo>
                    <a:lnTo>
                      <a:pt x="174" y="160"/>
                    </a:lnTo>
                    <a:lnTo>
                      <a:pt x="172" y="164"/>
                    </a:lnTo>
                    <a:lnTo>
                      <a:pt x="162" y="170"/>
                    </a:lnTo>
                    <a:lnTo>
                      <a:pt x="156" y="176"/>
                    </a:lnTo>
                    <a:lnTo>
                      <a:pt x="146" y="182"/>
                    </a:lnTo>
                    <a:lnTo>
                      <a:pt x="142" y="176"/>
                    </a:lnTo>
                    <a:lnTo>
                      <a:pt x="12" y="176"/>
                    </a:lnTo>
                    <a:lnTo>
                      <a:pt x="8" y="50"/>
                    </a:lnTo>
                    <a:lnTo>
                      <a:pt x="8" y="44"/>
                    </a:lnTo>
                    <a:lnTo>
                      <a:pt x="4" y="40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36" y="8"/>
                    </a:lnTo>
                    <a:lnTo>
                      <a:pt x="54" y="12"/>
                    </a:lnTo>
                    <a:lnTo>
                      <a:pt x="68" y="14"/>
                    </a:lnTo>
                    <a:lnTo>
                      <a:pt x="76" y="12"/>
                    </a:lnTo>
                    <a:lnTo>
                      <a:pt x="84" y="8"/>
                    </a:lnTo>
                    <a:lnTo>
                      <a:pt x="92" y="4"/>
                    </a:lnTo>
                    <a:lnTo>
                      <a:pt x="100" y="2"/>
                    </a:lnTo>
                    <a:lnTo>
                      <a:pt x="104" y="2"/>
                    </a:lnTo>
                    <a:lnTo>
                      <a:pt x="108" y="6"/>
                    </a:lnTo>
                    <a:lnTo>
                      <a:pt x="112" y="8"/>
                    </a:lnTo>
                    <a:lnTo>
                      <a:pt x="118" y="10"/>
                    </a:lnTo>
                    <a:lnTo>
                      <a:pt x="124" y="10"/>
                    </a:lnTo>
                    <a:lnTo>
                      <a:pt x="132" y="8"/>
                    </a:lnTo>
                    <a:lnTo>
                      <a:pt x="138" y="8"/>
                    </a:lnTo>
                    <a:lnTo>
                      <a:pt x="140" y="8"/>
                    </a:lnTo>
                    <a:lnTo>
                      <a:pt x="142" y="10"/>
                    </a:lnTo>
                    <a:lnTo>
                      <a:pt x="146" y="14"/>
                    </a:lnTo>
                    <a:lnTo>
                      <a:pt x="152" y="22"/>
                    </a:lnTo>
                    <a:lnTo>
                      <a:pt x="156" y="32"/>
                    </a:lnTo>
                    <a:lnTo>
                      <a:pt x="158" y="42"/>
                    </a:lnTo>
                    <a:lnTo>
                      <a:pt x="154" y="56"/>
                    </a:lnTo>
                    <a:lnTo>
                      <a:pt x="154" y="64"/>
                    </a:lnTo>
                    <a:lnTo>
                      <a:pt x="158" y="66"/>
                    </a:lnTo>
                    <a:lnTo>
                      <a:pt x="152" y="68"/>
                    </a:lnTo>
                    <a:lnTo>
                      <a:pt x="152" y="66"/>
                    </a:lnTo>
                    <a:lnTo>
                      <a:pt x="150" y="66"/>
                    </a:lnTo>
                    <a:lnTo>
                      <a:pt x="146" y="66"/>
                    </a:lnTo>
                    <a:lnTo>
                      <a:pt x="142" y="64"/>
                    </a:lnTo>
                    <a:lnTo>
                      <a:pt x="134" y="52"/>
                    </a:lnTo>
                    <a:lnTo>
                      <a:pt x="128" y="40"/>
                    </a:lnTo>
                    <a:lnTo>
                      <a:pt x="120" y="32"/>
                    </a:lnTo>
                    <a:lnTo>
                      <a:pt x="122" y="38"/>
                    </a:lnTo>
                    <a:lnTo>
                      <a:pt x="124" y="46"/>
                    </a:lnTo>
                    <a:lnTo>
                      <a:pt x="136" y="66"/>
                    </a:lnTo>
                    <a:lnTo>
                      <a:pt x="156" y="102"/>
                    </a:lnTo>
                    <a:lnTo>
                      <a:pt x="162" y="112"/>
                    </a:lnTo>
                    <a:lnTo>
                      <a:pt x="168" y="120"/>
                    </a:lnTo>
                    <a:lnTo>
                      <a:pt x="174" y="126"/>
                    </a:lnTo>
                    <a:lnTo>
                      <a:pt x="176" y="138"/>
                    </a:lnTo>
                    <a:lnTo>
                      <a:pt x="178" y="150"/>
                    </a:lnTo>
                    <a:lnTo>
                      <a:pt x="182" y="160"/>
                    </a:lnTo>
                    <a:lnTo>
                      <a:pt x="18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7" name="Freeform 108"/>
              <p:cNvSpPr/>
              <p:nvPr/>
            </p:nvSpPr>
            <p:spPr bwMode="auto">
              <a:xfrm>
                <a:off x="4841923" y="3605245"/>
                <a:ext cx="362076" cy="398232"/>
              </a:xfrm>
              <a:custGeom>
                <a:avLst/>
                <a:gdLst>
                  <a:gd name="T0" fmla="*/ 2147483647 w 247"/>
                  <a:gd name="T1" fmla="*/ 2147483647 h 252"/>
                  <a:gd name="T2" fmla="*/ 2147483647 w 247"/>
                  <a:gd name="T3" fmla="*/ 2147483647 h 252"/>
                  <a:gd name="T4" fmla="*/ 2147483647 w 247"/>
                  <a:gd name="T5" fmla="*/ 2147483647 h 252"/>
                  <a:gd name="T6" fmla="*/ 2147483647 w 247"/>
                  <a:gd name="T7" fmla="*/ 2147483647 h 252"/>
                  <a:gd name="T8" fmla="*/ 2147483647 w 247"/>
                  <a:gd name="T9" fmla="*/ 2147483647 h 252"/>
                  <a:gd name="T10" fmla="*/ 2147483647 w 247"/>
                  <a:gd name="T11" fmla="*/ 2147483647 h 252"/>
                  <a:gd name="T12" fmla="*/ 2147483647 w 247"/>
                  <a:gd name="T13" fmla="*/ 2147483647 h 252"/>
                  <a:gd name="T14" fmla="*/ 2147483647 w 247"/>
                  <a:gd name="T15" fmla="*/ 2147483647 h 252"/>
                  <a:gd name="T16" fmla="*/ 2147483647 w 247"/>
                  <a:gd name="T17" fmla="*/ 2147483647 h 252"/>
                  <a:gd name="T18" fmla="*/ 2147483647 w 247"/>
                  <a:gd name="T19" fmla="*/ 2147483647 h 252"/>
                  <a:gd name="T20" fmla="*/ 2147483647 w 247"/>
                  <a:gd name="T21" fmla="*/ 2147483647 h 252"/>
                  <a:gd name="T22" fmla="*/ 2147483647 w 247"/>
                  <a:gd name="T23" fmla="*/ 2147483647 h 252"/>
                  <a:gd name="T24" fmla="*/ 2147483647 w 247"/>
                  <a:gd name="T25" fmla="*/ 2147483647 h 252"/>
                  <a:gd name="T26" fmla="*/ 2147483647 w 247"/>
                  <a:gd name="T27" fmla="*/ 2147483647 h 252"/>
                  <a:gd name="T28" fmla="*/ 2147483647 w 247"/>
                  <a:gd name="T29" fmla="*/ 2147483647 h 252"/>
                  <a:gd name="T30" fmla="*/ 2147483647 w 247"/>
                  <a:gd name="T31" fmla="*/ 2147483647 h 252"/>
                  <a:gd name="T32" fmla="*/ 2147483647 w 247"/>
                  <a:gd name="T33" fmla="*/ 2147483647 h 252"/>
                  <a:gd name="T34" fmla="*/ 2147483647 w 247"/>
                  <a:gd name="T35" fmla="*/ 2147483647 h 252"/>
                  <a:gd name="T36" fmla="*/ 2147483647 w 247"/>
                  <a:gd name="T37" fmla="*/ 2147483647 h 252"/>
                  <a:gd name="T38" fmla="*/ 2147483647 w 247"/>
                  <a:gd name="T39" fmla="*/ 2147483647 h 252"/>
                  <a:gd name="T40" fmla="*/ 2147483647 w 247"/>
                  <a:gd name="T41" fmla="*/ 2147483647 h 252"/>
                  <a:gd name="T42" fmla="*/ 2147483647 w 247"/>
                  <a:gd name="T43" fmla="*/ 2147483647 h 252"/>
                  <a:gd name="T44" fmla="*/ 2147483647 w 247"/>
                  <a:gd name="T45" fmla="*/ 2147483647 h 252"/>
                  <a:gd name="T46" fmla="*/ 2147483647 w 247"/>
                  <a:gd name="T47" fmla="*/ 2147483647 h 252"/>
                  <a:gd name="T48" fmla="*/ 2147483647 w 247"/>
                  <a:gd name="T49" fmla="*/ 0 h 252"/>
                  <a:gd name="T50" fmla="*/ 2147483647 w 247"/>
                  <a:gd name="T51" fmla="*/ 2147483647 h 252"/>
                  <a:gd name="T52" fmla="*/ 2147483647 w 247"/>
                  <a:gd name="T53" fmla="*/ 2147483647 h 252"/>
                  <a:gd name="T54" fmla="*/ 2147483647 w 247"/>
                  <a:gd name="T55" fmla="*/ 2147483647 h 252"/>
                  <a:gd name="T56" fmla="*/ 2147483647 w 247"/>
                  <a:gd name="T57" fmla="*/ 2147483647 h 252"/>
                  <a:gd name="T58" fmla="*/ 2147483647 w 247"/>
                  <a:gd name="T59" fmla="*/ 2147483647 h 252"/>
                  <a:gd name="T60" fmla="*/ 0 w 247"/>
                  <a:gd name="T61" fmla="*/ 2147483647 h 252"/>
                  <a:gd name="T62" fmla="*/ 2147483647 w 247"/>
                  <a:gd name="T63" fmla="*/ 2147483647 h 252"/>
                  <a:gd name="T64" fmla="*/ 2147483647 w 247"/>
                  <a:gd name="T65" fmla="*/ 2147483647 h 252"/>
                  <a:gd name="T66" fmla="*/ 2147483647 w 247"/>
                  <a:gd name="T67" fmla="*/ 2147483647 h 252"/>
                  <a:gd name="T68" fmla="*/ 2147483647 w 247"/>
                  <a:gd name="T69" fmla="*/ 2147483647 h 252"/>
                  <a:gd name="T70" fmla="*/ 2147483647 w 247"/>
                  <a:gd name="T71" fmla="*/ 2147483647 h 252"/>
                  <a:gd name="T72" fmla="*/ 2147483647 w 247"/>
                  <a:gd name="T73" fmla="*/ 2147483647 h 252"/>
                  <a:gd name="T74" fmla="*/ 2147483647 w 247"/>
                  <a:gd name="T75" fmla="*/ 2147483647 h 252"/>
                  <a:gd name="T76" fmla="*/ 2147483647 w 247"/>
                  <a:gd name="T77" fmla="*/ 2147483647 h 252"/>
                  <a:gd name="T78" fmla="*/ 2147483647 w 247"/>
                  <a:gd name="T79" fmla="*/ 2147483647 h 252"/>
                  <a:gd name="T80" fmla="*/ 2147483647 w 247"/>
                  <a:gd name="T81" fmla="*/ 2147483647 h 252"/>
                  <a:gd name="T82" fmla="*/ 2147483647 w 247"/>
                  <a:gd name="T83" fmla="*/ 2147483647 h 252"/>
                  <a:gd name="T84" fmla="*/ 2147483647 w 247"/>
                  <a:gd name="T85" fmla="*/ 2147483647 h 252"/>
                  <a:gd name="T86" fmla="*/ 2147483647 w 247"/>
                  <a:gd name="T87" fmla="*/ 2147483647 h 252"/>
                  <a:gd name="T88" fmla="*/ 2147483647 w 247"/>
                  <a:gd name="T89" fmla="*/ 2147483647 h 25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7"/>
                  <a:gd name="T136" fmla="*/ 0 h 252"/>
                  <a:gd name="T137" fmla="*/ 247 w 247"/>
                  <a:gd name="T138" fmla="*/ 252 h 25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7" h="252">
                    <a:moveTo>
                      <a:pt x="247" y="206"/>
                    </a:moveTo>
                    <a:lnTo>
                      <a:pt x="243" y="80"/>
                    </a:lnTo>
                    <a:lnTo>
                      <a:pt x="243" y="74"/>
                    </a:lnTo>
                    <a:lnTo>
                      <a:pt x="239" y="70"/>
                    </a:lnTo>
                    <a:lnTo>
                      <a:pt x="237" y="68"/>
                    </a:lnTo>
                    <a:lnTo>
                      <a:pt x="235" y="60"/>
                    </a:lnTo>
                    <a:lnTo>
                      <a:pt x="235" y="56"/>
                    </a:lnTo>
                    <a:lnTo>
                      <a:pt x="237" y="52"/>
                    </a:lnTo>
                    <a:lnTo>
                      <a:pt x="239" y="48"/>
                    </a:lnTo>
                    <a:lnTo>
                      <a:pt x="241" y="44"/>
                    </a:lnTo>
                    <a:lnTo>
                      <a:pt x="237" y="42"/>
                    </a:lnTo>
                    <a:lnTo>
                      <a:pt x="235" y="40"/>
                    </a:lnTo>
                    <a:lnTo>
                      <a:pt x="235" y="38"/>
                    </a:lnTo>
                    <a:lnTo>
                      <a:pt x="237" y="34"/>
                    </a:lnTo>
                    <a:lnTo>
                      <a:pt x="241" y="30"/>
                    </a:lnTo>
                    <a:lnTo>
                      <a:pt x="215" y="20"/>
                    </a:lnTo>
                    <a:lnTo>
                      <a:pt x="209" y="16"/>
                    </a:lnTo>
                    <a:lnTo>
                      <a:pt x="203" y="12"/>
                    </a:lnTo>
                    <a:lnTo>
                      <a:pt x="197" y="6"/>
                    </a:lnTo>
                    <a:lnTo>
                      <a:pt x="193" y="4"/>
                    </a:lnTo>
                    <a:lnTo>
                      <a:pt x="189" y="4"/>
                    </a:lnTo>
                    <a:lnTo>
                      <a:pt x="181" y="6"/>
                    </a:lnTo>
                    <a:lnTo>
                      <a:pt x="171" y="12"/>
                    </a:lnTo>
                    <a:lnTo>
                      <a:pt x="163" y="20"/>
                    </a:lnTo>
                    <a:lnTo>
                      <a:pt x="163" y="24"/>
                    </a:lnTo>
                    <a:lnTo>
                      <a:pt x="161" y="28"/>
                    </a:lnTo>
                    <a:lnTo>
                      <a:pt x="163" y="36"/>
                    </a:lnTo>
                    <a:lnTo>
                      <a:pt x="163" y="38"/>
                    </a:lnTo>
                    <a:lnTo>
                      <a:pt x="165" y="40"/>
                    </a:lnTo>
                    <a:lnTo>
                      <a:pt x="163" y="44"/>
                    </a:lnTo>
                    <a:lnTo>
                      <a:pt x="161" y="48"/>
                    </a:lnTo>
                    <a:lnTo>
                      <a:pt x="157" y="52"/>
                    </a:lnTo>
                    <a:lnTo>
                      <a:pt x="149" y="54"/>
                    </a:lnTo>
                    <a:lnTo>
                      <a:pt x="145" y="54"/>
                    </a:lnTo>
                    <a:lnTo>
                      <a:pt x="139" y="52"/>
                    </a:lnTo>
                    <a:lnTo>
                      <a:pt x="133" y="46"/>
                    </a:lnTo>
                    <a:lnTo>
                      <a:pt x="125" y="40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7" y="36"/>
                    </a:lnTo>
                    <a:lnTo>
                      <a:pt x="103" y="36"/>
                    </a:lnTo>
                    <a:lnTo>
                      <a:pt x="99" y="34"/>
                    </a:lnTo>
                    <a:lnTo>
                      <a:pt x="93" y="30"/>
                    </a:lnTo>
                    <a:lnTo>
                      <a:pt x="89" y="24"/>
                    </a:lnTo>
                    <a:lnTo>
                      <a:pt x="85" y="18"/>
                    </a:lnTo>
                    <a:lnTo>
                      <a:pt x="81" y="16"/>
                    </a:lnTo>
                    <a:lnTo>
                      <a:pt x="77" y="14"/>
                    </a:lnTo>
                    <a:lnTo>
                      <a:pt x="53" y="10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6" y="18"/>
                    </a:lnTo>
                    <a:lnTo>
                      <a:pt x="18" y="24"/>
                    </a:lnTo>
                    <a:lnTo>
                      <a:pt x="12" y="30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4" y="52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0" y="68"/>
                    </a:lnTo>
                    <a:lnTo>
                      <a:pt x="2" y="74"/>
                    </a:lnTo>
                    <a:lnTo>
                      <a:pt x="4" y="80"/>
                    </a:lnTo>
                    <a:lnTo>
                      <a:pt x="4" y="88"/>
                    </a:lnTo>
                    <a:lnTo>
                      <a:pt x="6" y="120"/>
                    </a:lnTo>
                    <a:lnTo>
                      <a:pt x="2" y="124"/>
                    </a:lnTo>
                    <a:lnTo>
                      <a:pt x="0" y="132"/>
                    </a:lnTo>
                    <a:lnTo>
                      <a:pt x="2" y="136"/>
                    </a:lnTo>
                    <a:lnTo>
                      <a:pt x="4" y="140"/>
                    </a:lnTo>
                    <a:lnTo>
                      <a:pt x="10" y="152"/>
                    </a:lnTo>
                    <a:lnTo>
                      <a:pt x="12" y="158"/>
                    </a:lnTo>
                    <a:lnTo>
                      <a:pt x="18" y="162"/>
                    </a:lnTo>
                    <a:lnTo>
                      <a:pt x="28" y="166"/>
                    </a:lnTo>
                    <a:lnTo>
                      <a:pt x="32" y="168"/>
                    </a:lnTo>
                    <a:lnTo>
                      <a:pt x="36" y="174"/>
                    </a:lnTo>
                    <a:lnTo>
                      <a:pt x="40" y="182"/>
                    </a:lnTo>
                    <a:lnTo>
                      <a:pt x="42" y="182"/>
                    </a:lnTo>
                    <a:lnTo>
                      <a:pt x="46" y="182"/>
                    </a:lnTo>
                    <a:lnTo>
                      <a:pt x="55" y="182"/>
                    </a:lnTo>
                    <a:lnTo>
                      <a:pt x="61" y="184"/>
                    </a:lnTo>
                    <a:lnTo>
                      <a:pt x="67" y="186"/>
                    </a:lnTo>
                    <a:lnTo>
                      <a:pt x="71" y="190"/>
                    </a:lnTo>
                    <a:lnTo>
                      <a:pt x="75" y="196"/>
                    </a:lnTo>
                    <a:lnTo>
                      <a:pt x="105" y="182"/>
                    </a:lnTo>
                    <a:lnTo>
                      <a:pt x="231" y="252"/>
                    </a:lnTo>
                    <a:lnTo>
                      <a:pt x="235" y="244"/>
                    </a:lnTo>
                    <a:lnTo>
                      <a:pt x="247" y="244"/>
                    </a:lnTo>
                    <a:lnTo>
                      <a:pt x="247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8" name="Freeform 109"/>
              <p:cNvSpPr/>
              <p:nvPr/>
            </p:nvSpPr>
            <p:spPr bwMode="auto">
              <a:xfrm>
                <a:off x="4795798" y="3491085"/>
                <a:ext cx="89943" cy="213718"/>
              </a:xfrm>
              <a:custGeom>
                <a:avLst/>
                <a:gdLst>
                  <a:gd name="T0" fmla="*/ 2147483647 w 62"/>
                  <a:gd name="T1" fmla="*/ 2147483647 h 134"/>
                  <a:gd name="T2" fmla="*/ 2147483647 w 62"/>
                  <a:gd name="T3" fmla="*/ 2147483647 h 134"/>
                  <a:gd name="T4" fmla="*/ 2147483647 w 62"/>
                  <a:gd name="T5" fmla="*/ 2147483647 h 134"/>
                  <a:gd name="T6" fmla="*/ 2147483647 w 62"/>
                  <a:gd name="T7" fmla="*/ 2147483647 h 134"/>
                  <a:gd name="T8" fmla="*/ 2147483647 w 62"/>
                  <a:gd name="T9" fmla="*/ 2147483647 h 134"/>
                  <a:gd name="T10" fmla="*/ 2147483647 w 62"/>
                  <a:gd name="T11" fmla="*/ 2147483647 h 134"/>
                  <a:gd name="T12" fmla="*/ 2147483647 w 62"/>
                  <a:gd name="T13" fmla="*/ 2147483647 h 134"/>
                  <a:gd name="T14" fmla="*/ 2147483647 w 62"/>
                  <a:gd name="T15" fmla="*/ 2147483647 h 134"/>
                  <a:gd name="T16" fmla="*/ 2147483647 w 62"/>
                  <a:gd name="T17" fmla="*/ 2147483647 h 134"/>
                  <a:gd name="T18" fmla="*/ 0 w 62"/>
                  <a:gd name="T19" fmla="*/ 2147483647 h 134"/>
                  <a:gd name="T20" fmla="*/ 0 w 62"/>
                  <a:gd name="T21" fmla="*/ 2147483647 h 134"/>
                  <a:gd name="T22" fmla="*/ 0 w 62"/>
                  <a:gd name="T23" fmla="*/ 2147483647 h 134"/>
                  <a:gd name="T24" fmla="*/ 2147483647 w 62"/>
                  <a:gd name="T25" fmla="*/ 2147483647 h 134"/>
                  <a:gd name="T26" fmla="*/ 2147483647 w 62"/>
                  <a:gd name="T27" fmla="*/ 2147483647 h 134"/>
                  <a:gd name="T28" fmla="*/ 2147483647 w 62"/>
                  <a:gd name="T29" fmla="*/ 2147483647 h 134"/>
                  <a:gd name="T30" fmla="*/ 2147483647 w 62"/>
                  <a:gd name="T31" fmla="*/ 2147483647 h 134"/>
                  <a:gd name="T32" fmla="*/ 2147483647 w 62"/>
                  <a:gd name="T33" fmla="*/ 2147483647 h 134"/>
                  <a:gd name="T34" fmla="*/ 2147483647 w 62"/>
                  <a:gd name="T35" fmla="*/ 2147483647 h 134"/>
                  <a:gd name="T36" fmla="*/ 2147483647 w 62"/>
                  <a:gd name="T37" fmla="*/ 2147483647 h 134"/>
                  <a:gd name="T38" fmla="*/ 2147483647 w 62"/>
                  <a:gd name="T39" fmla="*/ 2147483647 h 134"/>
                  <a:gd name="T40" fmla="*/ 2147483647 w 62"/>
                  <a:gd name="T41" fmla="*/ 2147483647 h 134"/>
                  <a:gd name="T42" fmla="*/ 2147483647 w 62"/>
                  <a:gd name="T43" fmla="*/ 0 h 134"/>
                  <a:gd name="T44" fmla="*/ 2147483647 w 62"/>
                  <a:gd name="T45" fmla="*/ 0 h 134"/>
                  <a:gd name="T46" fmla="*/ 2147483647 w 62"/>
                  <a:gd name="T47" fmla="*/ 0 h 134"/>
                  <a:gd name="T48" fmla="*/ 2147483647 w 62"/>
                  <a:gd name="T49" fmla="*/ 2147483647 h 134"/>
                  <a:gd name="T50" fmla="*/ 2147483647 w 62"/>
                  <a:gd name="T51" fmla="*/ 2147483647 h 134"/>
                  <a:gd name="T52" fmla="*/ 2147483647 w 62"/>
                  <a:gd name="T53" fmla="*/ 2147483647 h 134"/>
                  <a:gd name="T54" fmla="*/ 2147483647 w 62"/>
                  <a:gd name="T55" fmla="*/ 2147483647 h 134"/>
                  <a:gd name="T56" fmla="*/ 2147483647 w 62"/>
                  <a:gd name="T57" fmla="*/ 2147483647 h 134"/>
                  <a:gd name="T58" fmla="*/ 2147483647 w 62"/>
                  <a:gd name="T59" fmla="*/ 2147483647 h 134"/>
                  <a:gd name="T60" fmla="*/ 2147483647 w 62"/>
                  <a:gd name="T61" fmla="*/ 2147483647 h 134"/>
                  <a:gd name="T62" fmla="*/ 2147483647 w 62"/>
                  <a:gd name="T63" fmla="*/ 2147483647 h 134"/>
                  <a:gd name="T64" fmla="*/ 2147483647 w 62"/>
                  <a:gd name="T65" fmla="*/ 2147483647 h 134"/>
                  <a:gd name="T66" fmla="*/ 2147483647 w 62"/>
                  <a:gd name="T67" fmla="*/ 2147483647 h 134"/>
                  <a:gd name="T68" fmla="*/ 2147483647 w 62"/>
                  <a:gd name="T69" fmla="*/ 2147483647 h 134"/>
                  <a:gd name="T70" fmla="*/ 2147483647 w 62"/>
                  <a:gd name="T71" fmla="*/ 2147483647 h 134"/>
                  <a:gd name="T72" fmla="*/ 2147483647 w 62"/>
                  <a:gd name="T73" fmla="*/ 2147483647 h 134"/>
                  <a:gd name="T74" fmla="*/ 2147483647 w 62"/>
                  <a:gd name="T75" fmla="*/ 2147483647 h 134"/>
                  <a:gd name="T76" fmla="*/ 2147483647 w 62"/>
                  <a:gd name="T77" fmla="*/ 2147483647 h 134"/>
                  <a:gd name="T78" fmla="*/ 2147483647 w 62"/>
                  <a:gd name="T79" fmla="*/ 2147483647 h 134"/>
                  <a:gd name="T80" fmla="*/ 2147483647 w 62"/>
                  <a:gd name="T81" fmla="*/ 2147483647 h 134"/>
                  <a:gd name="T82" fmla="*/ 2147483647 w 62"/>
                  <a:gd name="T83" fmla="*/ 2147483647 h 134"/>
                  <a:gd name="T84" fmla="*/ 2147483647 w 62"/>
                  <a:gd name="T85" fmla="*/ 2147483647 h 134"/>
                  <a:gd name="T86" fmla="*/ 2147483647 w 62"/>
                  <a:gd name="T87" fmla="*/ 2147483647 h 134"/>
                  <a:gd name="T88" fmla="*/ 2147483647 w 62"/>
                  <a:gd name="T89" fmla="*/ 2147483647 h 134"/>
                  <a:gd name="T90" fmla="*/ 2147483647 w 62"/>
                  <a:gd name="T91" fmla="*/ 2147483647 h 134"/>
                  <a:gd name="T92" fmla="*/ 2147483647 w 62"/>
                  <a:gd name="T93" fmla="*/ 2147483647 h 134"/>
                  <a:gd name="T94" fmla="*/ 2147483647 w 62"/>
                  <a:gd name="T95" fmla="*/ 2147483647 h 134"/>
                  <a:gd name="T96" fmla="*/ 2147483647 w 62"/>
                  <a:gd name="T97" fmla="*/ 2147483647 h 134"/>
                  <a:gd name="T98" fmla="*/ 2147483647 w 62"/>
                  <a:gd name="T99" fmla="*/ 2147483647 h 134"/>
                  <a:gd name="T100" fmla="*/ 2147483647 w 62"/>
                  <a:gd name="T101" fmla="*/ 2147483647 h 134"/>
                  <a:gd name="T102" fmla="*/ 2147483647 w 62"/>
                  <a:gd name="T103" fmla="*/ 2147483647 h 134"/>
                  <a:gd name="T104" fmla="*/ 2147483647 w 62"/>
                  <a:gd name="T105" fmla="*/ 2147483647 h 134"/>
                  <a:gd name="T106" fmla="*/ 2147483647 w 62"/>
                  <a:gd name="T107" fmla="*/ 2147483647 h 134"/>
                  <a:gd name="T108" fmla="*/ 2147483647 w 62"/>
                  <a:gd name="T109" fmla="*/ 2147483647 h 134"/>
                  <a:gd name="T110" fmla="*/ 2147483647 w 62"/>
                  <a:gd name="T111" fmla="*/ 2147483647 h 13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62"/>
                  <a:gd name="T169" fmla="*/ 0 h 134"/>
                  <a:gd name="T170" fmla="*/ 62 w 62"/>
                  <a:gd name="T171" fmla="*/ 134 h 13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62" h="134">
                    <a:moveTo>
                      <a:pt x="30" y="128"/>
                    </a:moveTo>
                    <a:lnTo>
                      <a:pt x="30" y="130"/>
                    </a:lnTo>
                    <a:lnTo>
                      <a:pt x="26" y="104"/>
                    </a:lnTo>
                    <a:lnTo>
                      <a:pt x="22" y="98"/>
                    </a:lnTo>
                    <a:lnTo>
                      <a:pt x="18" y="92"/>
                    </a:lnTo>
                    <a:lnTo>
                      <a:pt x="14" y="86"/>
                    </a:lnTo>
                    <a:lnTo>
                      <a:pt x="10" y="82"/>
                    </a:lnTo>
                    <a:lnTo>
                      <a:pt x="8" y="78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2" y="56"/>
                    </a:lnTo>
                    <a:lnTo>
                      <a:pt x="6" y="54"/>
                    </a:lnTo>
                    <a:lnTo>
                      <a:pt x="8" y="50"/>
                    </a:lnTo>
                    <a:lnTo>
                      <a:pt x="10" y="42"/>
                    </a:lnTo>
                    <a:lnTo>
                      <a:pt x="10" y="36"/>
                    </a:lnTo>
                    <a:lnTo>
                      <a:pt x="10" y="24"/>
                    </a:lnTo>
                    <a:lnTo>
                      <a:pt x="12" y="1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8" y="4"/>
                    </a:lnTo>
                    <a:lnTo>
                      <a:pt x="46" y="8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46" y="28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0" y="42"/>
                    </a:lnTo>
                    <a:lnTo>
                      <a:pt x="46" y="46"/>
                    </a:lnTo>
                    <a:lnTo>
                      <a:pt x="42" y="52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6" y="64"/>
                    </a:lnTo>
                    <a:lnTo>
                      <a:pt x="54" y="66"/>
                    </a:lnTo>
                    <a:lnTo>
                      <a:pt x="62" y="72"/>
                    </a:lnTo>
                    <a:lnTo>
                      <a:pt x="58" y="76"/>
                    </a:lnTo>
                    <a:lnTo>
                      <a:pt x="58" y="82"/>
                    </a:lnTo>
                    <a:lnTo>
                      <a:pt x="58" y="84"/>
                    </a:lnTo>
                    <a:lnTo>
                      <a:pt x="58" y="90"/>
                    </a:lnTo>
                    <a:lnTo>
                      <a:pt x="50" y="96"/>
                    </a:lnTo>
                    <a:lnTo>
                      <a:pt x="44" y="102"/>
                    </a:lnTo>
                    <a:lnTo>
                      <a:pt x="40" y="108"/>
                    </a:lnTo>
                    <a:lnTo>
                      <a:pt x="40" y="112"/>
                    </a:lnTo>
                    <a:lnTo>
                      <a:pt x="42" y="112"/>
                    </a:lnTo>
                    <a:lnTo>
                      <a:pt x="36" y="124"/>
                    </a:lnTo>
                    <a:lnTo>
                      <a:pt x="32" y="128"/>
                    </a:lnTo>
                    <a:lnTo>
                      <a:pt x="32" y="134"/>
                    </a:lnTo>
                    <a:lnTo>
                      <a:pt x="30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9" name="Freeform 110"/>
              <p:cNvSpPr/>
              <p:nvPr/>
            </p:nvSpPr>
            <p:spPr bwMode="auto">
              <a:xfrm>
                <a:off x="4434875" y="3496394"/>
                <a:ext cx="465856" cy="523013"/>
              </a:xfrm>
              <a:custGeom>
                <a:avLst/>
                <a:gdLst>
                  <a:gd name="T0" fmla="*/ 2147483647 w 318"/>
                  <a:gd name="T1" fmla="*/ 2147483647 h 332"/>
                  <a:gd name="T2" fmla="*/ 2147483647 w 318"/>
                  <a:gd name="T3" fmla="*/ 2147483647 h 332"/>
                  <a:gd name="T4" fmla="*/ 2147483647 w 318"/>
                  <a:gd name="T5" fmla="*/ 2147483647 h 332"/>
                  <a:gd name="T6" fmla="*/ 2147483647 w 318"/>
                  <a:gd name="T7" fmla="*/ 2147483647 h 332"/>
                  <a:gd name="T8" fmla="*/ 2147483647 w 318"/>
                  <a:gd name="T9" fmla="*/ 2147483647 h 332"/>
                  <a:gd name="T10" fmla="*/ 2147483647 w 318"/>
                  <a:gd name="T11" fmla="*/ 2147483647 h 332"/>
                  <a:gd name="T12" fmla="*/ 2147483647 w 318"/>
                  <a:gd name="T13" fmla="*/ 2147483647 h 332"/>
                  <a:gd name="T14" fmla="*/ 2147483647 w 318"/>
                  <a:gd name="T15" fmla="*/ 2147483647 h 332"/>
                  <a:gd name="T16" fmla="*/ 2147483647 w 318"/>
                  <a:gd name="T17" fmla="*/ 0 h 332"/>
                  <a:gd name="T18" fmla="*/ 2147483647 w 318"/>
                  <a:gd name="T19" fmla="*/ 2147483647 h 332"/>
                  <a:gd name="T20" fmla="*/ 2147483647 w 318"/>
                  <a:gd name="T21" fmla="*/ 2147483647 h 332"/>
                  <a:gd name="T22" fmla="*/ 2147483647 w 318"/>
                  <a:gd name="T23" fmla="*/ 2147483647 h 332"/>
                  <a:gd name="T24" fmla="*/ 2147483647 w 318"/>
                  <a:gd name="T25" fmla="*/ 2147483647 h 332"/>
                  <a:gd name="T26" fmla="*/ 2147483647 w 318"/>
                  <a:gd name="T27" fmla="*/ 2147483647 h 332"/>
                  <a:gd name="T28" fmla="*/ 2147483647 w 318"/>
                  <a:gd name="T29" fmla="*/ 2147483647 h 332"/>
                  <a:gd name="T30" fmla="*/ 2147483647 w 318"/>
                  <a:gd name="T31" fmla="*/ 2147483647 h 332"/>
                  <a:gd name="T32" fmla="*/ 2147483647 w 318"/>
                  <a:gd name="T33" fmla="*/ 2147483647 h 332"/>
                  <a:gd name="T34" fmla="*/ 2147483647 w 318"/>
                  <a:gd name="T35" fmla="*/ 2147483647 h 332"/>
                  <a:gd name="T36" fmla="*/ 2147483647 w 318"/>
                  <a:gd name="T37" fmla="*/ 2147483647 h 332"/>
                  <a:gd name="T38" fmla="*/ 2147483647 w 318"/>
                  <a:gd name="T39" fmla="*/ 2147483647 h 332"/>
                  <a:gd name="T40" fmla="*/ 2147483647 w 318"/>
                  <a:gd name="T41" fmla="*/ 2147483647 h 332"/>
                  <a:gd name="T42" fmla="*/ 2147483647 w 318"/>
                  <a:gd name="T43" fmla="*/ 2147483647 h 332"/>
                  <a:gd name="T44" fmla="*/ 2147483647 w 318"/>
                  <a:gd name="T45" fmla="*/ 2147483647 h 332"/>
                  <a:gd name="T46" fmla="*/ 2147483647 w 318"/>
                  <a:gd name="T47" fmla="*/ 2147483647 h 332"/>
                  <a:gd name="T48" fmla="*/ 2147483647 w 318"/>
                  <a:gd name="T49" fmla="*/ 2147483647 h 332"/>
                  <a:gd name="T50" fmla="*/ 2147483647 w 318"/>
                  <a:gd name="T51" fmla="*/ 2147483647 h 332"/>
                  <a:gd name="T52" fmla="*/ 2147483647 w 318"/>
                  <a:gd name="T53" fmla="*/ 2147483647 h 332"/>
                  <a:gd name="T54" fmla="*/ 2147483647 w 318"/>
                  <a:gd name="T55" fmla="*/ 2147483647 h 332"/>
                  <a:gd name="T56" fmla="*/ 2147483647 w 318"/>
                  <a:gd name="T57" fmla="*/ 2147483647 h 332"/>
                  <a:gd name="T58" fmla="*/ 2147483647 w 318"/>
                  <a:gd name="T59" fmla="*/ 2147483647 h 332"/>
                  <a:gd name="T60" fmla="*/ 2147483647 w 318"/>
                  <a:gd name="T61" fmla="*/ 2147483647 h 332"/>
                  <a:gd name="T62" fmla="*/ 2147483647 w 318"/>
                  <a:gd name="T63" fmla="*/ 2147483647 h 332"/>
                  <a:gd name="T64" fmla="*/ 0 w 318"/>
                  <a:gd name="T65" fmla="*/ 2147483647 h 332"/>
                  <a:gd name="T66" fmla="*/ 2147483647 w 318"/>
                  <a:gd name="T67" fmla="*/ 2147483647 h 332"/>
                  <a:gd name="T68" fmla="*/ 2147483647 w 318"/>
                  <a:gd name="T69" fmla="*/ 2147483647 h 332"/>
                  <a:gd name="T70" fmla="*/ 2147483647 w 318"/>
                  <a:gd name="T71" fmla="*/ 2147483647 h 332"/>
                  <a:gd name="T72" fmla="*/ 2147483647 w 318"/>
                  <a:gd name="T73" fmla="*/ 2147483647 h 332"/>
                  <a:gd name="T74" fmla="*/ 2147483647 w 318"/>
                  <a:gd name="T75" fmla="*/ 2147483647 h 332"/>
                  <a:gd name="T76" fmla="*/ 2147483647 w 318"/>
                  <a:gd name="T77" fmla="*/ 2147483647 h 332"/>
                  <a:gd name="T78" fmla="*/ 2147483647 w 318"/>
                  <a:gd name="T79" fmla="*/ 2147483647 h 332"/>
                  <a:gd name="T80" fmla="*/ 2147483647 w 318"/>
                  <a:gd name="T81" fmla="*/ 2147483647 h 332"/>
                  <a:gd name="T82" fmla="*/ 2147483647 w 318"/>
                  <a:gd name="T83" fmla="*/ 2147483647 h 332"/>
                  <a:gd name="T84" fmla="*/ 2147483647 w 318"/>
                  <a:gd name="T85" fmla="*/ 2147483647 h 332"/>
                  <a:gd name="T86" fmla="*/ 2147483647 w 318"/>
                  <a:gd name="T87" fmla="*/ 2147483647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18"/>
                  <a:gd name="T133" fmla="*/ 0 h 332"/>
                  <a:gd name="T134" fmla="*/ 318 w 318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18" h="332">
                    <a:moveTo>
                      <a:pt x="98" y="36"/>
                    </a:moveTo>
                    <a:lnTo>
                      <a:pt x="110" y="34"/>
                    </a:lnTo>
                    <a:lnTo>
                      <a:pt x="116" y="30"/>
                    </a:lnTo>
                    <a:lnTo>
                      <a:pt x="124" y="26"/>
                    </a:lnTo>
                    <a:lnTo>
                      <a:pt x="132" y="20"/>
                    </a:lnTo>
                    <a:lnTo>
                      <a:pt x="146" y="14"/>
                    </a:lnTo>
                    <a:lnTo>
                      <a:pt x="166" y="8"/>
                    </a:lnTo>
                    <a:lnTo>
                      <a:pt x="186" y="4"/>
                    </a:lnTo>
                    <a:lnTo>
                      <a:pt x="198" y="4"/>
                    </a:lnTo>
                    <a:lnTo>
                      <a:pt x="202" y="4"/>
                    </a:lnTo>
                    <a:lnTo>
                      <a:pt x="206" y="6"/>
                    </a:lnTo>
                    <a:lnTo>
                      <a:pt x="210" y="8"/>
                    </a:lnTo>
                    <a:lnTo>
                      <a:pt x="214" y="8"/>
                    </a:lnTo>
                    <a:lnTo>
                      <a:pt x="220" y="6"/>
                    </a:lnTo>
                    <a:lnTo>
                      <a:pt x="222" y="4"/>
                    </a:lnTo>
                    <a:lnTo>
                      <a:pt x="224" y="2"/>
                    </a:lnTo>
                    <a:lnTo>
                      <a:pt x="230" y="0"/>
                    </a:lnTo>
                    <a:lnTo>
                      <a:pt x="248" y="0"/>
                    </a:lnTo>
                    <a:lnTo>
                      <a:pt x="260" y="0"/>
                    </a:lnTo>
                    <a:lnTo>
                      <a:pt x="258" y="10"/>
                    </a:lnTo>
                    <a:lnTo>
                      <a:pt x="256" y="22"/>
                    </a:lnTo>
                    <a:lnTo>
                      <a:pt x="256" y="34"/>
                    </a:lnTo>
                    <a:lnTo>
                      <a:pt x="256" y="40"/>
                    </a:lnTo>
                    <a:lnTo>
                      <a:pt x="254" y="48"/>
                    </a:lnTo>
                    <a:lnTo>
                      <a:pt x="252" y="52"/>
                    </a:lnTo>
                    <a:lnTo>
                      <a:pt x="248" y="54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6" y="66"/>
                    </a:lnTo>
                    <a:lnTo>
                      <a:pt x="250" y="72"/>
                    </a:lnTo>
                    <a:lnTo>
                      <a:pt x="254" y="76"/>
                    </a:lnTo>
                    <a:lnTo>
                      <a:pt x="256" y="80"/>
                    </a:lnTo>
                    <a:lnTo>
                      <a:pt x="260" y="84"/>
                    </a:lnTo>
                    <a:lnTo>
                      <a:pt x="264" y="90"/>
                    </a:lnTo>
                    <a:lnTo>
                      <a:pt x="268" y="96"/>
                    </a:lnTo>
                    <a:lnTo>
                      <a:pt x="272" y="102"/>
                    </a:lnTo>
                    <a:lnTo>
                      <a:pt x="276" y="128"/>
                    </a:lnTo>
                    <a:lnTo>
                      <a:pt x="276" y="126"/>
                    </a:lnTo>
                    <a:lnTo>
                      <a:pt x="278" y="132"/>
                    </a:lnTo>
                    <a:lnTo>
                      <a:pt x="278" y="138"/>
                    </a:lnTo>
                    <a:lnTo>
                      <a:pt x="280" y="144"/>
                    </a:lnTo>
                    <a:lnTo>
                      <a:pt x="282" y="150"/>
                    </a:lnTo>
                    <a:lnTo>
                      <a:pt x="282" y="158"/>
                    </a:lnTo>
                    <a:lnTo>
                      <a:pt x="284" y="190"/>
                    </a:lnTo>
                    <a:lnTo>
                      <a:pt x="280" y="194"/>
                    </a:lnTo>
                    <a:lnTo>
                      <a:pt x="278" y="202"/>
                    </a:lnTo>
                    <a:lnTo>
                      <a:pt x="280" y="206"/>
                    </a:lnTo>
                    <a:lnTo>
                      <a:pt x="282" y="210"/>
                    </a:lnTo>
                    <a:lnTo>
                      <a:pt x="288" y="222"/>
                    </a:lnTo>
                    <a:lnTo>
                      <a:pt x="290" y="228"/>
                    </a:lnTo>
                    <a:lnTo>
                      <a:pt x="296" y="232"/>
                    </a:lnTo>
                    <a:lnTo>
                      <a:pt x="306" y="236"/>
                    </a:lnTo>
                    <a:lnTo>
                      <a:pt x="310" y="238"/>
                    </a:lnTo>
                    <a:lnTo>
                      <a:pt x="314" y="244"/>
                    </a:lnTo>
                    <a:lnTo>
                      <a:pt x="318" y="252"/>
                    </a:lnTo>
                    <a:lnTo>
                      <a:pt x="248" y="300"/>
                    </a:lnTo>
                    <a:lnTo>
                      <a:pt x="220" y="328"/>
                    </a:lnTo>
                    <a:lnTo>
                      <a:pt x="182" y="332"/>
                    </a:lnTo>
                    <a:lnTo>
                      <a:pt x="182" y="318"/>
                    </a:lnTo>
                    <a:lnTo>
                      <a:pt x="170" y="314"/>
                    </a:lnTo>
                    <a:lnTo>
                      <a:pt x="160" y="310"/>
                    </a:lnTo>
                    <a:lnTo>
                      <a:pt x="152" y="302"/>
                    </a:lnTo>
                    <a:lnTo>
                      <a:pt x="148" y="298"/>
                    </a:lnTo>
                    <a:lnTo>
                      <a:pt x="148" y="294"/>
                    </a:lnTo>
                    <a:lnTo>
                      <a:pt x="0" y="182"/>
                    </a:lnTo>
                    <a:lnTo>
                      <a:pt x="0" y="160"/>
                    </a:lnTo>
                    <a:lnTo>
                      <a:pt x="8" y="148"/>
                    </a:lnTo>
                    <a:lnTo>
                      <a:pt x="18" y="144"/>
                    </a:lnTo>
                    <a:lnTo>
                      <a:pt x="32" y="138"/>
                    </a:lnTo>
                    <a:lnTo>
                      <a:pt x="48" y="132"/>
                    </a:lnTo>
                    <a:lnTo>
                      <a:pt x="54" y="128"/>
                    </a:lnTo>
                    <a:lnTo>
                      <a:pt x="56" y="124"/>
                    </a:lnTo>
                    <a:lnTo>
                      <a:pt x="60" y="118"/>
                    </a:lnTo>
                    <a:lnTo>
                      <a:pt x="66" y="116"/>
                    </a:lnTo>
                    <a:lnTo>
                      <a:pt x="70" y="114"/>
                    </a:lnTo>
                    <a:lnTo>
                      <a:pt x="72" y="112"/>
                    </a:lnTo>
                    <a:lnTo>
                      <a:pt x="72" y="110"/>
                    </a:lnTo>
                    <a:lnTo>
                      <a:pt x="72" y="102"/>
                    </a:lnTo>
                    <a:lnTo>
                      <a:pt x="80" y="100"/>
                    </a:lnTo>
                    <a:lnTo>
                      <a:pt x="84" y="96"/>
                    </a:lnTo>
                    <a:lnTo>
                      <a:pt x="90" y="92"/>
                    </a:lnTo>
                    <a:lnTo>
                      <a:pt x="96" y="92"/>
                    </a:lnTo>
                    <a:lnTo>
                      <a:pt x="106" y="92"/>
                    </a:lnTo>
                    <a:lnTo>
                      <a:pt x="110" y="92"/>
                    </a:lnTo>
                    <a:lnTo>
                      <a:pt x="112" y="90"/>
                    </a:lnTo>
                    <a:lnTo>
                      <a:pt x="112" y="86"/>
                    </a:lnTo>
                    <a:lnTo>
                      <a:pt x="104" y="60"/>
                    </a:lnTo>
                    <a:lnTo>
                      <a:pt x="96" y="36"/>
                    </a:lnTo>
                    <a:lnTo>
                      <a:pt x="9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0" name="Freeform 111"/>
              <p:cNvSpPr/>
              <p:nvPr/>
            </p:nvSpPr>
            <p:spPr bwMode="auto">
              <a:xfrm>
                <a:off x="4336861" y="3533563"/>
                <a:ext cx="262909" cy="242922"/>
              </a:xfrm>
              <a:custGeom>
                <a:avLst/>
                <a:gdLst>
                  <a:gd name="T0" fmla="*/ 2147483647 w 180"/>
                  <a:gd name="T1" fmla="*/ 2147483647 h 154"/>
                  <a:gd name="T2" fmla="*/ 2147483647 w 180"/>
                  <a:gd name="T3" fmla="*/ 2147483647 h 154"/>
                  <a:gd name="T4" fmla="*/ 2147483647 w 180"/>
                  <a:gd name="T5" fmla="*/ 2147483647 h 154"/>
                  <a:gd name="T6" fmla="*/ 2147483647 w 180"/>
                  <a:gd name="T7" fmla="*/ 2147483647 h 154"/>
                  <a:gd name="T8" fmla="*/ 2147483647 w 180"/>
                  <a:gd name="T9" fmla="*/ 2147483647 h 154"/>
                  <a:gd name="T10" fmla="*/ 2147483647 w 180"/>
                  <a:gd name="T11" fmla="*/ 2147483647 h 154"/>
                  <a:gd name="T12" fmla="*/ 2147483647 w 180"/>
                  <a:gd name="T13" fmla="*/ 2147483647 h 154"/>
                  <a:gd name="T14" fmla="*/ 2147483647 w 180"/>
                  <a:gd name="T15" fmla="*/ 2147483647 h 154"/>
                  <a:gd name="T16" fmla="*/ 2147483647 w 180"/>
                  <a:gd name="T17" fmla="*/ 2147483647 h 154"/>
                  <a:gd name="T18" fmla="*/ 2147483647 w 180"/>
                  <a:gd name="T19" fmla="*/ 2147483647 h 154"/>
                  <a:gd name="T20" fmla="*/ 2147483647 w 180"/>
                  <a:gd name="T21" fmla="*/ 2147483647 h 154"/>
                  <a:gd name="T22" fmla="*/ 2147483647 w 180"/>
                  <a:gd name="T23" fmla="*/ 2147483647 h 154"/>
                  <a:gd name="T24" fmla="*/ 2147483647 w 180"/>
                  <a:gd name="T25" fmla="*/ 2147483647 h 154"/>
                  <a:gd name="T26" fmla="*/ 2147483647 w 180"/>
                  <a:gd name="T27" fmla="*/ 2147483647 h 154"/>
                  <a:gd name="T28" fmla="*/ 2147483647 w 180"/>
                  <a:gd name="T29" fmla="*/ 2147483647 h 154"/>
                  <a:gd name="T30" fmla="*/ 2147483647 w 180"/>
                  <a:gd name="T31" fmla="*/ 2147483647 h 154"/>
                  <a:gd name="T32" fmla="*/ 2147483647 w 180"/>
                  <a:gd name="T33" fmla="*/ 2147483647 h 154"/>
                  <a:gd name="T34" fmla="*/ 2147483647 w 180"/>
                  <a:gd name="T35" fmla="*/ 2147483647 h 154"/>
                  <a:gd name="T36" fmla="*/ 2147483647 w 180"/>
                  <a:gd name="T37" fmla="*/ 2147483647 h 154"/>
                  <a:gd name="T38" fmla="*/ 2147483647 w 180"/>
                  <a:gd name="T39" fmla="*/ 2147483647 h 154"/>
                  <a:gd name="T40" fmla="*/ 2147483647 w 180"/>
                  <a:gd name="T41" fmla="*/ 2147483647 h 154"/>
                  <a:gd name="T42" fmla="*/ 2147483647 w 180"/>
                  <a:gd name="T43" fmla="*/ 2147483647 h 154"/>
                  <a:gd name="T44" fmla="*/ 2147483647 w 180"/>
                  <a:gd name="T45" fmla="*/ 2147483647 h 154"/>
                  <a:gd name="T46" fmla="*/ 2147483647 w 180"/>
                  <a:gd name="T47" fmla="*/ 2147483647 h 154"/>
                  <a:gd name="T48" fmla="*/ 2147483647 w 180"/>
                  <a:gd name="T49" fmla="*/ 2147483647 h 154"/>
                  <a:gd name="T50" fmla="*/ 2147483647 w 180"/>
                  <a:gd name="T51" fmla="*/ 2147483647 h 154"/>
                  <a:gd name="T52" fmla="*/ 2147483647 w 180"/>
                  <a:gd name="T53" fmla="*/ 2147483647 h 154"/>
                  <a:gd name="T54" fmla="*/ 2147483647 w 180"/>
                  <a:gd name="T55" fmla="*/ 2147483647 h 154"/>
                  <a:gd name="T56" fmla="*/ 2147483647 w 180"/>
                  <a:gd name="T57" fmla="*/ 2147483647 h 154"/>
                  <a:gd name="T58" fmla="*/ 2147483647 w 180"/>
                  <a:gd name="T59" fmla="*/ 2147483647 h 154"/>
                  <a:gd name="T60" fmla="*/ 2147483647 w 180"/>
                  <a:gd name="T61" fmla="*/ 2147483647 h 154"/>
                  <a:gd name="T62" fmla="*/ 2147483647 w 180"/>
                  <a:gd name="T63" fmla="*/ 0 h 154"/>
                  <a:gd name="T64" fmla="*/ 2147483647 w 180"/>
                  <a:gd name="T65" fmla="*/ 2147483647 h 154"/>
                  <a:gd name="T66" fmla="*/ 2147483647 w 180"/>
                  <a:gd name="T67" fmla="*/ 2147483647 h 154"/>
                  <a:gd name="T68" fmla="*/ 2147483647 w 180"/>
                  <a:gd name="T69" fmla="*/ 2147483647 h 154"/>
                  <a:gd name="T70" fmla="*/ 2147483647 w 180"/>
                  <a:gd name="T71" fmla="*/ 2147483647 h 154"/>
                  <a:gd name="T72" fmla="*/ 2147483647 w 180"/>
                  <a:gd name="T73" fmla="*/ 2147483647 h 154"/>
                  <a:gd name="T74" fmla="*/ 2147483647 w 180"/>
                  <a:gd name="T75" fmla="*/ 2147483647 h 154"/>
                  <a:gd name="T76" fmla="*/ 2147483647 w 180"/>
                  <a:gd name="T77" fmla="*/ 2147483647 h 154"/>
                  <a:gd name="T78" fmla="*/ 2147483647 w 180"/>
                  <a:gd name="T79" fmla="*/ 2147483647 h 154"/>
                  <a:gd name="T80" fmla="*/ 2147483647 w 180"/>
                  <a:gd name="T81" fmla="*/ 2147483647 h 154"/>
                  <a:gd name="T82" fmla="*/ 2147483647 w 180"/>
                  <a:gd name="T83" fmla="*/ 2147483647 h 154"/>
                  <a:gd name="T84" fmla="*/ 2147483647 w 180"/>
                  <a:gd name="T85" fmla="*/ 2147483647 h 154"/>
                  <a:gd name="T86" fmla="*/ 2147483647 w 180"/>
                  <a:gd name="T87" fmla="*/ 2147483647 h 154"/>
                  <a:gd name="T88" fmla="*/ 2147483647 w 180"/>
                  <a:gd name="T89" fmla="*/ 2147483647 h 154"/>
                  <a:gd name="T90" fmla="*/ 2147483647 w 180"/>
                  <a:gd name="T91" fmla="*/ 2147483647 h 154"/>
                  <a:gd name="T92" fmla="*/ 2147483647 w 180"/>
                  <a:gd name="T93" fmla="*/ 2147483647 h 154"/>
                  <a:gd name="T94" fmla="*/ 2147483647 w 180"/>
                  <a:gd name="T95" fmla="*/ 2147483647 h 154"/>
                  <a:gd name="T96" fmla="*/ 2147483647 w 180"/>
                  <a:gd name="T97" fmla="*/ 2147483647 h 154"/>
                  <a:gd name="T98" fmla="*/ 2147483647 w 180"/>
                  <a:gd name="T99" fmla="*/ 2147483647 h 154"/>
                  <a:gd name="T100" fmla="*/ 2147483647 w 180"/>
                  <a:gd name="T101" fmla="*/ 2147483647 h 154"/>
                  <a:gd name="T102" fmla="*/ 2147483647 w 180"/>
                  <a:gd name="T103" fmla="*/ 2147483647 h 154"/>
                  <a:gd name="T104" fmla="*/ 2147483647 w 180"/>
                  <a:gd name="T105" fmla="*/ 2147483647 h 154"/>
                  <a:gd name="T106" fmla="*/ 0 w 180"/>
                  <a:gd name="T107" fmla="*/ 2147483647 h 154"/>
                  <a:gd name="T108" fmla="*/ 2147483647 w 180"/>
                  <a:gd name="T109" fmla="*/ 2147483647 h 15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0"/>
                  <a:gd name="T166" fmla="*/ 0 h 154"/>
                  <a:gd name="T167" fmla="*/ 180 w 180"/>
                  <a:gd name="T168" fmla="*/ 154 h 15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0" h="154">
                    <a:moveTo>
                      <a:pt x="68" y="152"/>
                    </a:moveTo>
                    <a:lnTo>
                      <a:pt x="68" y="136"/>
                    </a:lnTo>
                    <a:lnTo>
                      <a:pt x="76" y="124"/>
                    </a:lnTo>
                    <a:lnTo>
                      <a:pt x="86" y="120"/>
                    </a:lnTo>
                    <a:lnTo>
                      <a:pt x="100" y="114"/>
                    </a:lnTo>
                    <a:lnTo>
                      <a:pt x="116" y="108"/>
                    </a:lnTo>
                    <a:lnTo>
                      <a:pt x="122" y="104"/>
                    </a:lnTo>
                    <a:lnTo>
                      <a:pt x="124" y="100"/>
                    </a:lnTo>
                    <a:lnTo>
                      <a:pt x="128" y="94"/>
                    </a:lnTo>
                    <a:lnTo>
                      <a:pt x="134" y="92"/>
                    </a:lnTo>
                    <a:lnTo>
                      <a:pt x="138" y="90"/>
                    </a:lnTo>
                    <a:lnTo>
                      <a:pt x="140" y="88"/>
                    </a:lnTo>
                    <a:lnTo>
                      <a:pt x="140" y="86"/>
                    </a:lnTo>
                    <a:lnTo>
                      <a:pt x="140" y="78"/>
                    </a:lnTo>
                    <a:lnTo>
                      <a:pt x="148" y="76"/>
                    </a:lnTo>
                    <a:lnTo>
                      <a:pt x="152" y="72"/>
                    </a:lnTo>
                    <a:lnTo>
                      <a:pt x="158" y="68"/>
                    </a:lnTo>
                    <a:lnTo>
                      <a:pt x="164" y="68"/>
                    </a:lnTo>
                    <a:lnTo>
                      <a:pt x="174" y="68"/>
                    </a:lnTo>
                    <a:lnTo>
                      <a:pt x="178" y="68"/>
                    </a:lnTo>
                    <a:lnTo>
                      <a:pt x="180" y="66"/>
                    </a:lnTo>
                    <a:lnTo>
                      <a:pt x="180" y="62"/>
                    </a:lnTo>
                    <a:lnTo>
                      <a:pt x="172" y="36"/>
                    </a:lnTo>
                    <a:lnTo>
                      <a:pt x="164" y="12"/>
                    </a:lnTo>
                    <a:lnTo>
                      <a:pt x="166" y="12"/>
                    </a:lnTo>
                    <a:lnTo>
                      <a:pt x="148" y="14"/>
                    </a:lnTo>
                    <a:lnTo>
                      <a:pt x="136" y="12"/>
                    </a:lnTo>
                    <a:lnTo>
                      <a:pt x="126" y="10"/>
                    </a:lnTo>
                    <a:lnTo>
                      <a:pt x="124" y="8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18" y="0"/>
                    </a:lnTo>
                    <a:lnTo>
                      <a:pt x="114" y="2"/>
                    </a:lnTo>
                    <a:lnTo>
                      <a:pt x="110" y="4"/>
                    </a:lnTo>
                    <a:lnTo>
                      <a:pt x="106" y="14"/>
                    </a:lnTo>
                    <a:lnTo>
                      <a:pt x="102" y="26"/>
                    </a:lnTo>
                    <a:lnTo>
                      <a:pt x="98" y="32"/>
                    </a:lnTo>
                    <a:lnTo>
                      <a:pt x="92" y="40"/>
                    </a:lnTo>
                    <a:lnTo>
                      <a:pt x="82" y="44"/>
                    </a:lnTo>
                    <a:lnTo>
                      <a:pt x="74" y="52"/>
                    </a:lnTo>
                    <a:lnTo>
                      <a:pt x="66" y="58"/>
                    </a:lnTo>
                    <a:lnTo>
                      <a:pt x="62" y="64"/>
                    </a:lnTo>
                    <a:lnTo>
                      <a:pt x="60" y="70"/>
                    </a:lnTo>
                    <a:lnTo>
                      <a:pt x="60" y="82"/>
                    </a:lnTo>
                    <a:lnTo>
                      <a:pt x="58" y="94"/>
                    </a:lnTo>
                    <a:lnTo>
                      <a:pt x="54" y="108"/>
                    </a:lnTo>
                    <a:lnTo>
                      <a:pt x="50" y="114"/>
                    </a:lnTo>
                    <a:lnTo>
                      <a:pt x="44" y="118"/>
                    </a:lnTo>
                    <a:lnTo>
                      <a:pt x="32" y="130"/>
                    </a:lnTo>
                    <a:lnTo>
                      <a:pt x="24" y="136"/>
                    </a:lnTo>
                    <a:lnTo>
                      <a:pt x="18" y="140"/>
                    </a:lnTo>
                    <a:lnTo>
                      <a:pt x="12" y="142"/>
                    </a:lnTo>
                    <a:lnTo>
                      <a:pt x="4" y="146"/>
                    </a:lnTo>
                    <a:lnTo>
                      <a:pt x="0" y="154"/>
                    </a:lnTo>
                    <a:lnTo>
                      <a:pt x="68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1" name="Freeform 112"/>
              <p:cNvSpPr/>
              <p:nvPr/>
            </p:nvSpPr>
            <p:spPr bwMode="auto">
              <a:xfrm>
                <a:off x="4248071" y="3772503"/>
                <a:ext cx="184497" cy="185842"/>
              </a:xfrm>
              <a:custGeom>
                <a:avLst/>
                <a:gdLst>
                  <a:gd name="T0" fmla="*/ 2147483647 w 126"/>
                  <a:gd name="T1" fmla="*/ 0 h 116"/>
                  <a:gd name="T2" fmla="*/ 2147483647 w 126"/>
                  <a:gd name="T3" fmla="*/ 2147483647 h 116"/>
                  <a:gd name="T4" fmla="*/ 2147483647 w 126"/>
                  <a:gd name="T5" fmla="*/ 2147483647 h 116"/>
                  <a:gd name="T6" fmla="*/ 2147483647 w 126"/>
                  <a:gd name="T7" fmla="*/ 2147483647 h 116"/>
                  <a:gd name="T8" fmla="*/ 2147483647 w 126"/>
                  <a:gd name="T9" fmla="*/ 2147483647 h 116"/>
                  <a:gd name="T10" fmla="*/ 2147483647 w 126"/>
                  <a:gd name="T11" fmla="*/ 2147483647 h 116"/>
                  <a:gd name="T12" fmla="*/ 2147483647 w 126"/>
                  <a:gd name="T13" fmla="*/ 2147483647 h 116"/>
                  <a:gd name="T14" fmla="*/ 0 w 126"/>
                  <a:gd name="T15" fmla="*/ 2147483647 h 116"/>
                  <a:gd name="T16" fmla="*/ 0 w 126"/>
                  <a:gd name="T17" fmla="*/ 2147483647 h 116"/>
                  <a:gd name="T18" fmla="*/ 2147483647 w 126"/>
                  <a:gd name="T19" fmla="*/ 2147483647 h 116"/>
                  <a:gd name="T20" fmla="*/ 2147483647 w 126"/>
                  <a:gd name="T21" fmla="*/ 2147483647 h 116"/>
                  <a:gd name="T22" fmla="*/ 2147483647 w 126"/>
                  <a:gd name="T23" fmla="*/ 2147483647 h 116"/>
                  <a:gd name="T24" fmla="*/ 2147483647 w 126"/>
                  <a:gd name="T25" fmla="*/ 2147483647 h 116"/>
                  <a:gd name="T26" fmla="*/ 2147483647 w 126"/>
                  <a:gd name="T27" fmla="*/ 2147483647 h 116"/>
                  <a:gd name="T28" fmla="*/ 2147483647 w 126"/>
                  <a:gd name="T29" fmla="*/ 2147483647 h 116"/>
                  <a:gd name="T30" fmla="*/ 2147483647 w 126"/>
                  <a:gd name="T31" fmla="*/ 2147483647 h 116"/>
                  <a:gd name="T32" fmla="*/ 2147483647 w 126"/>
                  <a:gd name="T33" fmla="*/ 2147483647 h 116"/>
                  <a:gd name="T34" fmla="*/ 2147483647 w 126"/>
                  <a:gd name="T35" fmla="*/ 0 h 1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6"/>
                  <a:gd name="T55" fmla="*/ 0 h 116"/>
                  <a:gd name="T56" fmla="*/ 126 w 126"/>
                  <a:gd name="T57" fmla="*/ 116 h 1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6" h="116">
                    <a:moveTo>
                      <a:pt x="126" y="0"/>
                    </a:move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0" y="108"/>
                    </a:lnTo>
                    <a:lnTo>
                      <a:pt x="2" y="100"/>
                    </a:lnTo>
                    <a:lnTo>
                      <a:pt x="10" y="88"/>
                    </a:lnTo>
                    <a:lnTo>
                      <a:pt x="20" y="74"/>
                    </a:lnTo>
                    <a:lnTo>
                      <a:pt x="24" y="66"/>
                    </a:lnTo>
                    <a:lnTo>
                      <a:pt x="38" y="42"/>
                    </a:lnTo>
                    <a:lnTo>
                      <a:pt x="50" y="20"/>
                    </a:lnTo>
                    <a:lnTo>
                      <a:pt x="56" y="12"/>
                    </a:lnTo>
                    <a:lnTo>
                      <a:pt x="60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2" name="Freeform 113"/>
              <p:cNvSpPr/>
              <p:nvPr/>
            </p:nvSpPr>
            <p:spPr bwMode="auto">
              <a:xfrm>
                <a:off x="4248071" y="3772503"/>
                <a:ext cx="272133" cy="378321"/>
              </a:xfrm>
              <a:custGeom>
                <a:avLst/>
                <a:gdLst>
                  <a:gd name="T0" fmla="*/ 2147483647 w 186"/>
                  <a:gd name="T1" fmla="*/ 0 h 238"/>
                  <a:gd name="T2" fmla="*/ 2147483647 w 186"/>
                  <a:gd name="T3" fmla="*/ 0 h 238"/>
                  <a:gd name="T4" fmla="*/ 2147483647 w 186"/>
                  <a:gd name="T5" fmla="*/ 2147483647 h 238"/>
                  <a:gd name="T6" fmla="*/ 2147483647 w 186"/>
                  <a:gd name="T7" fmla="*/ 2147483647 h 238"/>
                  <a:gd name="T8" fmla="*/ 2147483647 w 186"/>
                  <a:gd name="T9" fmla="*/ 2147483647 h 238"/>
                  <a:gd name="T10" fmla="*/ 2147483647 w 186"/>
                  <a:gd name="T11" fmla="*/ 2147483647 h 238"/>
                  <a:gd name="T12" fmla="*/ 2147483647 w 186"/>
                  <a:gd name="T13" fmla="*/ 2147483647 h 238"/>
                  <a:gd name="T14" fmla="*/ 2147483647 w 186"/>
                  <a:gd name="T15" fmla="*/ 2147483647 h 238"/>
                  <a:gd name="T16" fmla="*/ 0 w 186"/>
                  <a:gd name="T17" fmla="*/ 2147483647 h 238"/>
                  <a:gd name="T18" fmla="*/ 2147483647 w 186"/>
                  <a:gd name="T19" fmla="*/ 2147483647 h 238"/>
                  <a:gd name="T20" fmla="*/ 2147483647 w 186"/>
                  <a:gd name="T21" fmla="*/ 2147483647 h 238"/>
                  <a:gd name="T22" fmla="*/ 2147483647 w 186"/>
                  <a:gd name="T23" fmla="*/ 2147483647 h 238"/>
                  <a:gd name="T24" fmla="*/ 2147483647 w 186"/>
                  <a:gd name="T25" fmla="*/ 2147483647 h 238"/>
                  <a:gd name="T26" fmla="*/ 2147483647 w 186"/>
                  <a:gd name="T27" fmla="*/ 2147483647 h 238"/>
                  <a:gd name="T28" fmla="*/ 2147483647 w 186"/>
                  <a:gd name="T29" fmla="*/ 2147483647 h 238"/>
                  <a:gd name="T30" fmla="*/ 2147483647 w 186"/>
                  <a:gd name="T31" fmla="*/ 2147483647 h 238"/>
                  <a:gd name="T32" fmla="*/ 2147483647 w 186"/>
                  <a:gd name="T33" fmla="*/ 2147483647 h 238"/>
                  <a:gd name="T34" fmla="*/ 2147483647 w 186"/>
                  <a:gd name="T35" fmla="*/ 2147483647 h 238"/>
                  <a:gd name="T36" fmla="*/ 2147483647 w 186"/>
                  <a:gd name="T37" fmla="*/ 2147483647 h 238"/>
                  <a:gd name="T38" fmla="*/ 2147483647 w 186"/>
                  <a:gd name="T39" fmla="*/ 2147483647 h 238"/>
                  <a:gd name="T40" fmla="*/ 2147483647 w 186"/>
                  <a:gd name="T41" fmla="*/ 2147483647 h 238"/>
                  <a:gd name="T42" fmla="*/ 2147483647 w 186"/>
                  <a:gd name="T43" fmla="*/ 2147483647 h 238"/>
                  <a:gd name="T44" fmla="*/ 2147483647 w 186"/>
                  <a:gd name="T45" fmla="*/ 2147483647 h 238"/>
                  <a:gd name="T46" fmla="*/ 2147483647 w 186"/>
                  <a:gd name="T47" fmla="*/ 2147483647 h 238"/>
                  <a:gd name="T48" fmla="*/ 2147483647 w 186"/>
                  <a:gd name="T49" fmla="*/ 2147483647 h 238"/>
                  <a:gd name="T50" fmla="*/ 2147483647 w 186"/>
                  <a:gd name="T51" fmla="*/ 2147483647 h 238"/>
                  <a:gd name="T52" fmla="*/ 2147483647 w 186"/>
                  <a:gd name="T53" fmla="*/ 2147483647 h 238"/>
                  <a:gd name="T54" fmla="*/ 2147483647 w 186"/>
                  <a:gd name="T55" fmla="*/ 2147483647 h 238"/>
                  <a:gd name="T56" fmla="*/ 2147483647 w 186"/>
                  <a:gd name="T57" fmla="*/ 2147483647 h 238"/>
                  <a:gd name="T58" fmla="*/ 2147483647 w 186"/>
                  <a:gd name="T59" fmla="*/ 2147483647 h 238"/>
                  <a:gd name="T60" fmla="*/ 2147483647 w 186"/>
                  <a:gd name="T61" fmla="*/ 2147483647 h 238"/>
                  <a:gd name="T62" fmla="*/ 2147483647 w 186"/>
                  <a:gd name="T63" fmla="*/ 2147483647 h 238"/>
                  <a:gd name="T64" fmla="*/ 2147483647 w 186"/>
                  <a:gd name="T65" fmla="*/ 2147483647 h 238"/>
                  <a:gd name="T66" fmla="*/ 2147483647 w 186"/>
                  <a:gd name="T67" fmla="*/ 2147483647 h 238"/>
                  <a:gd name="T68" fmla="*/ 2147483647 w 186"/>
                  <a:gd name="T69" fmla="*/ 2147483647 h 238"/>
                  <a:gd name="T70" fmla="*/ 2147483647 w 186"/>
                  <a:gd name="T71" fmla="*/ 2147483647 h 238"/>
                  <a:gd name="T72" fmla="*/ 2147483647 w 186"/>
                  <a:gd name="T73" fmla="*/ 2147483647 h 238"/>
                  <a:gd name="T74" fmla="*/ 2147483647 w 186"/>
                  <a:gd name="T75" fmla="*/ 2147483647 h 238"/>
                  <a:gd name="T76" fmla="*/ 2147483647 w 186"/>
                  <a:gd name="T77" fmla="*/ 2147483647 h 238"/>
                  <a:gd name="T78" fmla="*/ 2147483647 w 186"/>
                  <a:gd name="T79" fmla="*/ 2147483647 h 238"/>
                  <a:gd name="T80" fmla="*/ 2147483647 w 186"/>
                  <a:gd name="T81" fmla="*/ 2147483647 h 238"/>
                  <a:gd name="T82" fmla="*/ 2147483647 w 186"/>
                  <a:gd name="T83" fmla="*/ 2147483647 h 238"/>
                  <a:gd name="T84" fmla="*/ 2147483647 w 186"/>
                  <a:gd name="T85" fmla="*/ 2147483647 h 238"/>
                  <a:gd name="T86" fmla="*/ 2147483647 w 186"/>
                  <a:gd name="T87" fmla="*/ 2147483647 h 238"/>
                  <a:gd name="T88" fmla="*/ 2147483647 w 186"/>
                  <a:gd name="T89" fmla="*/ 2147483647 h 238"/>
                  <a:gd name="T90" fmla="*/ 2147483647 w 186"/>
                  <a:gd name="T91" fmla="*/ 2147483647 h 238"/>
                  <a:gd name="T92" fmla="*/ 2147483647 w 186"/>
                  <a:gd name="T93" fmla="*/ 2147483647 h 238"/>
                  <a:gd name="T94" fmla="*/ 2147483647 w 186"/>
                  <a:gd name="T95" fmla="*/ 2147483647 h 238"/>
                  <a:gd name="T96" fmla="*/ 2147483647 w 186"/>
                  <a:gd name="T97" fmla="*/ 2147483647 h 238"/>
                  <a:gd name="T98" fmla="*/ 2147483647 w 186"/>
                  <a:gd name="T99" fmla="*/ 2147483647 h 238"/>
                  <a:gd name="T100" fmla="*/ 2147483647 w 186"/>
                  <a:gd name="T101" fmla="*/ 2147483647 h 238"/>
                  <a:gd name="T102" fmla="*/ 2147483647 w 186"/>
                  <a:gd name="T103" fmla="*/ 2147483647 h 238"/>
                  <a:gd name="T104" fmla="*/ 2147483647 w 186"/>
                  <a:gd name="T105" fmla="*/ 2147483647 h 238"/>
                  <a:gd name="T106" fmla="*/ 2147483647 w 186"/>
                  <a:gd name="T107" fmla="*/ 2147483647 h 238"/>
                  <a:gd name="T108" fmla="*/ 2147483647 w 186"/>
                  <a:gd name="T109" fmla="*/ 2147483647 h 238"/>
                  <a:gd name="T110" fmla="*/ 2147483647 w 186"/>
                  <a:gd name="T111" fmla="*/ 2147483647 h 238"/>
                  <a:gd name="T112" fmla="*/ 2147483647 w 186"/>
                  <a:gd name="T113" fmla="*/ 2147483647 h 238"/>
                  <a:gd name="T114" fmla="*/ 2147483647 w 186"/>
                  <a:gd name="T115" fmla="*/ 2147483647 h 238"/>
                  <a:gd name="T116" fmla="*/ 2147483647 w 186"/>
                  <a:gd name="T117" fmla="*/ 2147483647 h 238"/>
                  <a:gd name="T118" fmla="*/ 2147483647 w 186"/>
                  <a:gd name="T119" fmla="*/ 2147483647 h 238"/>
                  <a:gd name="T120" fmla="*/ 2147483647 w 186"/>
                  <a:gd name="T121" fmla="*/ 0 h 2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6"/>
                  <a:gd name="T184" fmla="*/ 0 h 238"/>
                  <a:gd name="T185" fmla="*/ 186 w 186"/>
                  <a:gd name="T186" fmla="*/ 238 h 23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6" h="238">
                    <a:moveTo>
                      <a:pt x="128" y="0"/>
                    </a:moveTo>
                    <a:lnTo>
                      <a:pt x="126" y="0"/>
                    </a:ln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2" y="124"/>
                    </a:lnTo>
                    <a:lnTo>
                      <a:pt x="6" y="128"/>
                    </a:lnTo>
                    <a:lnTo>
                      <a:pt x="10" y="134"/>
                    </a:lnTo>
                    <a:lnTo>
                      <a:pt x="12" y="138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6" y="150"/>
                    </a:lnTo>
                    <a:lnTo>
                      <a:pt x="6" y="152"/>
                    </a:lnTo>
                    <a:lnTo>
                      <a:pt x="6" y="156"/>
                    </a:lnTo>
                    <a:lnTo>
                      <a:pt x="10" y="158"/>
                    </a:lnTo>
                    <a:lnTo>
                      <a:pt x="14" y="166"/>
                    </a:lnTo>
                    <a:lnTo>
                      <a:pt x="12" y="166"/>
                    </a:lnTo>
                    <a:lnTo>
                      <a:pt x="14" y="176"/>
                    </a:lnTo>
                    <a:lnTo>
                      <a:pt x="12" y="186"/>
                    </a:lnTo>
                    <a:lnTo>
                      <a:pt x="10" y="196"/>
                    </a:lnTo>
                    <a:lnTo>
                      <a:pt x="6" y="206"/>
                    </a:lnTo>
                    <a:lnTo>
                      <a:pt x="10" y="206"/>
                    </a:lnTo>
                    <a:lnTo>
                      <a:pt x="12" y="206"/>
                    </a:lnTo>
                    <a:lnTo>
                      <a:pt x="16" y="206"/>
                    </a:lnTo>
                    <a:lnTo>
                      <a:pt x="18" y="204"/>
                    </a:lnTo>
                    <a:lnTo>
                      <a:pt x="22" y="202"/>
                    </a:lnTo>
                    <a:lnTo>
                      <a:pt x="26" y="202"/>
                    </a:lnTo>
                    <a:lnTo>
                      <a:pt x="34" y="204"/>
                    </a:lnTo>
                    <a:lnTo>
                      <a:pt x="42" y="208"/>
                    </a:lnTo>
                    <a:lnTo>
                      <a:pt x="48" y="210"/>
                    </a:lnTo>
                    <a:lnTo>
                      <a:pt x="50" y="216"/>
                    </a:lnTo>
                    <a:lnTo>
                      <a:pt x="60" y="230"/>
                    </a:lnTo>
                    <a:lnTo>
                      <a:pt x="64" y="234"/>
                    </a:lnTo>
                    <a:lnTo>
                      <a:pt x="70" y="238"/>
                    </a:lnTo>
                    <a:lnTo>
                      <a:pt x="76" y="228"/>
                    </a:lnTo>
                    <a:lnTo>
                      <a:pt x="78" y="222"/>
                    </a:lnTo>
                    <a:lnTo>
                      <a:pt x="82" y="222"/>
                    </a:lnTo>
                    <a:lnTo>
                      <a:pt x="88" y="220"/>
                    </a:lnTo>
                    <a:lnTo>
                      <a:pt x="86" y="226"/>
                    </a:lnTo>
                    <a:lnTo>
                      <a:pt x="88" y="230"/>
                    </a:lnTo>
                    <a:lnTo>
                      <a:pt x="92" y="224"/>
                    </a:lnTo>
                    <a:lnTo>
                      <a:pt x="94" y="224"/>
                    </a:lnTo>
                    <a:lnTo>
                      <a:pt x="96" y="222"/>
                    </a:lnTo>
                    <a:lnTo>
                      <a:pt x="98" y="224"/>
                    </a:lnTo>
                    <a:lnTo>
                      <a:pt x="100" y="226"/>
                    </a:lnTo>
                    <a:lnTo>
                      <a:pt x="102" y="228"/>
                    </a:lnTo>
                    <a:lnTo>
                      <a:pt x="106" y="226"/>
                    </a:lnTo>
                    <a:lnTo>
                      <a:pt x="110" y="224"/>
                    </a:lnTo>
                    <a:lnTo>
                      <a:pt x="172" y="224"/>
                    </a:lnTo>
                    <a:lnTo>
                      <a:pt x="174" y="216"/>
                    </a:lnTo>
                    <a:lnTo>
                      <a:pt x="176" y="208"/>
                    </a:lnTo>
                    <a:lnTo>
                      <a:pt x="172" y="208"/>
                    </a:lnTo>
                    <a:lnTo>
                      <a:pt x="170" y="206"/>
                    </a:lnTo>
                    <a:lnTo>
                      <a:pt x="158" y="50"/>
                    </a:lnTo>
                    <a:lnTo>
                      <a:pt x="186" y="50"/>
                    </a:lnTo>
                    <a:lnTo>
                      <a:pt x="128" y="6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" name="Freeform 114"/>
              <p:cNvSpPr/>
              <p:nvPr/>
            </p:nvSpPr>
            <p:spPr bwMode="auto">
              <a:xfrm>
                <a:off x="4347239" y="3852149"/>
                <a:ext cx="374760" cy="427437"/>
              </a:xfrm>
              <a:custGeom>
                <a:avLst/>
                <a:gdLst>
                  <a:gd name="T0" fmla="*/ 2147483647 w 256"/>
                  <a:gd name="T1" fmla="*/ 2147483647 h 270"/>
                  <a:gd name="T2" fmla="*/ 2147483647 w 256"/>
                  <a:gd name="T3" fmla="*/ 2147483647 h 270"/>
                  <a:gd name="T4" fmla="*/ 2147483647 w 256"/>
                  <a:gd name="T5" fmla="*/ 2147483647 h 270"/>
                  <a:gd name="T6" fmla="*/ 2147483647 w 256"/>
                  <a:gd name="T7" fmla="*/ 2147483647 h 270"/>
                  <a:gd name="T8" fmla="*/ 2147483647 w 256"/>
                  <a:gd name="T9" fmla="*/ 2147483647 h 270"/>
                  <a:gd name="T10" fmla="*/ 2147483647 w 256"/>
                  <a:gd name="T11" fmla="*/ 2147483647 h 270"/>
                  <a:gd name="T12" fmla="*/ 2147483647 w 256"/>
                  <a:gd name="T13" fmla="*/ 2147483647 h 270"/>
                  <a:gd name="T14" fmla="*/ 2147483647 w 256"/>
                  <a:gd name="T15" fmla="*/ 2147483647 h 270"/>
                  <a:gd name="T16" fmla="*/ 2147483647 w 256"/>
                  <a:gd name="T17" fmla="*/ 2147483647 h 270"/>
                  <a:gd name="T18" fmla="*/ 2147483647 w 256"/>
                  <a:gd name="T19" fmla="*/ 2147483647 h 270"/>
                  <a:gd name="T20" fmla="*/ 2147483647 w 256"/>
                  <a:gd name="T21" fmla="*/ 0 h 270"/>
                  <a:gd name="T22" fmla="*/ 2147483647 w 256"/>
                  <a:gd name="T23" fmla="*/ 2147483647 h 270"/>
                  <a:gd name="T24" fmla="*/ 2147483647 w 256"/>
                  <a:gd name="T25" fmla="*/ 2147483647 h 270"/>
                  <a:gd name="T26" fmla="*/ 2147483647 w 256"/>
                  <a:gd name="T27" fmla="*/ 2147483647 h 270"/>
                  <a:gd name="T28" fmla="*/ 2147483647 w 256"/>
                  <a:gd name="T29" fmla="*/ 2147483647 h 270"/>
                  <a:gd name="T30" fmla="*/ 2147483647 w 256"/>
                  <a:gd name="T31" fmla="*/ 2147483647 h 270"/>
                  <a:gd name="T32" fmla="*/ 2147483647 w 256"/>
                  <a:gd name="T33" fmla="*/ 2147483647 h 270"/>
                  <a:gd name="T34" fmla="*/ 2147483647 w 256"/>
                  <a:gd name="T35" fmla="*/ 2147483647 h 270"/>
                  <a:gd name="T36" fmla="*/ 2147483647 w 256"/>
                  <a:gd name="T37" fmla="*/ 2147483647 h 270"/>
                  <a:gd name="T38" fmla="*/ 2147483647 w 256"/>
                  <a:gd name="T39" fmla="*/ 2147483647 h 270"/>
                  <a:gd name="T40" fmla="*/ 2147483647 w 256"/>
                  <a:gd name="T41" fmla="*/ 2147483647 h 270"/>
                  <a:gd name="T42" fmla="*/ 2147483647 w 256"/>
                  <a:gd name="T43" fmla="*/ 2147483647 h 270"/>
                  <a:gd name="T44" fmla="*/ 2147483647 w 256"/>
                  <a:gd name="T45" fmla="*/ 2147483647 h 270"/>
                  <a:gd name="T46" fmla="*/ 2147483647 w 256"/>
                  <a:gd name="T47" fmla="*/ 2147483647 h 270"/>
                  <a:gd name="T48" fmla="*/ 2147483647 w 256"/>
                  <a:gd name="T49" fmla="*/ 2147483647 h 270"/>
                  <a:gd name="T50" fmla="*/ 2147483647 w 256"/>
                  <a:gd name="T51" fmla="*/ 2147483647 h 270"/>
                  <a:gd name="T52" fmla="*/ 2147483647 w 256"/>
                  <a:gd name="T53" fmla="*/ 2147483647 h 270"/>
                  <a:gd name="T54" fmla="*/ 2147483647 w 256"/>
                  <a:gd name="T55" fmla="*/ 2147483647 h 270"/>
                  <a:gd name="T56" fmla="*/ 2147483647 w 256"/>
                  <a:gd name="T57" fmla="*/ 2147483647 h 270"/>
                  <a:gd name="T58" fmla="*/ 2147483647 w 256"/>
                  <a:gd name="T59" fmla="*/ 2147483647 h 270"/>
                  <a:gd name="T60" fmla="*/ 2147483647 w 256"/>
                  <a:gd name="T61" fmla="*/ 2147483647 h 270"/>
                  <a:gd name="T62" fmla="*/ 2147483647 w 256"/>
                  <a:gd name="T63" fmla="*/ 2147483647 h 270"/>
                  <a:gd name="T64" fmla="*/ 2147483647 w 256"/>
                  <a:gd name="T65" fmla="*/ 2147483647 h 270"/>
                  <a:gd name="T66" fmla="*/ 2147483647 w 256"/>
                  <a:gd name="T67" fmla="*/ 2147483647 h 270"/>
                  <a:gd name="T68" fmla="*/ 2147483647 w 256"/>
                  <a:gd name="T69" fmla="*/ 2147483647 h 270"/>
                  <a:gd name="T70" fmla="*/ 2147483647 w 256"/>
                  <a:gd name="T71" fmla="*/ 2147483647 h 270"/>
                  <a:gd name="T72" fmla="*/ 2147483647 w 256"/>
                  <a:gd name="T73" fmla="*/ 2147483647 h 270"/>
                  <a:gd name="T74" fmla="*/ 2147483647 w 256"/>
                  <a:gd name="T75" fmla="*/ 2147483647 h 270"/>
                  <a:gd name="T76" fmla="*/ 2147483647 w 256"/>
                  <a:gd name="T77" fmla="*/ 2147483647 h 27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56"/>
                  <a:gd name="T118" fmla="*/ 0 h 270"/>
                  <a:gd name="T119" fmla="*/ 256 w 256"/>
                  <a:gd name="T120" fmla="*/ 270 h 27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56" h="270">
                    <a:moveTo>
                      <a:pt x="2" y="188"/>
                    </a:moveTo>
                    <a:lnTo>
                      <a:pt x="8" y="178"/>
                    </a:lnTo>
                    <a:lnTo>
                      <a:pt x="10" y="172"/>
                    </a:lnTo>
                    <a:lnTo>
                      <a:pt x="14" y="172"/>
                    </a:lnTo>
                    <a:lnTo>
                      <a:pt x="20" y="170"/>
                    </a:lnTo>
                    <a:lnTo>
                      <a:pt x="18" y="176"/>
                    </a:lnTo>
                    <a:lnTo>
                      <a:pt x="20" y="180"/>
                    </a:lnTo>
                    <a:lnTo>
                      <a:pt x="24" y="174"/>
                    </a:lnTo>
                    <a:lnTo>
                      <a:pt x="26" y="174"/>
                    </a:lnTo>
                    <a:lnTo>
                      <a:pt x="28" y="172"/>
                    </a:lnTo>
                    <a:lnTo>
                      <a:pt x="30" y="174"/>
                    </a:lnTo>
                    <a:lnTo>
                      <a:pt x="32" y="176"/>
                    </a:lnTo>
                    <a:lnTo>
                      <a:pt x="34" y="178"/>
                    </a:lnTo>
                    <a:lnTo>
                      <a:pt x="38" y="176"/>
                    </a:lnTo>
                    <a:lnTo>
                      <a:pt x="42" y="174"/>
                    </a:lnTo>
                    <a:lnTo>
                      <a:pt x="104" y="174"/>
                    </a:lnTo>
                    <a:lnTo>
                      <a:pt x="106" y="166"/>
                    </a:lnTo>
                    <a:lnTo>
                      <a:pt x="108" y="158"/>
                    </a:lnTo>
                    <a:lnTo>
                      <a:pt x="104" y="158"/>
                    </a:lnTo>
                    <a:lnTo>
                      <a:pt x="102" y="156"/>
                    </a:lnTo>
                    <a:lnTo>
                      <a:pt x="90" y="0"/>
                    </a:lnTo>
                    <a:lnTo>
                      <a:pt x="118" y="0"/>
                    </a:lnTo>
                    <a:lnTo>
                      <a:pt x="208" y="68"/>
                    </a:lnTo>
                    <a:lnTo>
                      <a:pt x="208" y="72"/>
                    </a:lnTo>
                    <a:lnTo>
                      <a:pt x="212" y="76"/>
                    </a:lnTo>
                    <a:lnTo>
                      <a:pt x="220" y="84"/>
                    </a:lnTo>
                    <a:lnTo>
                      <a:pt x="230" y="88"/>
                    </a:lnTo>
                    <a:lnTo>
                      <a:pt x="242" y="92"/>
                    </a:lnTo>
                    <a:lnTo>
                      <a:pt x="242" y="106"/>
                    </a:lnTo>
                    <a:lnTo>
                      <a:pt x="256" y="104"/>
                    </a:lnTo>
                    <a:lnTo>
                      <a:pt x="256" y="154"/>
                    </a:lnTo>
                    <a:lnTo>
                      <a:pt x="252" y="162"/>
                    </a:lnTo>
                    <a:lnTo>
                      <a:pt x="248" y="170"/>
                    </a:lnTo>
                    <a:lnTo>
                      <a:pt x="240" y="174"/>
                    </a:lnTo>
                    <a:lnTo>
                      <a:pt x="230" y="176"/>
                    </a:lnTo>
                    <a:lnTo>
                      <a:pt x="218" y="176"/>
                    </a:lnTo>
                    <a:lnTo>
                      <a:pt x="206" y="178"/>
                    </a:lnTo>
                    <a:lnTo>
                      <a:pt x="186" y="184"/>
                    </a:lnTo>
                    <a:lnTo>
                      <a:pt x="150" y="196"/>
                    </a:lnTo>
                    <a:lnTo>
                      <a:pt x="146" y="198"/>
                    </a:lnTo>
                    <a:lnTo>
                      <a:pt x="144" y="200"/>
                    </a:lnTo>
                    <a:lnTo>
                      <a:pt x="142" y="206"/>
                    </a:lnTo>
                    <a:lnTo>
                      <a:pt x="138" y="212"/>
                    </a:lnTo>
                    <a:lnTo>
                      <a:pt x="136" y="212"/>
                    </a:lnTo>
                    <a:lnTo>
                      <a:pt x="132" y="212"/>
                    </a:lnTo>
                    <a:lnTo>
                      <a:pt x="124" y="212"/>
                    </a:lnTo>
                    <a:lnTo>
                      <a:pt x="124" y="222"/>
                    </a:lnTo>
                    <a:lnTo>
                      <a:pt x="124" y="228"/>
                    </a:lnTo>
                    <a:lnTo>
                      <a:pt x="122" y="232"/>
                    </a:lnTo>
                    <a:lnTo>
                      <a:pt x="116" y="236"/>
                    </a:lnTo>
                    <a:lnTo>
                      <a:pt x="110" y="240"/>
                    </a:lnTo>
                    <a:lnTo>
                      <a:pt x="108" y="244"/>
                    </a:lnTo>
                    <a:lnTo>
                      <a:pt x="108" y="248"/>
                    </a:lnTo>
                    <a:lnTo>
                      <a:pt x="106" y="256"/>
                    </a:lnTo>
                    <a:lnTo>
                      <a:pt x="104" y="264"/>
                    </a:lnTo>
                    <a:lnTo>
                      <a:pt x="100" y="266"/>
                    </a:lnTo>
                    <a:lnTo>
                      <a:pt x="94" y="270"/>
                    </a:lnTo>
                    <a:lnTo>
                      <a:pt x="90" y="264"/>
                    </a:lnTo>
                    <a:lnTo>
                      <a:pt x="82" y="266"/>
                    </a:lnTo>
                    <a:lnTo>
                      <a:pt x="76" y="268"/>
                    </a:lnTo>
                    <a:lnTo>
                      <a:pt x="70" y="270"/>
                    </a:lnTo>
                    <a:lnTo>
                      <a:pt x="64" y="268"/>
                    </a:lnTo>
                    <a:lnTo>
                      <a:pt x="62" y="266"/>
                    </a:lnTo>
                    <a:lnTo>
                      <a:pt x="58" y="252"/>
                    </a:lnTo>
                    <a:lnTo>
                      <a:pt x="54" y="240"/>
                    </a:lnTo>
                    <a:lnTo>
                      <a:pt x="50" y="234"/>
                    </a:lnTo>
                    <a:lnTo>
                      <a:pt x="44" y="232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4" y="236"/>
                    </a:lnTo>
                    <a:lnTo>
                      <a:pt x="20" y="234"/>
                    </a:lnTo>
                    <a:lnTo>
                      <a:pt x="10" y="232"/>
                    </a:lnTo>
                    <a:lnTo>
                      <a:pt x="10" y="224"/>
                    </a:lnTo>
                    <a:lnTo>
                      <a:pt x="10" y="218"/>
                    </a:lnTo>
                    <a:lnTo>
                      <a:pt x="8" y="210"/>
                    </a:lnTo>
                    <a:lnTo>
                      <a:pt x="4" y="200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2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" name="Freeform 115"/>
              <p:cNvSpPr/>
              <p:nvPr/>
            </p:nvSpPr>
            <p:spPr bwMode="auto">
              <a:xfrm>
                <a:off x="4630903" y="3891972"/>
                <a:ext cx="365535" cy="343808"/>
              </a:xfrm>
              <a:custGeom>
                <a:avLst/>
                <a:gdLst>
                  <a:gd name="T0" fmla="*/ 2147483647 w 249"/>
                  <a:gd name="T1" fmla="*/ 2147483647 h 216"/>
                  <a:gd name="T2" fmla="*/ 2147483647 w 249"/>
                  <a:gd name="T3" fmla="*/ 2147483647 h 216"/>
                  <a:gd name="T4" fmla="*/ 2147483647 w 249"/>
                  <a:gd name="T5" fmla="*/ 0 h 216"/>
                  <a:gd name="T6" fmla="*/ 2147483647 w 249"/>
                  <a:gd name="T7" fmla="*/ 0 h 216"/>
                  <a:gd name="T8" fmla="*/ 2147483647 w 249"/>
                  <a:gd name="T9" fmla="*/ 2147483647 h 216"/>
                  <a:gd name="T10" fmla="*/ 2147483647 w 249"/>
                  <a:gd name="T11" fmla="*/ 2147483647 h 216"/>
                  <a:gd name="T12" fmla="*/ 2147483647 w 249"/>
                  <a:gd name="T13" fmla="*/ 2147483647 h 216"/>
                  <a:gd name="T14" fmla="*/ 2147483647 w 249"/>
                  <a:gd name="T15" fmla="*/ 2147483647 h 216"/>
                  <a:gd name="T16" fmla="*/ 0 w 249"/>
                  <a:gd name="T17" fmla="*/ 2147483647 h 216"/>
                  <a:gd name="T18" fmla="*/ 2147483647 w 249"/>
                  <a:gd name="T19" fmla="*/ 2147483647 h 216"/>
                  <a:gd name="T20" fmla="*/ 2147483647 w 249"/>
                  <a:gd name="T21" fmla="*/ 2147483647 h 216"/>
                  <a:gd name="T22" fmla="*/ 2147483647 w 249"/>
                  <a:gd name="T23" fmla="*/ 2147483647 h 216"/>
                  <a:gd name="T24" fmla="*/ 2147483647 w 249"/>
                  <a:gd name="T25" fmla="*/ 2147483647 h 216"/>
                  <a:gd name="T26" fmla="*/ 2147483647 w 249"/>
                  <a:gd name="T27" fmla="*/ 2147483647 h 216"/>
                  <a:gd name="T28" fmla="*/ 2147483647 w 249"/>
                  <a:gd name="T29" fmla="*/ 2147483647 h 216"/>
                  <a:gd name="T30" fmla="*/ 2147483647 w 249"/>
                  <a:gd name="T31" fmla="*/ 2147483647 h 216"/>
                  <a:gd name="T32" fmla="*/ 2147483647 w 249"/>
                  <a:gd name="T33" fmla="*/ 2147483647 h 216"/>
                  <a:gd name="T34" fmla="*/ 2147483647 w 249"/>
                  <a:gd name="T35" fmla="*/ 2147483647 h 216"/>
                  <a:gd name="T36" fmla="*/ 2147483647 w 249"/>
                  <a:gd name="T37" fmla="*/ 2147483647 h 216"/>
                  <a:gd name="T38" fmla="*/ 2147483647 w 249"/>
                  <a:gd name="T39" fmla="*/ 2147483647 h 216"/>
                  <a:gd name="T40" fmla="*/ 2147483647 w 249"/>
                  <a:gd name="T41" fmla="*/ 2147483647 h 216"/>
                  <a:gd name="T42" fmla="*/ 2147483647 w 249"/>
                  <a:gd name="T43" fmla="*/ 2147483647 h 216"/>
                  <a:gd name="T44" fmla="*/ 2147483647 w 249"/>
                  <a:gd name="T45" fmla="*/ 2147483647 h 216"/>
                  <a:gd name="T46" fmla="*/ 2147483647 w 249"/>
                  <a:gd name="T47" fmla="*/ 2147483647 h 216"/>
                  <a:gd name="T48" fmla="*/ 2147483647 w 249"/>
                  <a:gd name="T49" fmla="*/ 2147483647 h 216"/>
                  <a:gd name="T50" fmla="*/ 2147483647 w 249"/>
                  <a:gd name="T51" fmla="*/ 2147483647 h 216"/>
                  <a:gd name="T52" fmla="*/ 2147483647 w 249"/>
                  <a:gd name="T53" fmla="*/ 2147483647 h 216"/>
                  <a:gd name="T54" fmla="*/ 2147483647 w 249"/>
                  <a:gd name="T55" fmla="*/ 2147483647 h 216"/>
                  <a:gd name="T56" fmla="*/ 2147483647 w 249"/>
                  <a:gd name="T57" fmla="*/ 2147483647 h 216"/>
                  <a:gd name="T58" fmla="*/ 2147483647 w 249"/>
                  <a:gd name="T59" fmla="*/ 2147483647 h 216"/>
                  <a:gd name="T60" fmla="*/ 2147483647 w 249"/>
                  <a:gd name="T61" fmla="*/ 2147483647 h 216"/>
                  <a:gd name="T62" fmla="*/ 2147483647 w 249"/>
                  <a:gd name="T63" fmla="*/ 2147483647 h 216"/>
                  <a:gd name="T64" fmla="*/ 2147483647 w 249"/>
                  <a:gd name="T65" fmla="*/ 2147483647 h 216"/>
                  <a:gd name="T66" fmla="*/ 2147483647 w 249"/>
                  <a:gd name="T67" fmla="*/ 2147483647 h 216"/>
                  <a:gd name="T68" fmla="*/ 2147483647 w 249"/>
                  <a:gd name="T69" fmla="*/ 2147483647 h 216"/>
                  <a:gd name="T70" fmla="*/ 2147483647 w 249"/>
                  <a:gd name="T71" fmla="*/ 2147483647 h 216"/>
                  <a:gd name="T72" fmla="*/ 2147483647 w 249"/>
                  <a:gd name="T73" fmla="*/ 2147483647 h 216"/>
                  <a:gd name="T74" fmla="*/ 2147483647 w 249"/>
                  <a:gd name="T75" fmla="*/ 2147483647 h 216"/>
                  <a:gd name="T76" fmla="*/ 2147483647 w 249"/>
                  <a:gd name="T77" fmla="*/ 2147483647 h 216"/>
                  <a:gd name="T78" fmla="*/ 2147483647 w 249"/>
                  <a:gd name="T79" fmla="*/ 2147483647 h 216"/>
                  <a:gd name="T80" fmla="*/ 2147483647 w 249"/>
                  <a:gd name="T81" fmla="*/ 2147483647 h 21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9"/>
                  <a:gd name="T124" fmla="*/ 0 h 216"/>
                  <a:gd name="T125" fmla="*/ 249 w 249"/>
                  <a:gd name="T126" fmla="*/ 216 h 21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9" h="216">
                    <a:moveTo>
                      <a:pt x="219" y="14"/>
                    </a:moveTo>
                    <a:lnTo>
                      <a:pt x="215" y="8"/>
                    </a:lnTo>
                    <a:lnTo>
                      <a:pt x="211" y="4"/>
                    </a:lnTo>
                    <a:lnTo>
                      <a:pt x="205" y="2"/>
                    </a:lnTo>
                    <a:lnTo>
                      <a:pt x="199" y="0"/>
                    </a:lnTo>
                    <a:lnTo>
                      <a:pt x="190" y="0"/>
                    </a:lnTo>
                    <a:lnTo>
                      <a:pt x="186" y="0"/>
                    </a:lnTo>
                    <a:lnTo>
                      <a:pt x="184" y="0"/>
                    </a:lnTo>
                    <a:lnTo>
                      <a:pt x="114" y="48"/>
                    </a:lnTo>
                    <a:lnTo>
                      <a:pt x="86" y="76"/>
                    </a:lnTo>
                    <a:lnTo>
                      <a:pt x="62" y="78"/>
                    </a:lnTo>
                    <a:lnTo>
                      <a:pt x="62" y="128"/>
                    </a:lnTo>
                    <a:lnTo>
                      <a:pt x="58" y="136"/>
                    </a:lnTo>
                    <a:lnTo>
                      <a:pt x="54" y="144"/>
                    </a:lnTo>
                    <a:lnTo>
                      <a:pt x="46" y="148"/>
                    </a:lnTo>
                    <a:lnTo>
                      <a:pt x="36" y="150"/>
                    </a:lnTo>
                    <a:lnTo>
                      <a:pt x="16" y="152"/>
                    </a:lnTo>
                    <a:lnTo>
                      <a:pt x="0" y="156"/>
                    </a:lnTo>
                    <a:lnTo>
                      <a:pt x="0" y="166"/>
                    </a:lnTo>
                    <a:lnTo>
                      <a:pt x="4" y="172"/>
                    </a:lnTo>
                    <a:lnTo>
                      <a:pt x="8" y="174"/>
                    </a:lnTo>
                    <a:lnTo>
                      <a:pt x="12" y="178"/>
                    </a:lnTo>
                    <a:lnTo>
                      <a:pt x="14" y="182"/>
                    </a:lnTo>
                    <a:lnTo>
                      <a:pt x="14" y="186"/>
                    </a:lnTo>
                    <a:lnTo>
                      <a:pt x="14" y="190"/>
                    </a:lnTo>
                    <a:lnTo>
                      <a:pt x="14" y="194"/>
                    </a:lnTo>
                    <a:lnTo>
                      <a:pt x="18" y="198"/>
                    </a:lnTo>
                    <a:lnTo>
                      <a:pt x="24" y="198"/>
                    </a:lnTo>
                    <a:lnTo>
                      <a:pt x="30" y="200"/>
                    </a:lnTo>
                    <a:lnTo>
                      <a:pt x="32" y="204"/>
                    </a:lnTo>
                    <a:lnTo>
                      <a:pt x="32" y="206"/>
                    </a:lnTo>
                    <a:lnTo>
                      <a:pt x="42" y="206"/>
                    </a:lnTo>
                    <a:lnTo>
                      <a:pt x="46" y="212"/>
                    </a:lnTo>
                    <a:lnTo>
                      <a:pt x="52" y="216"/>
                    </a:lnTo>
                    <a:lnTo>
                      <a:pt x="56" y="202"/>
                    </a:lnTo>
                    <a:lnTo>
                      <a:pt x="60" y="188"/>
                    </a:lnTo>
                    <a:lnTo>
                      <a:pt x="64" y="184"/>
                    </a:lnTo>
                    <a:lnTo>
                      <a:pt x="70" y="180"/>
                    </a:lnTo>
                    <a:lnTo>
                      <a:pt x="76" y="176"/>
                    </a:lnTo>
                    <a:lnTo>
                      <a:pt x="86" y="176"/>
                    </a:lnTo>
                    <a:lnTo>
                      <a:pt x="88" y="176"/>
                    </a:lnTo>
                    <a:lnTo>
                      <a:pt x="92" y="178"/>
                    </a:lnTo>
                    <a:lnTo>
                      <a:pt x="98" y="184"/>
                    </a:lnTo>
                    <a:lnTo>
                      <a:pt x="104" y="188"/>
                    </a:lnTo>
                    <a:lnTo>
                      <a:pt x="106" y="190"/>
                    </a:lnTo>
                    <a:lnTo>
                      <a:pt x="110" y="192"/>
                    </a:lnTo>
                    <a:lnTo>
                      <a:pt x="114" y="190"/>
                    </a:lnTo>
                    <a:lnTo>
                      <a:pt x="114" y="188"/>
                    </a:lnTo>
                    <a:lnTo>
                      <a:pt x="116" y="186"/>
                    </a:lnTo>
                    <a:lnTo>
                      <a:pt x="120" y="186"/>
                    </a:lnTo>
                    <a:lnTo>
                      <a:pt x="128" y="186"/>
                    </a:lnTo>
                    <a:lnTo>
                      <a:pt x="132" y="190"/>
                    </a:lnTo>
                    <a:lnTo>
                      <a:pt x="136" y="192"/>
                    </a:lnTo>
                    <a:lnTo>
                      <a:pt x="142" y="194"/>
                    </a:lnTo>
                    <a:lnTo>
                      <a:pt x="150" y="192"/>
                    </a:lnTo>
                    <a:lnTo>
                      <a:pt x="156" y="188"/>
                    </a:lnTo>
                    <a:lnTo>
                      <a:pt x="162" y="186"/>
                    </a:lnTo>
                    <a:lnTo>
                      <a:pt x="170" y="184"/>
                    </a:lnTo>
                    <a:lnTo>
                      <a:pt x="176" y="184"/>
                    </a:lnTo>
                    <a:lnTo>
                      <a:pt x="180" y="186"/>
                    </a:lnTo>
                    <a:lnTo>
                      <a:pt x="184" y="186"/>
                    </a:lnTo>
                    <a:lnTo>
                      <a:pt x="193" y="188"/>
                    </a:lnTo>
                    <a:lnTo>
                      <a:pt x="197" y="186"/>
                    </a:lnTo>
                    <a:lnTo>
                      <a:pt x="203" y="184"/>
                    </a:lnTo>
                    <a:lnTo>
                      <a:pt x="213" y="176"/>
                    </a:lnTo>
                    <a:lnTo>
                      <a:pt x="215" y="166"/>
                    </a:lnTo>
                    <a:lnTo>
                      <a:pt x="217" y="158"/>
                    </a:lnTo>
                    <a:lnTo>
                      <a:pt x="221" y="150"/>
                    </a:lnTo>
                    <a:lnTo>
                      <a:pt x="225" y="144"/>
                    </a:lnTo>
                    <a:lnTo>
                      <a:pt x="235" y="132"/>
                    </a:lnTo>
                    <a:lnTo>
                      <a:pt x="239" y="126"/>
                    </a:lnTo>
                    <a:lnTo>
                      <a:pt x="243" y="118"/>
                    </a:lnTo>
                    <a:lnTo>
                      <a:pt x="243" y="76"/>
                    </a:lnTo>
                    <a:lnTo>
                      <a:pt x="243" y="72"/>
                    </a:lnTo>
                    <a:lnTo>
                      <a:pt x="245" y="68"/>
                    </a:lnTo>
                    <a:lnTo>
                      <a:pt x="247" y="64"/>
                    </a:lnTo>
                    <a:lnTo>
                      <a:pt x="249" y="58"/>
                    </a:lnTo>
                    <a:lnTo>
                      <a:pt x="247" y="48"/>
                    </a:lnTo>
                    <a:lnTo>
                      <a:pt x="241" y="34"/>
                    </a:lnTo>
                    <a:lnTo>
                      <a:pt x="235" y="22"/>
                    </a:lnTo>
                    <a:lnTo>
                      <a:pt x="231" y="8"/>
                    </a:lnTo>
                    <a:lnTo>
                      <a:pt x="229" y="8"/>
                    </a:lnTo>
                    <a:lnTo>
                      <a:pt x="2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" name="Freeform 116"/>
              <p:cNvSpPr/>
              <p:nvPr/>
            </p:nvSpPr>
            <p:spPr bwMode="auto">
              <a:xfrm>
                <a:off x="4942243" y="3891972"/>
                <a:ext cx="246766" cy="465932"/>
              </a:xfrm>
              <a:custGeom>
                <a:avLst/>
                <a:gdLst>
                  <a:gd name="T0" fmla="*/ 2147483647 w 168"/>
                  <a:gd name="T1" fmla="*/ 2147483647 h 294"/>
                  <a:gd name="T2" fmla="*/ 2147483647 w 168"/>
                  <a:gd name="T3" fmla="*/ 2147483647 h 294"/>
                  <a:gd name="T4" fmla="*/ 2147483647 w 168"/>
                  <a:gd name="T5" fmla="*/ 2147483647 h 294"/>
                  <a:gd name="T6" fmla="*/ 2147483647 w 168"/>
                  <a:gd name="T7" fmla="*/ 2147483647 h 294"/>
                  <a:gd name="T8" fmla="*/ 2147483647 w 168"/>
                  <a:gd name="T9" fmla="*/ 2147483647 h 294"/>
                  <a:gd name="T10" fmla="*/ 2147483647 w 168"/>
                  <a:gd name="T11" fmla="*/ 2147483647 h 294"/>
                  <a:gd name="T12" fmla="*/ 2147483647 w 168"/>
                  <a:gd name="T13" fmla="*/ 2147483647 h 294"/>
                  <a:gd name="T14" fmla="*/ 2147483647 w 168"/>
                  <a:gd name="T15" fmla="*/ 2147483647 h 294"/>
                  <a:gd name="T16" fmla="*/ 2147483647 w 168"/>
                  <a:gd name="T17" fmla="*/ 2147483647 h 294"/>
                  <a:gd name="T18" fmla="*/ 2147483647 w 168"/>
                  <a:gd name="T19" fmla="*/ 2147483647 h 294"/>
                  <a:gd name="T20" fmla="*/ 2147483647 w 168"/>
                  <a:gd name="T21" fmla="*/ 2147483647 h 294"/>
                  <a:gd name="T22" fmla="*/ 2147483647 w 168"/>
                  <a:gd name="T23" fmla="*/ 2147483647 h 294"/>
                  <a:gd name="T24" fmla="*/ 2147483647 w 168"/>
                  <a:gd name="T25" fmla="*/ 2147483647 h 294"/>
                  <a:gd name="T26" fmla="*/ 2147483647 w 168"/>
                  <a:gd name="T27" fmla="*/ 2147483647 h 294"/>
                  <a:gd name="T28" fmla="*/ 2147483647 w 168"/>
                  <a:gd name="T29" fmla="*/ 2147483647 h 294"/>
                  <a:gd name="T30" fmla="*/ 2147483647 w 168"/>
                  <a:gd name="T31" fmla="*/ 2147483647 h 294"/>
                  <a:gd name="T32" fmla="*/ 2147483647 w 168"/>
                  <a:gd name="T33" fmla="*/ 2147483647 h 294"/>
                  <a:gd name="T34" fmla="*/ 2147483647 w 168"/>
                  <a:gd name="T35" fmla="*/ 2147483647 h 294"/>
                  <a:gd name="T36" fmla="*/ 2147483647 w 168"/>
                  <a:gd name="T37" fmla="*/ 2147483647 h 294"/>
                  <a:gd name="T38" fmla="*/ 2147483647 w 168"/>
                  <a:gd name="T39" fmla="*/ 2147483647 h 294"/>
                  <a:gd name="T40" fmla="*/ 2147483647 w 168"/>
                  <a:gd name="T41" fmla="*/ 2147483647 h 294"/>
                  <a:gd name="T42" fmla="*/ 2147483647 w 168"/>
                  <a:gd name="T43" fmla="*/ 2147483647 h 294"/>
                  <a:gd name="T44" fmla="*/ 2147483647 w 168"/>
                  <a:gd name="T45" fmla="*/ 2147483647 h 294"/>
                  <a:gd name="T46" fmla="*/ 2147483647 w 168"/>
                  <a:gd name="T47" fmla="*/ 2147483647 h 294"/>
                  <a:gd name="T48" fmla="*/ 2147483647 w 168"/>
                  <a:gd name="T49" fmla="*/ 2147483647 h 294"/>
                  <a:gd name="T50" fmla="*/ 2147483647 w 168"/>
                  <a:gd name="T51" fmla="*/ 2147483647 h 294"/>
                  <a:gd name="T52" fmla="*/ 2147483647 w 168"/>
                  <a:gd name="T53" fmla="*/ 2147483647 h 294"/>
                  <a:gd name="T54" fmla="*/ 2147483647 w 168"/>
                  <a:gd name="T55" fmla="*/ 2147483647 h 294"/>
                  <a:gd name="T56" fmla="*/ 2147483647 w 168"/>
                  <a:gd name="T57" fmla="*/ 2147483647 h 294"/>
                  <a:gd name="T58" fmla="*/ 2147483647 w 168"/>
                  <a:gd name="T59" fmla="*/ 2147483647 h 294"/>
                  <a:gd name="T60" fmla="*/ 2147483647 w 168"/>
                  <a:gd name="T61" fmla="*/ 2147483647 h 294"/>
                  <a:gd name="T62" fmla="*/ 2147483647 w 168"/>
                  <a:gd name="T63" fmla="*/ 2147483647 h 294"/>
                  <a:gd name="T64" fmla="*/ 2147483647 w 168"/>
                  <a:gd name="T65" fmla="*/ 2147483647 h 294"/>
                  <a:gd name="T66" fmla="*/ 2147483647 w 168"/>
                  <a:gd name="T67" fmla="*/ 2147483647 h 294"/>
                  <a:gd name="T68" fmla="*/ 2147483647 w 168"/>
                  <a:gd name="T69" fmla="*/ 2147483647 h 294"/>
                  <a:gd name="T70" fmla="*/ 2147483647 w 168"/>
                  <a:gd name="T71" fmla="*/ 2147483647 h 294"/>
                  <a:gd name="T72" fmla="*/ 2147483647 w 168"/>
                  <a:gd name="T73" fmla="*/ 2147483647 h 294"/>
                  <a:gd name="T74" fmla="*/ 2147483647 w 168"/>
                  <a:gd name="T75" fmla="*/ 2147483647 h 294"/>
                  <a:gd name="T76" fmla="*/ 2147483647 w 168"/>
                  <a:gd name="T77" fmla="*/ 2147483647 h 294"/>
                  <a:gd name="T78" fmla="*/ 2147483647 w 168"/>
                  <a:gd name="T79" fmla="*/ 2147483647 h 2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68"/>
                  <a:gd name="T121" fmla="*/ 0 h 294"/>
                  <a:gd name="T122" fmla="*/ 168 w 168"/>
                  <a:gd name="T123" fmla="*/ 294 h 2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68" h="294">
                    <a:moveTo>
                      <a:pt x="162" y="68"/>
                    </a:moveTo>
                    <a:lnTo>
                      <a:pt x="168" y="138"/>
                    </a:lnTo>
                    <a:lnTo>
                      <a:pt x="158" y="140"/>
                    </a:lnTo>
                    <a:lnTo>
                      <a:pt x="152" y="144"/>
                    </a:lnTo>
                    <a:lnTo>
                      <a:pt x="148" y="150"/>
                    </a:lnTo>
                    <a:lnTo>
                      <a:pt x="146" y="158"/>
                    </a:lnTo>
                    <a:lnTo>
                      <a:pt x="142" y="164"/>
                    </a:lnTo>
                    <a:lnTo>
                      <a:pt x="140" y="172"/>
                    </a:lnTo>
                    <a:lnTo>
                      <a:pt x="140" y="190"/>
                    </a:lnTo>
                    <a:lnTo>
                      <a:pt x="138" y="194"/>
                    </a:lnTo>
                    <a:lnTo>
                      <a:pt x="134" y="20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44" y="206"/>
                    </a:lnTo>
                    <a:lnTo>
                      <a:pt x="146" y="214"/>
                    </a:lnTo>
                    <a:lnTo>
                      <a:pt x="148" y="216"/>
                    </a:lnTo>
                    <a:lnTo>
                      <a:pt x="150" y="220"/>
                    </a:lnTo>
                    <a:lnTo>
                      <a:pt x="152" y="228"/>
                    </a:lnTo>
                    <a:lnTo>
                      <a:pt x="146" y="228"/>
                    </a:lnTo>
                    <a:lnTo>
                      <a:pt x="142" y="228"/>
                    </a:lnTo>
                    <a:lnTo>
                      <a:pt x="138" y="230"/>
                    </a:lnTo>
                    <a:lnTo>
                      <a:pt x="130" y="238"/>
                    </a:lnTo>
                    <a:lnTo>
                      <a:pt x="126" y="246"/>
                    </a:lnTo>
                    <a:lnTo>
                      <a:pt x="122" y="256"/>
                    </a:lnTo>
                    <a:lnTo>
                      <a:pt x="120" y="258"/>
                    </a:lnTo>
                    <a:lnTo>
                      <a:pt x="118" y="260"/>
                    </a:lnTo>
                    <a:lnTo>
                      <a:pt x="108" y="262"/>
                    </a:lnTo>
                    <a:lnTo>
                      <a:pt x="90" y="264"/>
                    </a:lnTo>
                    <a:lnTo>
                      <a:pt x="88" y="270"/>
                    </a:lnTo>
                    <a:lnTo>
                      <a:pt x="86" y="276"/>
                    </a:lnTo>
                    <a:lnTo>
                      <a:pt x="82" y="280"/>
                    </a:lnTo>
                    <a:lnTo>
                      <a:pt x="76" y="284"/>
                    </a:lnTo>
                    <a:lnTo>
                      <a:pt x="64" y="288"/>
                    </a:lnTo>
                    <a:lnTo>
                      <a:pt x="52" y="290"/>
                    </a:lnTo>
                    <a:lnTo>
                      <a:pt x="48" y="288"/>
                    </a:lnTo>
                    <a:lnTo>
                      <a:pt x="46" y="286"/>
                    </a:lnTo>
                    <a:lnTo>
                      <a:pt x="42" y="288"/>
                    </a:lnTo>
                    <a:lnTo>
                      <a:pt x="38" y="292"/>
                    </a:lnTo>
                    <a:lnTo>
                      <a:pt x="38" y="294"/>
                    </a:lnTo>
                    <a:lnTo>
                      <a:pt x="36" y="292"/>
                    </a:lnTo>
                    <a:lnTo>
                      <a:pt x="34" y="282"/>
                    </a:lnTo>
                    <a:lnTo>
                      <a:pt x="30" y="274"/>
                    </a:lnTo>
                    <a:lnTo>
                      <a:pt x="20" y="264"/>
                    </a:lnTo>
                    <a:lnTo>
                      <a:pt x="12" y="256"/>
                    </a:lnTo>
                    <a:lnTo>
                      <a:pt x="8" y="252"/>
                    </a:lnTo>
                    <a:lnTo>
                      <a:pt x="10" y="250"/>
                    </a:lnTo>
                    <a:lnTo>
                      <a:pt x="12" y="248"/>
                    </a:lnTo>
                    <a:lnTo>
                      <a:pt x="18" y="246"/>
                    </a:lnTo>
                    <a:lnTo>
                      <a:pt x="36" y="246"/>
                    </a:lnTo>
                    <a:lnTo>
                      <a:pt x="28" y="240"/>
                    </a:lnTo>
                    <a:lnTo>
                      <a:pt x="28" y="236"/>
                    </a:lnTo>
                    <a:lnTo>
                      <a:pt x="26" y="230"/>
                    </a:lnTo>
                    <a:lnTo>
                      <a:pt x="28" y="212"/>
                    </a:lnTo>
                    <a:lnTo>
                      <a:pt x="26" y="206"/>
                    </a:lnTo>
                    <a:lnTo>
                      <a:pt x="22" y="200"/>
                    </a:lnTo>
                    <a:lnTo>
                      <a:pt x="16" y="192"/>
                    </a:lnTo>
                    <a:lnTo>
                      <a:pt x="12" y="186"/>
                    </a:lnTo>
                    <a:lnTo>
                      <a:pt x="10" y="188"/>
                    </a:lnTo>
                    <a:lnTo>
                      <a:pt x="8" y="186"/>
                    </a:lnTo>
                    <a:lnTo>
                      <a:pt x="4" y="182"/>
                    </a:lnTo>
                    <a:lnTo>
                      <a:pt x="0" y="176"/>
                    </a:lnTo>
                    <a:lnTo>
                      <a:pt x="2" y="166"/>
                    </a:lnTo>
                    <a:lnTo>
                      <a:pt x="4" y="158"/>
                    </a:lnTo>
                    <a:lnTo>
                      <a:pt x="8" y="150"/>
                    </a:lnTo>
                    <a:lnTo>
                      <a:pt x="12" y="144"/>
                    </a:lnTo>
                    <a:lnTo>
                      <a:pt x="22" y="132"/>
                    </a:lnTo>
                    <a:lnTo>
                      <a:pt x="26" y="126"/>
                    </a:lnTo>
                    <a:lnTo>
                      <a:pt x="30" y="118"/>
                    </a:lnTo>
                    <a:lnTo>
                      <a:pt x="30" y="76"/>
                    </a:lnTo>
                    <a:lnTo>
                      <a:pt x="30" y="72"/>
                    </a:lnTo>
                    <a:lnTo>
                      <a:pt x="32" y="68"/>
                    </a:lnTo>
                    <a:lnTo>
                      <a:pt x="34" y="64"/>
                    </a:lnTo>
                    <a:lnTo>
                      <a:pt x="36" y="58"/>
                    </a:lnTo>
                    <a:lnTo>
                      <a:pt x="34" y="48"/>
                    </a:lnTo>
                    <a:lnTo>
                      <a:pt x="28" y="34"/>
                    </a:lnTo>
                    <a:lnTo>
                      <a:pt x="22" y="22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36" y="0"/>
                    </a:lnTo>
                    <a:lnTo>
                      <a:pt x="162" y="70"/>
                    </a:lnTo>
                    <a:lnTo>
                      <a:pt x="162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6" name="Freeform 117"/>
              <p:cNvSpPr/>
              <p:nvPr/>
            </p:nvSpPr>
            <p:spPr bwMode="auto">
              <a:xfrm>
                <a:off x="5602974" y="4190647"/>
                <a:ext cx="48431" cy="63717"/>
              </a:xfrm>
              <a:custGeom>
                <a:avLst/>
                <a:gdLst>
                  <a:gd name="T0" fmla="*/ 2147483647 w 32"/>
                  <a:gd name="T1" fmla="*/ 0 h 40"/>
                  <a:gd name="T2" fmla="*/ 2147483647 w 32"/>
                  <a:gd name="T3" fmla="*/ 2147483647 h 40"/>
                  <a:gd name="T4" fmla="*/ 2147483647 w 32"/>
                  <a:gd name="T5" fmla="*/ 2147483647 h 40"/>
                  <a:gd name="T6" fmla="*/ 2147483647 w 32"/>
                  <a:gd name="T7" fmla="*/ 2147483647 h 40"/>
                  <a:gd name="T8" fmla="*/ 2147483647 w 32"/>
                  <a:gd name="T9" fmla="*/ 2147483647 h 40"/>
                  <a:gd name="T10" fmla="*/ 2147483647 w 32"/>
                  <a:gd name="T11" fmla="*/ 2147483647 h 40"/>
                  <a:gd name="T12" fmla="*/ 2147483647 w 32"/>
                  <a:gd name="T13" fmla="*/ 2147483647 h 40"/>
                  <a:gd name="T14" fmla="*/ 2147483647 w 32"/>
                  <a:gd name="T15" fmla="*/ 2147483647 h 40"/>
                  <a:gd name="T16" fmla="*/ 2147483647 w 32"/>
                  <a:gd name="T17" fmla="*/ 2147483647 h 40"/>
                  <a:gd name="T18" fmla="*/ 2147483647 w 32"/>
                  <a:gd name="T19" fmla="*/ 2147483647 h 40"/>
                  <a:gd name="T20" fmla="*/ 0 w 32"/>
                  <a:gd name="T21" fmla="*/ 2147483647 h 40"/>
                  <a:gd name="T22" fmla="*/ 2147483647 w 32"/>
                  <a:gd name="T23" fmla="*/ 2147483647 h 40"/>
                  <a:gd name="T24" fmla="*/ 2147483647 w 32"/>
                  <a:gd name="T25" fmla="*/ 2147483647 h 40"/>
                  <a:gd name="T26" fmla="*/ 2147483647 w 32"/>
                  <a:gd name="T27" fmla="*/ 2147483647 h 40"/>
                  <a:gd name="T28" fmla="*/ 2147483647 w 32"/>
                  <a:gd name="T29" fmla="*/ 0 h 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40"/>
                  <a:gd name="T47" fmla="*/ 32 w 32"/>
                  <a:gd name="T48" fmla="*/ 40 h 4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40">
                    <a:moveTo>
                      <a:pt x="16" y="0"/>
                    </a:moveTo>
                    <a:lnTo>
                      <a:pt x="24" y="8"/>
                    </a:lnTo>
                    <a:lnTo>
                      <a:pt x="30" y="14"/>
                    </a:lnTo>
                    <a:lnTo>
                      <a:pt x="32" y="20"/>
                    </a:lnTo>
                    <a:lnTo>
                      <a:pt x="30" y="26"/>
                    </a:lnTo>
                    <a:lnTo>
                      <a:pt x="26" y="30"/>
                    </a:lnTo>
                    <a:lnTo>
                      <a:pt x="22" y="34"/>
                    </a:lnTo>
                    <a:lnTo>
                      <a:pt x="16" y="38"/>
                    </a:lnTo>
                    <a:lnTo>
                      <a:pt x="6" y="40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8" y="16"/>
                    </a:lnTo>
                    <a:lnTo>
                      <a:pt x="22" y="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7" name="Freeform 118"/>
              <p:cNvSpPr/>
              <p:nvPr/>
            </p:nvSpPr>
            <p:spPr bwMode="auto">
              <a:xfrm>
                <a:off x="5401180" y="4049938"/>
                <a:ext cx="345933" cy="419472"/>
              </a:xfrm>
              <a:custGeom>
                <a:avLst/>
                <a:gdLst>
                  <a:gd name="T0" fmla="*/ 2147483647 w 236"/>
                  <a:gd name="T1" fmla="*/ 2147483647 h 264"/>
                  <a:gd name="T2" fmla="*/ 2147483647 w 236"/>
                  <a:gd name="T3" fmla="*/ 2147483647 h 264"/>
                  <a:gd name="T4" fmla="*/ 2147483647 w 236"/>
                  <a:gd name="T5" fmla="*/ 2147483647 h 264"/>
                  <a:gd name="T6" fmla="*/ 2147483647 w 236"/>
                  <a:gd name="T7" fmla="*/ 2147483647 h 264"/>
                  <a:gd name="T8" fmla="*/ 2147483647 w 236"/>
                  <a:gd name="T9" fmla="*/ 2147483647 h 264"/>
                  <a:gd name="T10" fmla="*/ 2147483647 w 236"/>
                  <a:gd name="T11" fmla="*/ 2147483647 h 264"/>
                  <a:gd name="T12" fmla="*/ 2147483647 w 236"/>
                  <a:gd name="T13" fmla="*/ 2147483647 h 264"/>
                  <a:gd name="T14" fmla="*/ 2147483647 w 236"/>
                  <a:gd name="T15" fmla="*/ 2147483647 h 264"/>
                  <a:gd name="T16" fmla="*/ 2147483647 w 236"/>
                  <a:gd name="T17" fmla="*/ 2147483647 h 264"/>
                  <a:gd name="T18" fmla="*/ 2147483647 w 236"/>
                  <a:gd name="T19" fmla="*/ 2147483647 h 264"/>
                  <a:gd name="T20" fmla="*/ 2147483647 w 236"/>
                  <a:gd name="T21" fmla="*/ 2147483647 h 264"/>
                  <a:gd name="T22" fmla="*/ 2147483647 w 236"/>
                  <a:gd name="T23" fmla="*/ 2147483647 h 264"/>
                  <a:gd name="T24" fmla="*/ 2147483647 w 236"/>
                  <a:gd name="T25" fmla="*/ 2147483647 h 264"/>
                  <a:gd name="T26" fmla="*/ 2147483647 w 236"/>
                  <a:gd name="T27" fmla="*/ 2147483647 h 264"/>
                  <a:gd name="T28" fmla="*/ 2147483647 w 236"/>
                  <a:gd name="T29" fmla="*/ 2147483647 h 264"/>
                  <a:gd name="T30" fmla="*/ 2147483647 w 236"/>
                  <a:gd name="T31" fmla="*/ 2147483647 h 264"/>
                  <a:gd name="T32" fmla="*/ 2147483647 w 236"/>
                  <a:gd name="T33" fmla="*/ 2147483647 h 264"/>
                  <a:gd name="T34" fmla="*/ 2147483647 w 236"/>
                  <a:gd name="T35" fmla="*/ 2147483647 h 264"/>
                  <a:gd name="T36" fmla="*/ 2147483647 w 236"/>
                  <a:gd name="T37" fmla="*/ 2147483647 h 264"/>
                  <a:gd name="T38" fmla="*/ 2147483647 w 236"/>
                  <a:gd name="T39" fmla="*/ 2147483647 h 264"/>
                  <a:gd name="T40" fmla="*/ 2147483647 w 236"/>
                  <a:gd name="T41" fmla="*/ 2147483647 h 264"/>
                  <a:gd name="T42" fmla="*/ 2147483647 w 236"/>
                  <a:gd name="T43" fmla="*/ 2147483647 h 264"/>
                  <a:gd name="T44" fmla="*/ 2147483647 w 236"/>
                  <a:gd name="T45" fmla="*/ 2147483647 h 264"/>
                  <a:gd name="T46" fmla="*/ 2147483647 w 236"/>
                  <a:gd name="T47" fmla="*/ 2147483647 h 264"/>
                  <a:gd name="T48" fmla="*/ 2147483647 w 236"/>
                  <a:gd name="T49" fmla="*/ 2147483647 h 264"/>
                  <a:gd name="T50" fmla="*/ 2147483647 w 236"/>
                  <a:gd name="T51" fmla="*/ 2147483647 h 264"/>
                  <a:gd name="T52" fmla="*/ 2147483647 w 236"/>
                  <a:gd name="T53" fmla="*/ 2147483647 h 264"/>
                  <a:gd name="T54" fmla="*/ 2147483647 w 236"/>
                  <a:gd name="T55" fmla="*/ 2147483647 h 264"/>
                  <a:gd name="T56" fmla="*/ 2147483647 w 236"/>
                  <a:gd name="T57" fmla="*/ 2147483647 h 264"/>
                  <a:gd name="T58" fmla="*/ 2147483647 w 236"/>
                  <a:gd name="T59" fmla="*/ 2147483647 h 264"/>
                  <a:gd name="T60" fmla="*/ 0 w 236"/>
                  <a:gd name="T61" fmla="*/ 2147483647 h 264"/>
                  <a:gd name="T62" fmla="*/ 2147483647 w 236"/>
                  <a:gd name="T63" fmla="*/ 2147483647 h 264"/>
                  <a:gd name="T64" fmla="*/ 2147483647 w 236"/>
                  <a:gd name="T65" fmla="*/ 2147483647 h 264"/>
                  <a:gd name="T66" fmla="*/ 2147483647 w 236"/>
                  <a:gd name="T67" fmla="*/ 2147483647 h 264"/>
                  <a:gd name="T68" fmla="*/ 2147483647 w 236"/>
                  <a:gd name="T69" fmla="*/ 2147483647 h 264"/>
                  <a:gd name="T70" fmla="*/ 2147483647 w 236"/>
                  <a:gd name="T71" fmla="*/ 2147483647 h 264"/>
                  <a:gd name="T72" fmla="*/ 2147483647 w 236"/>
                  <a:gd name="T73" fmla="*/ 2147483647 h 264"/>
                  <a:gd name="T74" fmla="*/ 2147483647 w 236"/>
                  <a:gd name="T75" fmla="*/ 2147483647 h 264"/>
                  <a:gd name="T76" fmla="*/ 2147483647 w 236"/>
                  <a:gd name="T77" fmla="*/ 2147483647 h 264"/>
                  <a:gd name="T78" fmla="*/ 2147483647 w 236"/>
                  <a:gd name="T79" fmla="*/ 2147483647 h 264"/>
                  <a:gd name="T80" fmla="*/ 2147483647 w 236"/>
                  <a:gd name="T81" fmla="*/ 2147483647 h 264"/>
                  <a:gd name="T82" fmla="*/ 2147483647 w 236"/>
                  <a:gd name="T83" fmla="*/ 2147483647 h 264"/>
                  <a:gd name="T84" fmla="*/ 2147483647 w 236"/>
                  <a:gd name="T85" fmla="*/ 2147483647 h 264"/>
                  <a:gd name="T86" fmla="*/ 2147483647 w 236"/>
                  <a:gd name="T87" fmla="*/ 2147483647 h 264"/>
                  <a:gd name="T88" fmla="*/ 2147483647 w 236"/>
                  <a:gd name="T89" fmla="*/ 2147483647 h 264"/>
                  <a:gd name="T90" fmla="*/ 2147483647 w 236"/>
                  <a:gd name="T91" fmla="*/ 2147483647 h 264"/>
                  <a:gd name="T92" fmla="*/ 2147483647 w 236"/>
                  <a:gd name="T93" fmla="*/ 2147483647 h 264"/>
                  <a:gd name="T94" fmla="*/ 2147483647 w 236"/>
                  <a:gd name="T95" fmla="*/ 2147483647 h 26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36"/>
                  <a:gd name="T145" fmla="*/ 0 h 264"/>
                  <a:gd name="T146" fmla="*/ 236 w 236"/>
                  <a:gd name="T147" fmla="*/ 264 h 26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36" h="264">
                    <a:moveTo>
                      <a:pt x="160" y="94"/>
                    </a:moveTo>
                    <a:lnTo>
                      <a:pt x="154" y="88"/>
                    </a:lnTo>
                    <a:lnTo>
                      <a:pt x="160" y="94"/>
                    </a:lnTo>
                    <a:lnTo>
                      <a:pt x="146" y="104"/>
                    </a:lnTo>
                    <a:lnTo>
                      <a:pt x="140" y="112"/>
                    </a:lnTo>
                    <a:lnTo>
                      <a:pt x="138" y="120"/>
                    </a:lnTo>
                    <a:lnTo>
                      <a:pt x="140" y="126"/>
                    </a:lnTo>
                    <a:lnTo>
                      <a:pt x="144" y="128"/>
                    </a:lnTo>
                    <a:lnTo>
                      <a:pt x="152" y="126"/>
                    </a:lnTo>
                    <a:lnTo>
                      <a:pt x="158" y="124"/>
                    </a:lnTo>
                    <a:lnTo>
                      <a:pt x="158" y="132"/>
                    </a:lnTo>
                    <a:lnTo>
                      <a:pt x="160" y="140"/>
                    </a:lnTo>
                    <a:lnTo>
                      <a:pt x="164" y="152"/>
                    </a:lnTo>
                    <a:lnTo>
                      <a:pt x="174" y="160"/>
                    </a:lnTo>
                    <a:lnTo>
                      <a:pt x="184" y="168"/>
                    </a:lnTo>
                    <a:lnTo>
                      <a:pt x="196" y="172"/>
                    </a:lnTo>
                    <a:lnTo>
                      <a:pt x="210" y="178"/>
                    </a:lnTo>
                    <a:lnTo>
                      <a:pt x="222" y="180"/>
                    </a:lnTo>
                    <a:lnTo>
                      <a:pt x="236" y="182"/>
                    </a:lnTo>
                    <a:lnTo>
                      <a:pt x="230" y="194"/>
                    </a:lnTo>
                    <a:lnTo>
                      <a:pt x="220" y="202"/>
                    </a:lnTo>
                    <a:lnTo>
                      <a:pt x="204" y="222"/>
                    </a:lnTo>
                    <a:lnTo>
                      <a:pt x="200" y="230"/>
                    </a:lnTo>
                    <a:lnTo>
                      <a:pt x="196" y="234"/>
                    </a:lnTo>
                    <a:lnTo>
                      <a:pt x="194" y="236"/>
                    </a:lnTo>
                    <a:lnTo>
                      <a:pt x="190" y="238"/>
                    </a:lnTo>
                    <a:lnTo>
                      <a:pt x="186" y="236"/>
                    </a:lnTo>
                    <a:lnTo>
                      <a:pt x="180" y="236"/>
                    </a:lnTo>
                    <a:lnTo>
                      <a:pt x="174" y="238"/>
                    </a:lnTo>
                    <a:lnTo>
                      <a:pt x="168" y="242"/>
                    </a:lnTo>
                    <a:lnTo>
                      <a:pt x="160" y="246"/>
                    </a:lnTo>
                    <a:lnTo>
                      <a:pt x="150" y="254"/>
                    </a:lnTo>
                    <a:lnTo>
                      <a:pt x="144" y="256"/>
                    </a:lnTo>
                    <a:lnTo>
                      <a:pt x="138" y="256"/>
                    </a:lnTo>
                    <a:lnTo>
                      <a:pt x="134" y="256"/>
                    </a:lnTo>
                    <a:lnTo>
                      <a:pt x="130" y="252"/>
                    </a:lnTo>
                    <a:lnTo>
                      <a:pt x="128" y="250"/>
                    </a:lnTo>
                    <a:lnTo>
                      <a:pt x="124" y="250"/>
                    </a:lnTo>
                    <a:lnTo>
                      <a:pt x="120" y="250"/>
                    </a:lnTo>
                    <a:lnTo>
                      <a:pt x="118" y="252"/>
                    </a:lnTo>
                    <a:lnTo>
                      <a:pt x="114" y="256"/>
                    </a:lnTo>
                    <a:lnTo>
                      <a:pt x="108" y="262"/>
                    </a:lnTo>
                    <a:lnTo>
                      <a:pt x="108" y="264"/>
                    </a:lnTo>
                    <a:lnTo>
                      <a:pt x="104" y="264"/>
                    </a:lnTo>
                    <a:lnTo>
                      <a:pt x="96" y="264"/>
                    </a:lnTo>
                    <a:lnTo>
                      <a:pt x="88" y="260"/>
                    </a:lnTo>
                    <a:lnTo>
                      <a:pt x="76" y="254"/>
                    </a:lnTo>
                    <a:lnTo>
                      <a:pt x="62" y="250"/>
                    </a:lnTo>
                    <a:lnTo>
                      <a:pt x="54" y="248"/>
                    </a:lnTo>
                    <a:lnTo>
                      <a:pt x="46" y="246"/>
                    </a:lnTo>
                    <a:lnTo>
                      <a:pt x="48" y="246"/>
                    </a:lnTo>
                    <a:lnTo>
                      <a:pt x="44" y="238"/>
                    </a:lnTo>
                    <a:lnTo>
                      <a:pt x="40" y="232"/>
                    </a:lnTo>
                    <a:lnTo>
                      <a:pt x="36" y="226"/>
                    </a:lnTo>
                    <a:lnTo>
                      <a:pt x="32" y="222"/>
                    </a:lnTo>
                    <a:lnTo>
                      <a:pt x="30" y="208"/>
                    </a:lnTo>
                    <a:lnTo>
                      <a:pt x="26" y="204"/>
                    </a:lnTo>
                    <a:lnTo>
                      <a:pt x="24" y="200"/>
                    </a:lnTo>
                    <a:lnTo>
                      <a:pt x="10" y="192"/>
                    </a:lnTo>
                    <a:lnTo>
                      <a:pt x="4" y="186"/>
                    </a:lnTo>
                    <a:lnTo>
                      <a:pt x="0" y="182"/>
                    </a:lnTo>
                    <a:lnTo>
                      <a:pt x="0" y="180"/>
                    </a:lnTo>
                    <a:lnTo>
                      <a:pt x="2" y="178"/>
                    </a:lnTo>
                    <a:lnTo>
                      <a:pt x="6" y="176"/>
                    </a:lnTo>
                    <a:lnTo>
                      <a:pt x="12" y="174"/>
                    </a:lnTo>
                    <a:lnTo>
                      <a:pt x="16" y="170"/>
                    </a:lnTo>
                    <a:lnTo>
                      <a:pt x="18" y="160"/>
                    </a:lnTo>
                    <a:lnTo>
                      <a:pt x="18" y="152"/>
                    </a:lnTo>
                    <a:lnTo>
                      <a:pt x="18" y="142"/>
                    </a:lnTo>
                    <a:lnTo>
                      <a:pt x="20" y="134"/>
                    </a:lnTo>
                    <a:lnTo>
                      <a:pt x="24" y="132"/>
                    </a:lnTo>
                    <a:lnTo>
                      <a:pt x="30" y="130"/>
                    </a:lnTo>
                    <a:lnTo>
                      <a:pt x="32" y="120"/>
                    </a:lnTo>
                    <a:lnTo>
                      <a:pt x="34" y="112"/>
                    </a:lnTo>
                    <a:lnTo>
                      <a:pt x="42" y="98"/>
                    </a:lnTo>
                    <a:lnTo>
                      <a:pt x="52" y="86"/>
                    </a:lnTo>
                    <a:lnTo>
                      <a:pt x="52" y="78"/>
                    </a:lnTo>
                    <a:lnTo>
                      <a:pt x="52" y="70"/>
                    </a:lnTo>
                    <a:lnTo>
                      <a:pt x="52" y="46"/>
                    </a:lnTo>
                    <a:lnTo>
                      <a:pt x="54" y="42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8" y="16"/>
                    </a:lnTo>
                    <a:lnTo>
                      <a:pt x="66" y="14"/>
                    </a:lnTo>
                    <a:lnTo>
                      <a:pt x="74" y="10"/>
                    </a:lnTo>
                    <a:lnTo>
                      <a:pt x="80" y="4"/>
                    </a:lnTo>
                    <a:lnTo>
                      <a:pt x="84" y="0"/>
                    </a:lnTo>
                    <a:lnTo>
                      <a:pt x="90" y="10"/>
                    </a:lnTo>
                    <a:lnTo>
                      <a:pt x="96" y="28"/>
                    </a:lnTo>
                    <a:lnTo>
                      <a:pt x="102" y="40"/>
                    </a:lnTo>
                    <a:lnTo>
                      <a:pt x="104" y="44"/>
                    </a:lnTo>
                    <a:lnTo>
                      <a:pt x="110" y="46"/>
                    </a:lnTo>
                    <a:lnTo>
                      <a:pt x="126" y="56"/>
                    </a:lnTo>
                    <a:lnTo>
                      <a:pt x="138" y="68"/>
                    </a:lnTo>
                    <a:lnTo>
                      <a:pt x="154" y="88"/>
                    </a:lnTo>
                    <a:lnTo>
                      <a:pt x="160" y="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8" name="Freeform 119"/>
              <p:cNvSpPr/>
              <p:nvPr/>
            </p:nvSpPr>
            <p:spPr bwMode="auto">
              <a:xfrm>
                <a:off x="4968765" y="4254364"/>
                <a:ext cx="303268" cy="237612"/>
              </a:xfrm>
              <a:custGeom>
                <a:avLst/>
                <a:gdLst>
                  <a:gd name="T0" fmla="*/ 2147483647 w 206"/>
                  <a:gd name="T1" fmla="*/ 2147483647 h 152"/>
                  <a:gd name="T2" fmla="*/ 2147483647 w 206"/>
                  <a:gd name="T3" fmla="*/ 2147483647 h 152"/>
                  <a:gd name="T4" fmla="*/ 2147483647 w 206"/>
                  <a:gd name="T5" fmla="*/ 2147483647 h 152"/>
                  <a:gd name="T6" fmla="*/ 2147483647 w 206"/>
                  <a:gd name="T7" fmla="*/ 2147483647 h 152"/>
                  <a:gd name="T8" fmla="*/ 2147483647 w 206"/>
                  <a:gd name="T9" fmla="*/ 2147483647 h 152"/>
                  <a:gd name="T10" fmla="*/ 2147483647 w 206"/>
                  <a:gd name="T11" fmla="*/ 2147483647 h 152"/>
                  <a:gd name="T12" fmla="*/ 2147483647 w 206"/>
                  <a:gd name="T13" fmla="*/ 2147483647 h 152"/>
                  <a:gd name="T14" fmla="*/ 2147483647 w 206"/>
                  <a:gd name="T15" fmla="*/ 2147483647 h 152"/>
                  <a:gd name="T16" fmla="*/ 2147483647 w 206"/>
                  <a:gd name="T17" fmla="*/ 2147483647 h 152"/>
                  <a:gd name="T18" fmla="*/ 2147483647 w 206"/>
                  <a:gd name="T19" fmla="*/ 2147483647 h 152"/>
                  <a:gd name="T20" fmla="*/ 2147483647 w 206"/>
                  <a:gd name="T21" fmla="*/ 0 h 152"/>
                  <a:gd name="T22" fmla="*/ 2147483647 w 206"/>
                  <a:gd name="T23" fmla="*/ 0 h 152"/>
                  <a:gd name="T24" fmla="*/ 2147483647 w 206"/>
                  <a:gd name="T25" fmla="*/ 0 h 152"/>
                  <a:gd name="T26" fmla="*/ 2147483647 w 206"/>
                  <a:gd name="T27" fmla="*/ 2147483647 h 152"/>
                  <a:gd name="T28" fmla="*/ 2147483647 w 206"/>
                  <a:gd name="T29" fmla="*/ 2147483647 h 152"/>
                  <a:gd name="T30" fmla="*/ 2147483647 w 206"/>
                  <a:gd name="T31" fmla="*/ 2147483647 h 152"/>
                  <a:gd name="T32" fmla="*/ 2147483647 w 206"/>
                  <a:gd name="T33" fmla="*/ 2147483647 h 152"/>
                  <a:gd name="T34" fmla="*/ 2147483647 w 206"/>
                  <a:gd name="T35" fmla="*/ 2147483647 h 152"/>
                  <a:gd name="T36" fmla="*/ 2147483647 w 206"/>
                  <a:gd name="T37" fmla="*/ 2147483647 h 152"/>
                  <a:gd name="T38" fmla="*/ 2147483647 w 206"/>
                  <a:gd name="T39" fmla="*/ 2147483647 h 152"/>
                  <a:gd name="T40" fmla="*/ 2147483647 w 206"/>
                  <a:gd name="T41" fmla="*/ 2147483647 h 152"/>
                  <a:gd name="T42" fmla="*/ 2147483647 w 206"/>
                  <a:gd name="T43" fmla="*/ 2147483647 h 152"/>
                  <a:gd name="T44" fmla="*/ 2147483647 w 206"/>
                  <a:gd name="T45" fmla="*/ 2147483647 h 152"/>
                  <a:gd name="T46" fmla="*/ 2147483647 w 206"/>
                  <a:gd name="T47" fmla="*/ 2147483647 h 152"/>
                  <a:gd name="T48" fmla="*/ 0 w 206"/>
                  <a:gd name="T49" fmla="*/ 2147483647 h 152"/>
                  <a:gd name="T50" fmla="*/ 2147483647 w 206"/>
                  <a:gd name="T51" fmla="*/ 2147483647 h 152"/>
                  <a:gd name="T52" fmla="*/ 2147483647 w 206"/>
                  <a:gd name="T53" fmla="*/ 2147483647 h 152"/>
                  <a:gd name="T54" fmla="*/ 2147483647 w 206"/>
                  <a:gd name="T55" fmla="*/ 2147483647 h 152"/>
                  <a:gd name="T56" fmla="*/ 2147483647 w 206"/>
                  <a:gd name="T57" fmla="*/ 2147483647 h 152"/>
                  <a:gd name="T58" fmla="*/ 2147483647 w 206"/>
                  <a:gd name="T59" fmla="*/ 2147483647 h 152"/>
                  <a:gd name="T60" fmla="*/ 2147483647 w 206"/>
                  <a:gd name="T61" fmla="*/ 2147483647 h 152"/>
                  <a:gd name="T62" fmla="*/ 2147483647 w 206"/>
                  <a:gd name="T63" fmla="*/ 2147483647 h 152"/>
                  <a:gd name="T64" fmla="*/ 2147483647 w 206"/>
                  <a:gd name="T65" fmla="*/ 2147483647 h 152"/>
                  <a:gd name="T66" fmla="*/ 2147483647 w 206"/>
                  <a:gd name="T67" fmla="*/ 2147483647 h 152"/>
                  <a:gd name="T68" fmla="*/ 2147483647 w 206"/>
                  <a:gd name="T69" fmla="*/ 2147483647 h 152"/>
                  <a:gd name="T70" fmla="*/ 2147483647 w 206"/>
                  <a:gd name="T71" fmla="*/ 2147483647 h 152"/>
                  <a:gd name="T72" fmla="*/ 2147483647 w 206"/>
                  <a:gd name="T73" fmla="*/ 2147483647 h 152"/>
                  <a:gd name="T74" fmla="*/ 2147483647 w 206"/>
                  <a:gd name="T75" fmla="*/ 2147483647 h 152"/>
                  <a:gd name="T76" fmla="*/ 2147483647 w 206"/>
                  <a:gd name="T77" fmla="*/ 2147483647 h 152"/>
                  <a:gd name="T78" fmla="*/ 2147483647 w 206"/>
                  <a:gd name="T79" fmla="*/ 2147483647 h 152"/>
                  <a:gd name="T80" fmla="*/ 2147483647 w 206"/>
                  <a:gd name="T81" fmla="*/ 2147483647 h 152"/>
                  <a:gd name="T82" fmla="*/ 2147483647 w 206"/>
                  <a:gd name="T83" fmla="*/ 2147483647 h 152"/>
                  <a:gd name="T84" fmla="*/ 2147483647 w 206"/>
                  <a:gd name="T85" fmla="*/ 2147483647 h 152"/>
                  <a:gd name="T86" fmla="*/ 2147483647 w 206"/>
                  <a:gd name="T87" fmla="*/ 2147483647 h 15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6"/>
                  <a:gd name="T133" fmla="*/ 0 h 152"/>
                  <a:gd name="T134" fmla="*/ 206 w 206"/>
                  <a:gd name="T135" fmla="*/ 152 h 15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6" h="152">
                    <a:moveTo>
                      <a:pt x="206" y="108"/>
                    </a:moveTo>
                    <a:lnTo>
                      <a:pt x="204" y="106"/>
                    </a:lnTo>
                    <a:lnTo>
                      <a:pt x="204" y="102"/>
                    </a:lnTo>
                    <a:lnTo>
                      <a:pt x="204" y="96"/>
                    </a:lnTo>
                    <a:lnTo>
                      <a:pt x="200" y="92"/>
                    </a:lnTo>
                    <a:lnTo>
                      <a:pt x="196" y="88"/>
                    </a:lnTo>
                    <a:lnTo>
                      <a:pt x="186" y="80"/>
                    </a:lnTo>
                    <a:lnTo>
                      <a:pt x="178" y="70"/>
                    </a:lnTo>
                    <a:lnTo>
                      <a:pt x="174" y="68"/>
                    </a:lnTo>
                    <a:lnTo>
                      <a:pt x="170" y="62"/>
                    </a:lnTo>
                    <a:lnTo>
                      <a:pt x="170" y="56"/>
                    </a:lnTo>
                    <a:lnTo>
                      <a:pt x="168" y="54"/>
                    </a:lnTo>
                    <a:lnTo>
                      <a:pt x="162" y="50"/>
                    </a:lnTo>
                    <a:lnTo>
                      <a:pt x="158" y="46"/>
                    </a:lnTo>
                    <a:lnTo>
                      <a:pt x="156" y="44"/>
                    </a:lnTo>
                    <a:lnTo>
                      <a:pt x="156" y="40"/>
                    </a:lnTo>
                    <a:lnTo>
                      <a:pt x="144" y="40"/>
                    </a:lnTo>
                    <a:lnTo>
                      <a:pt x="144" y="28"/>
                    </a:lnTo>
                    <a:lnTo>
                      <a:pt x="142" y="20"/>
                    </a:lnTo>
                    <a:lnTo>
                      <a:pt x="140" y="12"/>
                    </a:lnTo>
                    <a:lnTo>
                      <a:pt x="136" y="6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124" y="0"/>
                    </a:lnTo>
                    <a:lnTo>
                      <a:pt x="120" y="2"/>
                    </a:lnTo>
                    <a:lnTo>
                      <a:pt x="112" y="10"/>
                    </a:lnTo>
                    <a:lnTo>
                      <a:pt x="108" y="18"/>
                    </a:lnTo>
                    <a:lnTo>
                      <a:pt x="104" y="28"/>
                    </a:lnTo>
                    <a:lnTo>
                      <a:pt x="102" y="30"/>
                    </a:lnTo>
                    <a:lnTo>
                      <a:pt x="100" y="32"/>
                    </a:lnTo>
                    <a:lnTo>
                      <a:pt x="90" y="34"/>
                    </a:lnTo>
                    <a:lnTo>
                      <a:pt x="72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4" y="52"/>
                    </a:lnTo>
                    <a:lnTo>
                      <a:pt x="58" y="56"/>
                    </a:lnTo>
                    <a:lnTo>
                      <a:pt x="46" y="60"/>
                    </a:lnTo>
                    <a:lnTo>
                      <a:pt x="34" y="62"/>
                    </a:lnTo>
                    <a:lnTo>
                      <a:pt x="30" y="60"/>
                    </a:lnTo>
                    <a:lnTo>
                      <a:pt x="28" y="58"/>
                    </a:lnTo>
                    <a:lnTo>
                      <a:pt x="24" y="60"/>
                    </a:lnTo>
                    <a:lnTo>
                      <a:pt x="20" y="64"/>
                    </a:lnTo>
                    <a:lnTo>
                      <a:pt x="20" y="66"/>
                    </a:lnTo>
                    <a:lnTo>
                      <a:pt x="18" y="64"/>
                    </a:lnTo>
                    <a:lnTo>
                      <a:pt x="14" y="68"/>
                    </a:lnTo>
                    <a:lnTo>
                      <a:pt x="8" y="74"/>
                    </a:lnTo>
                    <a:lnTo>
                      <a:pt x="2" y="84"/>
                    </a:lnTo>
                    <a:lnTo>
                      <a:pt x="0" y="94"/>
                    </a:lnTo>
                    <a:lnTo>
                      <a:pt x="0" y="102"/>
                    </a:lnTo>
                    <a:lnTo>
                      <a:pt x="2" y="112"/>
                    </a:lnTo>
                    <a:lnTo>
                      <a:pt x="10" y="126"/>
                    </a:lnTo>
                    <a:lnTo>
                      <a:pt x="20" y="140"/>
                    </a:lnTo>
                    <a:lnTo>
                      <a:pt x="28" y="152"/>
                    </a:lnTo>
                    <a:lnTo>
                      <a:pt x="32" y="146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52" y="136"/>
                    </a:lnTo>
                    <a:lnTo>
                      <a:pt x="62" y="136"/>
                    </a:lnTo>
                    <a:lnTo>
                      <a:pt x="64" y="126"/>
                    </a:lnTo>
                    <a:lnTo>
                      <a:pt x="66" y="118"/>
                    </a:lnTo>
                    <a:lnTo>
                      <a:pt x="68" y="114"/>
                    </a:lnTo>
                    <a:lnTo>
                      <a:pt x="72" y="112"/>
                    </a:lnTo>
                    <a:lnTo>
                      <a:pt x="76" y="108"/>
                    </a:lnTo>
                    <a:lnTo>
                      <a:pt x="78" y="108"/>
                    </a:lnTo>
                    <a:lnTo>
                      <a:pt x="84" y="108"/>
                    </a:lnTo>
                    <a:lnTo>
                      <a:pt x="90" y="110"/>
                    </a:lnTo>
                    <a:lnTo>
                      <a:pt x="102" y="116"/>
                    </a:lnTo>
                    <a:lnTo>
                      <a:pt x="112" y="122"/>
                    </a:lnTo>
                    <a:lnTo>
                      <a:pt x="120" y="122"/>
                    </a:lnTo>
                    <a:lnTo>
                      <a:pt x="128" y="122"/>
                    </a:lnTo>
                    <a:lnTo>
                      <a:pt x="130" y="122"/>
                    </a:lnTo>
                    <a:lnTo>
                      <a:pt x="130" y="120"/>
                    </a:lnTo>
                    <a:lnTo>
                      <a:pt x="132" y="116"/>
                    </a:lnTo>
                    <a:lnTo>
                      <a:pt x="134" y="114"/>
                    </a:lnTo>
                    <a:lnTo>
                      <a:pt x="138" y="116"/>
                    </a:lnTo>
                    <a:lnTo>
                      <a:pt x="140" y="116"/>
                    </a:lnTo>
                    <a:lnTo>
                      <a:pt x="146" y="114"/>
                    </a:lnTo>
                    <a:lnTo>
                      <a:pt x="150" y="112"/>
                    </a:lnTo>
                    <a:lnTo>
                      <a:pt x="156" y="110"/>
                    </a:lnTo>
                    <a:lnTo>
                      <a:pt x="160" y="110"/>
                    </a:lnTo>
                    <a:lnTo>
                      <a:pt x="172" y="110"/>
                    </a:lnTo>
                    <a:lnTo>
                      <a:pt x="174" y="104"/>
                    </a:lnTo>
                    <a:lnTo>
                      <a:pt x="178" y="102"/>
                    </a:lnTo>
                    <a:lnTo>
                      <a:pt x="184" y="104"/>
                    </a:lnTo>
                    <a:lnTo>
                      <a:pt x="192" y="106"/>
                    </a:lnTo>
                    <a:lnTo>
                      <a:pt x="204" y="106"/>
                    </a:lnTo>
                    <a:lnTo>
                      <a:pt x="20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9" name="Freeform 120"/>
              <p:cNvSpPr/>
              <p:nvPr/>
            </p:nvSpPr>
            <p:spPr bwMode="auto">
              <a:xfrm>
                <a:off x="5427702" y="4440207"/>
                <a:ext cx="184497" cy="266815"/>
              </a:xfrm>
              <a:custGeom>
                <a:avLst/>
                <a:gdLst>
                  <a:gd name="T0" fmla="*/ 2147483647 w 126"/>
                  <a:gd name="T1" fmla="*/ 2147483647 h 168"/>
                  <a:gd name="T2" fmla="*/ 2147483647 w 126"/>
                  <a:gd name="T3" fmla="*/ 2147483647 h 168"/>
                  <a:gd name="T4" fmla="*/ 2147483647 w 126"/>
                  <a:gd name="T5" fmla="*/ 2147483647 h 168"/>
                  <a:gd name="T6" fmla="*/ 2147483647 w 126"/>
                  <a:gd name="T7" fmla="*/ 2147483647 h 168"/>
                  <a:gd name="T8" fmla="*/ 2147483647 w 126"/>
                  <a:gd name="T9" fmla="*/ 2147483647 h 168"/>
                  <a:gd name="T10" fmla="*/ 2147483647 w 126"/>
                  <a:gd name="T11" fmla="*/ 2147483647 h 168"/>
                  <a:gd name="T12" fmla="*/ 2147483647 w 126"/>
                  <a:gd name="T13" fmla="*/ 2147483647 h 168"/>
                  <a:gd name="T14" fmla="*/ 2147483647 w 126"/>
                  <a:gd name="T15" fmla="*/ 2147483647 h 168"/>
                  <a:gd name="T16" fmla="*/ 2147483647 w 126"/>
                  <a:gd name="T17" fmla="*/ 2147483647 h 168"/>
                  <a:gd name="T18" fmla="*/ 2147483647 w 126"/>
                  <a:gd name="T19" fmla="*/ 2147483647 h 168"/>
                  <a:gd name="T20" fmla="*/ 2147483647 w 126"/>
                  <a:gd name="T21" fmla="*/ 2147483647 h 168"/>
                  <a:gd name="T22" fmla="*/ 2147483647 w 126"/>
                  <a:gd name="T23" fmla="*/ 2147483647 h 168"/>
                  <a:gd name="T24" fmla="*/ 2147483647 w 126"/>
                  <a:gd name="T25" fmla="*/ 2147483647 h 168"/>
                  <a:gd name="T26" fmla="*/ 2147483647 w 126"/>
                  <a:gd name="T27" fmla="*/ 2147483647 h 168"/>
                  <a:gd name="T28" fmla="*/ 2147483647 w 126"/>
                  <a:gd name="T29" fmla="*/ 2147483647 h 168"/>
                  <a:gd name="T30" fmla="*/ 2147483647 w 126"/>
                  <a:gd name="T31" fmla="*/ 2147483647 h 168"/>
                  <a:gd name="T32" fmla="*/ 2147483647 w 126"/>
                  <a:gd name="T33" fmla="*/ 0 h 168"/>
                  <a:gd name="T34" fmla="*/ 2147483647 w 126"/>
                  <a:gd name="T35" fmla="*/ 0 h 168"/>
                  <a:gd name="T36" fmla="*/ 0 w 126"/>
                  <a:gd name="T37" fmla="*/ 2147483647 h 168"/>
                  <a:gd name="T38" fmla="*/ 2147483647 w 126"/>
                  <a:gd name="T39" fmla="*/ 2147483647 h 168"/>
                  <a:gd name="T40" fmla="*/ 2147483647 w 126"/>
                  <a:gd name="T41" fmla="*/ 2147483647 h 168"/>
                  <a:gd name="T42" fmla="*/ 2147483647 w 126"/>
                  <a:gd name="T43" fmla="*/ 2147483647 h 168"/>
                  <a:gd name="T44" fmla="*/ 2147483647 w 126"/>
                  <a:gd name="T45" fmla="*/ 2147483647 h 168"/>
                  <a:gd name="T46" fmla="*/ 2147483647 w 126"/>
                  <a:gd name="T47" fmla="*/ 2147483647 h 168"/>
                  <a:gd name="T48" fmla="*/ 2147483647 w 126"/>
                  <a:gd name="T49" fmla="*/ 2147483647 h 168"/>
                  <a:gd name="T50" fmla="*/ 2147483647 w 126"/>
                  <a:gd name="T51" fmla="*/ 2147483647 h 168"/>
                  <a:gd name="T52" fmla="*/ 0 w 126"/>
                  <a:gd name="T53" fmla="*/ 2147483647 h 168"/>
                  <a:gd name="T54" fmla="*/ 0 w 126"/>
                  <a:gd name="T55" fmla="*/ 2147483647 h 168"/>
                  <a:gd name="T56" fmla="*/ 2147483647 w 126"/>
                  <a:gd name="T57" fmla="*/ 2147483647 h 168"/>
                  <a:gd name="T58" fmla="*/ 2147483647 w 126"/>
                  <a:gd name="T59" fmla="*/ 2147483647 h 168"/>
                  <a:gd name="T60" fmla="*/ 2147483647 w 126"/>
                  <a:gd name="T61" fmla="*/ 2147483647 h 168"/>
                  <a:gd name="T62" fmla="*/ 2147483647 w 126"/>
                  <a:gd name="T63" fmla="*/ 2147483647 h 168"/>
                  <a:gd name="T64" fmla="*/ 2147483647 w 126"/>
                  <a:gd name="T65" fmla="*/ 2147483647 h 168"/>
                  <a:gd name="T66" fmla="*/ 2147483647 w 126"/>
                  <a:gd name="T67" fmla="*/ 2147483647 h 168"/>
                  <a:gd name="T68" fmla="*/ 2147483647 w 126"/>
                  <a:gd name="T69" fmla="*/ 2147483647 h 168"/>
                  <a:gd name="T70" fmla="*/ 2147483647 w 126"/>
                  <a:gd name="T71" fmla="*/ 2147483647 h 168"/>
                  <a:gd name="T72" fmla="*/ 2147483647 w 126"/>
                  <a:gd name="T73" fmla="*/ 2147483647 h 168"/>
                  <a:gd name="T74" fmla="*/ 2147483647 w 126"/>
                  <a:gd name="T75" fmla="*/ 2147483647 h 168"/>
                  <a:gd name="T76" fmla="*/ 2147483647 w 126"/>
                  <a:gd name="T77" fmla="*/ 2147483647 h 168"/>
                  <a:gd name="T78" fmla="*/ 2147483647 w 126"/>
                  <a:gd name="T79" fmla="*/ 2147483647 h 168"/>
                  <a:gd name="T80" fmla="*/ 2147483647 w 126"/>
                  <a:gd name="T81" fmla="*/ 2147483647 h 16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6"/>
                  <a:gd name="T124" fmla="*/ 0 h 168"/>
                  <a:gd name="T125" fmla="*/ 126 w 126"/>
                  <a:gd name="T126" fmla="*/ 168 h 16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6" h="168">
                    <a:moveTo>
                      <a:pt x="120" y="10"/>
                    </a:moveTo>
                    <a:lnTo>
                      <a:pt x="116" y="10"/>
                    </a:lnTo>
                    <a:lnTo>
                      <a:pt x="112" y="6"/>
                    </a:lnTo>
                    <a:lnTo>
                      <a:pt x="110" y="4"/>
                    </a:lnTo>
                    <a:lnTo>
                      <a:pt x="106" y="4"/>
                    </a:lnTo>
                    <a:lnTo>
                      <a:pt x="102" y="4"/>
                    </a:lnTo>
                    <a:lnTo>
                      <a:pt x="100" y="6"/>
                    </a:lnTo>
                    <a:lnTo>
                      <a:pt x="96" y="10"/>
                    </a:lnTo>
                    <a:lnTo>
                      <a:pt x="90" y="16"/>
                    </a:lnTo>
                    <a:lnTo>
                      <a:pt x="90" y="18"/>
                    </a:lnTo>
                    <a:lnTo>
                      <a:pt x="86" y="18"/>
                    </a:lnTo>
                    <a:lnTo>
                      <a:pt x="78" y="18"/>
                    </a:lnTo>
                    <a:lnTo>
                      <a:pt x="70" y="14"/>
                    </a:lnTo>
                    <a:lnTo>
                      <a:pt x="58" y="8"/>
                    </a:lnTo>
                    <a:lnTo>
                      <a:pt x="46" y="4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20"/>
                    </a:lnTo>
                    <a:lnTo>
                      <a:pt x="14" y="32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0" y="76"/>
                    </a:lnTo>
                    <a:lnTo>
                      <a:pt x="0" y="100"/>
                    </a:lnTo>
                    <a:lnTo>
                      <a:pt x="62" y="138"/>
                    </a:lnTo>
                    <a:lnTo>
                      <a:pt x="62" y="146"/>
                    </a:lnTo>
                    <a:lnTo>
                      <a:pt x="88" y="168"/>
                    </a:lnTo>
                    <a:lnTo>
                      <a:pt x="90" y="164"/>
                    </a:lnTo>
                    <a:lnTo>
                      <a:pt x="94" y="158"/>
                    </a:lnTo>
                    <a:lnTo>
                      <a:pt x="108" y="130"/>
                    </a:lnTo>
                    <a:lnTo>
                      <a:pt x="122" y="106"/>
                    </a:lnTo>
                    <a:lnTo>
                      <a:pt x="116" y="102"/>
                    </a:lnTo>
                    <a:lnTo>
                      <a:pt x="112" y="98"/>
                    </a:lnTo>
                    <a:lnTo>
                      <a:pt x="112" y="32"/>
                    </a:lnTo>
                    <a:lnTo>
                      <a:pt x="120" y="14"/>
                    </a:lnTo>
                    <a:lnTo>
                      <a:pt x="126" y="10"/>
                    </a:lnTo>
                    <a:lnTo>
                      <a:pt x="12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0" name="Freeform 121"/>
              <p:cNvSpPr/>
              <p:nvPr/>
            </p:nvSpPr>
            <p:spPr bwMode="auto">
              <a:xfrm>
                <a:off x="5322769" y="4440207"/>
                <a:ext cx="127995" cy="169912"/>
              </a:xfrm>
              <a:custGeom>
                <a:avLst/>
                <a:gdLst>
                  <a:gd name="T0" fmla="*/ 2147483647 w 88"/>
                  <a:gd name="T1" fmla="*/ 0 h 108"/>
                  <a:gd name="T2" fmla="*/ 2147483647 w 88"/>
                  <a:gd name="T3" fmla="*/ 2147483647 h 108"/>
                  <a:gd name="T4" fmla="*/ 2147483647 w 88"/>
                  <a:gd name="T5" fmla="*/ 2147483647 h 108"/>
                  <a:gd name="T6" fmla="*/ 2147483647 w 88"/>
                  <a:gd name="T7" fmla="*/ 2147483647 h 108"/>
                  <a:gd name="T8" fmla="*/ 2147483647 w 88"/>
                  <a:gd name="T9" fmla="*/ 2147483647 h 108"/>
                  <a:gd name="T10" fmla="*/ 2147483647 w 88"/>
                  <a:gd name="T11" fmla="*/ 2147483647 h 108"/>
                  <a:gd name="T12" fmla="*/ 2147483647 w 88"/>
                  <a:gd name="T13" fmla="*/ 2147483647 h 108"/>
                  <a:gd name="T14" fmla="*/ 2147483647 w 88"/>
                  <a:gd name="T15" fmla="*/ 2147483647 h 108"/>
                  <a:gd name="T16" fmla="*/ 2147483647 w 88"/>
                  <a:gd name="T17" fmla="*/ 2147483647 h 108"/>
                  <a:gd name="T18" fmla="*/ 2147483647 w 88"/>
                  <a:gd name="T19" fmla="*/ 2147483647 h 108"/>
                  <a:gd name="T20" fmla="*/ 2147483647 w 88"/>
                  <a:gd name="T21" fmla="*/ 2147483647 h 108"/>
                  <a:gd name="T22" fmla="*/ 2147483647 w 88"/>
                  <a:gd name="T23" fmla="*/ 2147483647 h 108"/>
                  <a:gd name="T24" fmla="*/ 2147483647 w 88"/>
                  <a:gd name="T25" fmla="*/ 2147483647 h 108"/>
                  <a:gd name="T26" fmla="*/ 2147483647 w 88"/>
                  <a:gd name="T27" fmla="*/ 2147483647 h 108"/>
                  <a:gd name="T28" fmla="*/ 0 w 88"/>
                  <a:gd name="T29" fmla="*/ 2147483647 h 108"/>
                  <a:gd name="T30" fmla="*/ 0 w 88"/>
                  <a:gd name="T31" fmla="*/ 2147483647 h 108"/>
                  <a:gd name="T32" fmla="*/ 2147483647 w 88"/>
                  <a:gd name="T33" fmla="*/ 2147483647 h 108"/>
                  <a:gd name="T34" fmla="*/ 2147483647 w 88"/>
                  <a:gd name="T35" fmla="*/ 2147483647 h 108"/>
                  <a:gd name="T36" fmla="*/ 2147483647 w 88"/>
                  <a:gd name="T37" fmla="*/ 2147483647 h 108"/>
                  <a:gd name="T38" fmla="*/ 2147483647 w 88"/>
                  <a:gd name="T39" fmla="*/ 2147483647 h 108"/>
                  <a:gd name="T40" fmla="*/ 2147483647 w 88"/>
                  <a:gd name="T41" fmla="*/ 2147483647 h 108"/>
                  <a:gd name="T42" fmla="*/ 2147483647 w 88"/>
                  <a:gd name="T43" fmla="*/ 2147483647 h 108"/>
                  <a:gd name="T44" fmla="*/ 2147483647 w 88"/>
                  <a:gd name="T45" fmla="*/ 2147483647 h 108"/>
                  <a:gd name="T46" fmla="*/ 2147483647 w 88"/>
                  <a:gd name="T47" fmla="*/ 2147483647 h 108"/>
                  <a:gd name="T48" fmla="*/ 2147483647 w 88"/>
                  <a:gd name="T49" fmla="*/ 2147483647 h 108"/>
                  <a:gd name="T50" fmla="*/ 2147483647 w 88"/>
                  <a:gd name="T51" fmla="*/ 2147483647 h 108"/>
                  <a:gd name="T52" fmla="*/ 2147483647 w 88"/>
                  <a:gd name="T53" fmla="*/ 2147483647 h 108"/>
                  <a:gd name="T54" fmla="*/ 2147483647 w 88"/>
                  <a:gd name="T55" fmla="*/ 2147483647 h 108"/>
                  <a:gd name="T56" fmla="*/ 2147483647 w 88"/>
                  <a:gd name="T57" fmla="*/ 2147483647 h 108"/>
                  <a:gd name="T58" fmla="*/ 2147483647 w 88"/>
                  <a:gd name="T59" fmla="*/ 0 h 10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8"/>
                  <a:gd name="T91" fmla="*/ 0 h 108"/>
                  <a:gd name="T92" fmla="*/ 88 w 88"/>
                  <a:gd name="T93" fmla="*/ 108 h 10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8" h="108">
                    <a:moveTo>
                      <a:pt x="76" y="0"/>
                    </a:moveTo>
                    <a:lnTo>
                      <a:pt x="72" y="4"/>
                    </a:lnTo>
                    <a:lnTo>
                      <a:pt x="76" y="12"/>
                    </a:lnTo>
                    <a:lnTo>
                      <a:pt x="80" y="20"/>
                    </a:lnTo>
                    <a:lnTo>
                      <a:pt x="86" y="32"/>
                    </a:lnTo>
                    <a:lnTo>
                      <a:pt x="88" y="38"/>
                    </a:lnTo>
                    <a:lnTo>
                      <a:pt x="88" y="42"/>
                    </a:lnTo>
                    <a:lnTo>
                      <a:pt x="88" y="48"/>
                    </a:lnTo>
                    <a:lnTo>
                      <a:pt x="88" y="52"/>
                    </a:lnTo>
                    <a:lnTo>
                      <a:pt x="72" y="76"/>
                    </a:lnTo>
                    <a:lnTo>
                      <a:pt x="72" y="100"/>
                    </a:lnTo>
                    <a:lnTo>
                      <a:pt x="20" y="98"/>
                    </a:lnTo>
                    <a:lnTo>
                      <a:pt x="14" y="102"/>
                    </a:lnTo>
                    <a:lnTo>
                      <a:pt x="10" y="108"/>
                    </a:lnTo>
                    <a:lnTo>
                      <a:pt x="0" y="108"/>
                    </a:lnTo>
                    <a:lnTo>
                      <a:pt x="0" y="86"/>
                    </a:lnTo>
                    <a:lnTo>
                      <a:pt x="6" y="76"/>
                    </a:lnTo>
                    <a:lnTo>
                      <a:pt x="12" y="64"/>
                    </a:lnTo>
                    <a:lnTo>
                      <a:pt x="18" y="56"/>
                    </a:lnTo>
                    <a:lnTo>
                      <a:pt x="24" y="48"/>
                    </a:lnTo>
                    <a:lnTo>
                      <a:pt x="24" y="38"/>
                    </a:lnTo>
                    <a:lnTo>
                      <a:pt x="22" y="34"/>
                    </a:lnTo>
                    <a:lnTo>
                      <a:pt x="22" y="28"/>
                    </a:lnTo>
                    <a:lnTo>
                      <a:pt x="20" y="16"/>
                    </a:lnTo>
                    <a:lnTo>
                      <a:pt x="24" y="14"/>
                    </a:lnTo>
                    <a:lnTo>
                      <a:pt x="30" y="12"/>
                    </a:lnTo>
                    <a:lnTo>
                      <a:pt x="52" y="12"/>
                    </a:lnTo>
                    <a:lnTo>
                      <a:pt x="62" y="10"/>
                    </a:lnTo>
                    <a:lnTo>
                      <a:pt x="72" y="4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1" name="Freeform 122"/>
              <p:cNvSpPr/>
              <p:nvPr/>
            </p:nvSpPr>
            <p:spPr bwMode="auto">
              <a:xfrm>
                <a:off x="5319309" y="4594190"/>
                <a:ext cx="267521" cy="318586"/>
              </a:xfrm>
              <a:custGeom>
                <a:avLst/>
                <a:gdLst>
                  <a:gd name="T0" fmla="*/ 2147483647 w 182"/>
                  <a:gd name="T1" fmla="*/ 2147483647 h 200"/>
                  <a:gd name="T2" fmla="*/ 2147483647 w 182"/>
                  <a:gd name="T3" fmla="*/ 2147483647 h 200"/>
                  <a:gd name="T4" fmla="*/ 2147483647 w 182"/>
                  <a:gd name="T5" fmla="*/ 2147483647 h 200"/>
                  <a:gd name="T6" fmla="*/ 2147483647 w 182"/>
                  <a:gd name="T7" fmla="*/ 2147483647 h 200"/>
                  <a:gd name="T8" fmla="*/ 2147483647 w 182"/>
                  <a:gd name="T9" fmla="*/ 2147483647 h 200"/>
                  <a:gd name="T10" fmla="*/ 2147483647 w 182"/>
                  <a:gd name="T11" fmla="*/ 2147483647 h 200"/>
                  <a:gd name="T12" fmla="*/ 2147483647 w 182"/>
                  <a:gd name="T13" fmla="*/ 2147483647 h 200"/>
                  <a:gd name="T14" fmla="*/ 2147483647 w 182"/>
                  <a:gd name="T15" fmla="*/ 2147483647 h 200"/>
                  <a:gd name="T16" fmla="*/ 2147483647 w 182"/>
                  <a:gd name="T17" fmla="*/ 2147483647 h 200"/>
                  <a:gd name="T18" fmla="*/ 2147483647 w 182"/>
                  <a:gd name="T19" fmla="*/ 2147483647 h 200"/>
                  <a:gd name="T20" fmla="*/ 2147483647 w 182"/>
                  <a:gd name="T21" fmla="*/ 2147483647 h 200"/>
                  <a:gd name="T22" fmla="*/ 2147483647 w 182"/>
                  <a:gd name="T23" fmla="*/ 2147483647 h 200"/>
                  <a:gd name="T24" fmla="*/ 2147483647 w 182"/>
                  <a:gd name="T25" fmla="*/ 2147483647 h 200"/>
                  <a:gd name="T26" fmla="*/ 2147483647 w 182"/>
                  <a:gd name="T27" fmla="*/ 2147483647 h 200"/>
                  <a:gd name="T28" fmla="*/ 2147483647 w 182"/>
                  <a:gd name="T29" fmla="*/ 2147483647 h 200"/>
                  <a:gd name="T30" fmla="*/ 2147483647 w 182"/>
                  <a:gd name="T31" fmla="*/ 2147483647 h 200"/>
                  <a:gd name="T32" fmla="*/ 2147483647 w 182"/>
                  <a:gd name="T33" fmla="*/ 2147483647 h 200"/>
                  <a:gd name="T34" fmla="*/ 2147483647 w 182"/>
                  <a:gd name="T35" fmla="*/ 2147483647 h 200"/>
                  <a:gd name="T36" fmla="*/ 2147483647 w 182"/>
                  <a:gd name="T37" fmla="*/ 2147483647 h 200"/>
                  <a:gd name="T38" fmla="*/ 2147483647 w 182"/>
                  <a:gd name="T39" fmla="*/ 2147483647 h 200"/>
                  <a:gd name="T40" fmla="*/ 2147483647 w 182"/>
                  <a:gd name="T41" fmla="*/ 2147483647 h 200"/>
                  <a:gd name="T42" fmla="*/ 2147483647 w 182"/>
                  <a:gd name="T43" fmla="*/ 2147483647 h 200"/>
                  <a:gd name="T44" fmla="*/ 2147483647 w 182"/>
                  <a:gd name="T45" fmla="*/ 2147483647 h 200"/>
                  <a:gd name="T46" fmla="*/ 2147483647 w 182"/>
                  <a:gd name="T47" fmla="*/ 2147483647 h 200"/>
                  <a:gd name="T48" fmla="*/ 2147483647 w 182"/>
                  <a:gd name="T49" fmla="*/ 2147483647 h 200"/>
                  <a:gd name="T50" fmla="*/ 2147483647 w 182"/>
                  <a:gd name="T51" fmla="*/ 2147483647 h 200"/>
                  <a:gd name="T52" fmla="*/ 2147483647 w 182"/>
                  <a:gd name="T53" fmla="*/ 2147483647 h 200"/>
                  <a:gd name="T54" fmla="*/ 0 w 182"/>
                  <a:gd name="T55" fmla="*/ 2147483647 h 200"/>
                  <a:gd name="T56" fmla="*/ 0 w 182"/>
                  <a:gd name="T57" fmla="*/ 2147483647 h 200"/>
                  <a:gd name="T58" fmla="*/ 0 w 182"/>
                  <a:gd name="T59" fmla="*/ 2147483647 h 200"/>
                  <a:gd name="T60" fmla="*/ 0 w 182"/>
                  <a:gd name="T61" fmla="*/ 2147483647 h 200"/>
                  <a:gd name="T62" fmla="*/ 2147483647 w 182"/>
                  <a:gd name="T63" fmla="*/ 2147483647 h 200"/>
                  <a:gd name="T64" fmla="*/ 2147483647 w 182"/>
                  <a:gd name="T65" fmla="*/ 2147483647 h 200"/>
                  <a:gd name="T66" fmla="*/ 2147483647 w 182"/>
                  <a:gd name="T67" fmla="*/ 2147483647 h 200"/>
                  <a:gd name="T68" fmla="*/ 2147483647 w 182"/>
                  <a:gd name="T69" fmla="*/ 2147483647 h 200"/>
                  <a:gd name="T70" fmla="*/ 2147483647 w 182"/>
                  <a:gd name="T71" fmla="*/ 2147483647 h 200"/>
                  <a:gd name="T72" fmla="*/ 2147483647 w 182"/>
                  <a:gd name="T73" fmla="*/ 2147483647 h 200"/>
                  <a:gd name="T74" fmla="*/ 2147483647 w 182"/>
                  <a:gd name="T75" fmla="*/ 2147483647 h 200"/>
                  <a:gd name="T76" fmla="*/ 2147483647 w 182"/>
                  <a:gd name="T77" fmla="*/ 2147483647 h 200"/>
                  <a:gd name="T78" fmla="*/ 2147483647 w 182"/>
                  <a:gd name="T79" fmla="*/ 2147483647 h 200"/>
                  <a:gd name="T80" fmla="*/ 2147483647 w 182"/>
                  <a:gd name="T81" fmla="*/ 0 h 2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2"/>
                  <a:gd name="T124" fmla="*/ 0 h 200"/>
                  <a:gd name="T125" fmla="*/ 182 w 182"/>
                  <a:gd name="T126" fmla="*/ 200 h 20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2" h="200">
                    <a:moveTo>
                      <a:pt x="30" y="0"/>
                    </a:moveTo>
                    <a:lnTo>
                      <a:pt x="74" y="2"/>
                    </a:lnTo>
                    <a:lnTo>
                      <a:pt x="136" y="40"/>
                    </a:lnTo>
                    <a:lnTo>
                      <a:pt x="136" y="48"/>
                    </a:lnTo>
                    <a:lnTo>
                      <a:pt x="162" y="70"/>
                    </a:lnTo>
                    <a:lnTo>
                      <a:pt x="160" y="74"/>
                    </a:lnTo>
                    <a:lnTo>
                      <a:pt x="158" y="80"/>
                    </a:lnTo>
                    <a:lnTo>
                      <a:pt x="156" y="84"/>
                    </a:lnTo>
                    <a:lnTo>
                      <a:pt x="154" y="88"/>
                    </a:lnTo>
                    <a:lnTo>
                      <a:pt x="152" y="92"/>
                    </a:lnTo>
                    <a:lnTo>
                      <a:pt x="152" y="98"/>
                    </a:lnTo>
                    <a:lnTo>
                      <a:pt x="154" y="102"/>
                    </a:lnTo>
                    <a:lnTo>
                      <a:pt x="158" y="106"/>
                    </a:lnTo>
                    <a:lnTo>
                      <a:pt x="162" y="110"/>
                    </a:lnTo>
                    <a:lnTo>
                      <a:pt x="164" y="116"/>
                    </a:lnTo>
                    <a:lnTo>
                      <a:pt x="164" y="126"/>
                    </a:lnTo>
                    <a:lnTo>
                      <a:pt x="164" y="142"/>
                    </a:lnTo>
                    <a:lnTo>
                      <a:pt x="164" y="156"/>
                    </a:lnTo>
                    <a:lnTo>
                      <a:pt x="168" y="162"/>
                    </a:lnTo>
                    <a:lnTo>
                      <a:pt x="172" y="168"/>
                    </a:lnTo>
                    <a:lnTo>
                      <a:pt x="176" y="174"/>
                    </a:lnTo>
                    <a:lnTo>
                      <a:pt x="182" y="178"/>
                    </a:lnTo>
                    <a:lnTo>
                      <a:pt x="174" y="180"/>
                    </a:lnTo>
                    <a:lnTo>
                      <a:pt x="166" y="180"/>
                    </a:lnTo>
                    <a:lnTo>
                      <a:pt x="162" y="184"/>
                    </a:lnTo>
                    <a:lnTo>
                      <a:pt x="152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32" y="196"/>
                    </a:lnTo>
                    <a:lnTo>
                      <a:pt x="130" y="198"/>
                    </a:lnTo>
                    <a:lnTo>
                      <a:pt x="126" y="198"/>
                    </a:lnTo>
                    <a:lnTo>
                      <a:pt x="122" y="198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4" y="198"/>
                    </a:lnTo>
                    <a:lnTo>
                      <a:pt x="112" y="200"/>
                    </a:lnTo>
                    <a:lnTo>
                      <a:pt x="108" y="200"/>
                    </a:lnTo>
                    <a:lnTo>
                      <a:pt x="82" y="198"/>
                    </a:lnTo>
                    <a:lnTo>
                      <a:pt x="82" y="172"/>
                    </a:lnTo>
                    <a:lnTo>
                      <a:pt x="80" y="170"/>
                    </a:lnTo>
                    <a:lnTo>
                      <a:pt x="78" y="166"/>
                    </a:lnTo>
                    <a:lnTo>
                      <a:pt x="76" y="160"/>
                    </a:lnTo>
                    <a:lnTo>
                      <a:pt x="60" y="160"/>
                    </a:lnTo>
                    <a:lnTo>
                      <a:pt x="46" y="150"/>
                    </a:lnTo>
                    <a:lnTo>
                      <a:pt x="40" y="146"/>
                    </a:lnTo>
                    <a:lnTo>
                      <a:pt x="30" y="142"/>
                    </a:lnTo>
                    <a:lnTo>
                      <a:pt x="26" y="140"/>
                    </a:lnTo>
                    <a:lnTo>
                      <a:pt x="24" y="138"/>
                    </a:lnTo>
                    <a:lnTo>
                      <a:pt x="22" y="136"/>
                    </a:lnTo>
                    <a:lnTo>
                      <a:pt x="20" y="134"/>
                    </a:lnTo>
                    <a:lnTo>
                      <a:pt x="18" y="126"/>
                    </a:lnTo>
                    <a:lnTo>
                      <a:pt x="16" y="120"/>
                    </a:lnTo>
                    <a:lnTo>
                      <a:pt x="16" y="114"/>
                    </a:lnTo>
                    <a:lnTo>
                      <a:pt x="10" y="110"/>
                    </a:lnTo>
                    <a:lnTo>
                      <a:pt x="6" y="104"/>
                    </a:lnTo>
                    <a:lnTo>
                      <a:pt x="0" y="100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2" y="88"/>
                    </a:lnTo>
                    <a:lnTo>
                      <a:pt x="0" y="84"/>
                    </a:lnTo>
                    <a:lnTo>
                      <a:pt x="0" y="82"/>
                    </a:lnTo>
                    <a:lnTo>
                      <a:pt x="0" y="78"/>
                    </a:lnTo>
                    <a:lnTo>
                      <a:pt x="0" y="72"/>
                    </a:lnTo>
                    <a:lnTo>
                      <a:pt x="2" y="68"/>
                    </a:lnTo>
                    <a:lnTo>
                      <a:pt x="8" y="60"/>
                    </a:lnTo>
                    <a:lnTo>
                      <a:pt x="20" y="50"/>
                    </a:lnTo>
                    <a:lnTo>
                      <a:pt x="22" y="46"/>
                    </a:lnTo>
                    <a:lnTo>
                      <a:pt x="22" y="42"/>
                    </a:lnTo>
                    <a:lnTo>
                      <a:pt x="22" y="40"/>
                    </a:lnTo>
                    <a:lnTo>
                      <a:pt x="20" y="38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2" y="26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16"/>
                    </a:lnTo>
                    <a:lnTo>
                      <a:pt x="22" y="12"/>
                    </a:lnTo>
                    <a:lnTo>
                      <a:pt x="20" y="6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2" name="Freeform 123"/>
              <p:cNvSpPr/>
              <p:nvPr/>
            </p:nvSpPr>
            <p:spPr bwMode="auto">
              <a:xfrm>
                <a:off x="5311237" y="4594190"/>
                <a:ext cx="42665" cy="54425"/>
              </a:xfrm>
              <a:custGeom>
                <a:avLst/>
                <a:gdLst>
                  <a:gd name="T0" fmla="*/ 2147483647 w 30"/>
                  <a:gd name="T1" fmla="*/ 2147483647 h 34"/>
                  <a:gd name="T2" fmla="*/ 2147483647 w 30"/>
                  <a:gd name="T3" fmla="*/ 2147483647 h 34"/>
                  <a:gd name="T4" fmla="*/ 2147483647 w 30"/>
                  <a:gd name="T5" fmla="*/ 2147483647 h 34"/>
                  <a:gd name="T6" fmla="*/ 2147483647 w 30"/>
                  <a:gd name="T7" fmla="*/ 2147483647 h 34"/>
                  <a:gd name="T8" fmla="*/ 2147483647 w 30"/>
                  <a:gd name="T9" fmla="*/ 2147483647 h 34"/>
                  <a:gd name="T10" fmla="*/ 2147483647 w 30"/>
                  <a:gd name="T11" fmla="*/ 2147483647 h 34"/>
                  <a:gd name="T12" fmla="*/ 2147483647 w 30"/>
                  <a:gd name="T13" fmla="*/ 2147483647 h 34"/>
                  <a:gd name="T14" fmla="*/ 2147483647 w 30"/>
                  <a:gd name="T15" fmla="*/ 0 h 34"/>
                  <a:gd name="T16" fmla="*/ 2147483647 w 30"/>
                  <a:gd name="T17" fmla="*/ 2147483647 h 34"/>
                  <a:gd name="T18" fmla="*/ 2147483647 w 30"/>
                  <a:gd name="T19" fmla="*/ 2147483647 h 34"/>
                  <a:gd name="T20" fmla="*/ 2147483647 w 30"/>
                  <a:gd name="T21" fmla="*/ 2147483647 h 34"/>
                  <a:gd name="T22" fmla="*/ 2147483647 w 30"/>
                  <a:gd name="T23" fmla="*/ 2147483647 h 34"/>
                  <a:gd name="T24" fmla="*/ 2147483647 w 30"/>
                  <a:gd name="T25" fmla="*/ 2147483647 h 34"/>
                  <a:gd name="T26" fmla="*/ 0 w 30"/>
                  <a:gd name="T27" fmla="*/ 2147483647 h 34"/>
                  <a:gd name="T28" fmla="*/ 0 w 30"/>
                  <a:gd name="T29" fmla="*/ 2147483647 h 34"/>
                  <a:gd name="T30" fmla="*/ 0 w 30"/>
                  <a:gd name="T31" fmla="*/ 2147483647 h 34"/>
                  <a:gd name="T32" fmla="*/ 0 w 30"/>
                  <a:gd name="T33" fmla="*/ 2147483647 h 34"/>
                  <a:gd name="T34" fmla="*/ 2147483647 w 30"/>
                  <a:gd name="T35" fmla="*/ 2147483647 h 34"/>
                  <a:gd name="T36" fmla="*/ 2147483647 w 30"/>
                  <a:gd name="T37" fmla="*/ 2147483647 h 34"/>
                  <a:gd name="T38" fmla="*/ 2147483647 w 30"/>
                  <a:gd name="T39" fmla="*/ 2147483647 h 34"/>
                  <a:gd name="T40" fmla="*/ 2147483647 w 30"/>
                  <a:gd name="T41" fmla="*/ 2147483647 h 34"/>
                  <a:gd name="T42" fmla="*/ 2147483647 w 30"/>
                  <a:gd name="T43" fmla="*/ 2147483647 h 34"/>
                  <a:gd name="T44" fmla="*/ 2147483647 w 30"/>
                  <a:gd name="T45" fmla="*/ 2147483647 h 3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"/>
                  <a:gd name="T70" fmla="*/ 0 h 34"/>
                  <a:gd name="T71" fmla="*/ 30 w 30"/>
                  <a:gd name="T72" fmla="*/ 34 h 3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" h="34">
                    <a:moveTo>
                      <a:pt x="26" y="28"/>
                    </a:moveTo>
                    <a:lnTo>
                      <a:pt x="28" y="26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16"/>
                    </a:lnTo>
                    <a:lnTo>
                      <a:pt x="28" y="12"/>
                    </a:lnTo>
                    <a:lnTo>
                      <a:pt x="26" y="6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1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12" y="34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26" y="26"/>
                    </a:lnTo>
                    <a:lnTo>
                      <a:pt x="26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3" name="Freeform 124"/>
              <p:cNvSpPr/>
              <p:nvPr/>
            </p:nvSpPr>
            <p:spPr bwMode="auto">
              <a:xfrm>
                <a:off x="5311237" y="4637995"/>
                <a:ext cx="40359" cy="65044"/>
              </a:xfrm>
              <a:custGeom>
                <a:avLst/>
                <a:gdLst>
                  <a:gd name="T0" fmla="*/ 0 w 28"/>
                  <a:gd name="T1" fmla="*/ 2147483647 h 42"/>
                  <a:gd name="T2" fmla="*/ 2147483647 w 28"/>
                  <a:gd name="T3" fmla="*/ 2147483647 h 42"/>
                  <a:gd name="T4" fmla="*/ 2147483647 w 28"/>
                  <a:gd name="T5" fmla="*/ 2147483647 h 42"/>
                  <a:gd name="T6" fmla="*/ 2147483647 w 28"/>
                  <a:gd name="T7" fmla="*/ 2147483647 h 42"/>
                  <a:gd name="T8" fmla="*/ 2147483647 w 28"/>
                  <a:gd name="T9" fmla="*/ 2147483647 h 42"/>
                  <a:gd name="T10" fmla="*/ 2147483647 w 28"/>
                  <a:gd name="T11" fmla="*/ 2147483647 h 42"/>
                  <a:gd name="T12" fmla="*/ 2147483647 w 28"/>
                  <a:gd name="T13" fmla="*/ 2147483647 h 42"/>
                  <a:gd name="T14" fmla="*/ 2147483647 w 28"/>
                  <a:gd name="T15" fmla="*/ 2147483647 h 42"/>
                  <a:gd name="T16" fmla="*/ 2147483647 w 28"/>
                  <a:gd name="T17" fmla="*/ 2147483647 h 42"/>
                  <a:gd name="T18" fmla="*/ 2147483647 w 28"/>
                  <a:gd name="T19" fmla="*/ 2147483647 h 42"/>
                  <a:gd name="T20" fmla="*/ 2147483647 w 28"/>
                  <a:gd name="T21" fmla="*/ 2147483647 h 42"/>
                  <a:gd name="T22" fmla="*/ 2147483647 w 28"/>
                  <a:gd name="T23" fmla="*/ 2147483647 h 42"/>
                  <a:gd name="T24" fmla="*/ 2147483647 w 28"/>
                  <a:gd name="T25" fmla="*/ 2147483647 h 42"/>
                  <a:gd name="T26" fmla="*/ 2147483647 w 28"/>
                  <a:gd name="T27" fmla="*/ 2147483647 h 42"/>
                  <a:gd name="T28" fmla="*/ 2147483647 w 28"/>
                  <a:gd name="T29" fmla="*/ 2147483647 h 42"/>
                  <a:gd name="T30" fmla="*/ 2147483647 w 28"/>
                  <a:gd name="T31" fmla="*/ 2147483647 h 42"/>
                  <a:gd name="T32" fmla="*/ 2147483647 w 28"/>
                  <a:gd name="T33" fmla="*/ 2147483647 h 42"/>
                  <a:gd name="T34" fmla="*/ 2147483647 w 28"/>
                  <a:gd name="T35" fmla="*/ 2147483647 h 42"/>
                  <a:gd name="T36" fmla="*/ 2147483647 w 28"/>
                  <a:gd name="T37" fmla="*/ 2147483647 h 42"/>
                  <a:gd name="T38" fmla="*/ 2147483647 w 28"/>
                  <a:gd name="T39" fmla="*/ 0 h 42"/>
                  <a:gd name="T40" fmla="*/ 2147483647 w 28"/>
                  <a:gd name="T41" fmla="*/ 0 h 42"/>
                  <a:gd name="T42" fmla="*/ 2147483647 w 28"/>
                  <a:gd name="T43" fmla="*/ 2147483647 h 42"/>
                  <a:gd name="T44" fmla="*/ 2147483647 w 28"/>
                  <a:gd name="T45" fmla="*/ 2147483647 h 42"/>
                  <a:gd name="T46" fmla="*/ 2147483647 w 28"/>
                  <a:gd name="T47" fmla="*/ 2147483647 h 42"/>
                  <a:gd name="T48" fmla="*/ 0 w 28"/>
                  <a:gd name="T49" fmla="*/ 2147483647 h 42"/>
                  <a:gd name="T50" fmla="*/ 0 w 28"/>
                  <a:gd name="T51" fmla="*/ 2147483647 h 42"/>
                  <a:gd name="T52" fmla="*/ 0 w 28"/>
                  <a:gd name="T53" fmla="*/ 2147483647 h 42"/>
                  <a:gd name="T54" fmla="*/ 0 w 28"/>
                  <a:gd name="T55" fmla="*/ 2147483647 h 4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8"/>
                  <a:gd name="T85" fmla="*/ 0 h 42"/>
                  <a:gd name="T86" fmla="*/ 28 w 28"/>
                  <a:gd name="T87" fmla="*/ 42 h 4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8" h="42">
                    <a:moveTo>
                      <a:pt x="0" y="8"/>
                    </a:moveTo>
                    <a:lnTo>
                      <a:pt x="2" y="12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4" y="24"/>
                    </a:lnTo>
                    <a:lnTo>
                      <a:pt x="4" y="28"/>
                    </a:lnTo>
                    <a:lnTo>
                      <a:pt x="6" y="34"/>
                    </a:lnTo>
                    <a:lnTo>
                      <a:pt x="8" y="42"/>
                    </a:lnTo>
                    <a:lnTo>
                      <a:pt x="14" y="34"/>
                    </a:lnTo>
                    <a:lnTo>
                      <a:pt x="22" y="28"/>
                    </a:lnTo>
                    <a:lnTo>
                      <a:pt x="26" y="24"/>
                    </a:lnTo>
                    <a:lnTo>
                      <a:pt x="28" y="20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4" name="Freeform 125"/>
              <p:cNvSpPr/>
              <p:nvPr/>
            </p:nvSpPr>
            <p:spPr bwMode="auto">
              <a:xfrm>
                <a:off x="4922641" y="4414984"/>
                <a:ext cx="434722" cy="545579"/>
              </a:xfrm>
              <a:custGeom>
                <a:avLst/>
                <a:gdLst>
                  <a:gd name="T0" fmla="*/ 2147483647 w 298"/>
                  <a:gd name="T1" fmla="*/ 2147483647 h 346"/>
                  <a:gd name="T2" fmla="*/ 2147483647 w 298"/>
                  <a:gd name="T3" fmla="*/ 2147483647 h 346"/>
                  <a:gd name="T4" fmla="*/ 2147483647 w 298"/>
                  <a:gd name="T5" fmla="*/ 2147483647 h 346"/>
                  <a:gd name="T6" fmla="*/ 2147483647 w 298"/>
                  <a:gd name="T7" fmla="*/ 2147483647 h 346"/>
                  <a:gd name="T8" fmla="*/ 2147483647 w 298"/>
                  <a:gd name="T9" fmla="*/ 2147483647 h 346"/>
                  <a:gd name="T10" fmla="*/ 2147483647 w 298"/>
                  <a:gd name="T11" fmla="*/ 2147483647 h 346"/>
                  <a:gd name="T12" fmla="*/ 2147483647 w 298"/>
                  <a:gd name="T13" fmla="*/ 2147483647 h 346"/>
                  <a:gd name="T14" fmla="*/ 2147483647 w 298"/>
                  <a:gd name="T15" fmla="*/ 2147483647 h 346"/>
                  <a:gd name="T16" fmla="*/ 2147483647 w 298"/>
                  <a:gd name="T17" fmla="*/ 2147483647 h 346"/>
                  <a:gd name="T18" fmla="*/ 2147483647 w 298"/>
                  <a:gd name="T19" fmla="*/ 2147483647 h 346"/>
                  <a:gd name="T20" fmla="*/ 2147483647 w 298"/>
                  <a:gd name="T21" fmla="*/ 2147483647 h 346"/>
                  <a:gd name="T22" fmla="*/ 2147483647 w 298"/>
                  <a:gd name="T23" fmla="*/ 2147483647 h 346"/>
                  <a:gd name="T24" fmla="*/ 2147483647 w 298"/>
                  <a:gd name="T25" fmla="*/ 2147483647 h 346"/>
                  <a:gd name="T26" fmla="*/ 2147483647 w 298"/>
                  <a:gd name="T27" fmla="*/ 2147483647 h 346"/>
                  <a:gd name="T28" fmla="*/ 2147483647 w 298"/>
                  <a:gd name="T29" fmla="*/ 2147483647 h 346"/>
                  <a:gd name="T30" fmla="*/ 2147483647 w 298"/>
                  <a:gd name="T31" fmla="*/ 2147483647 h 346"/>
                  <a:gd name="T32" fmla="*/ 2147483647 w 298"/>
                  <a:gd name="T33" fmla="*/ 2147483647 h 346"/>
                  <a:gd name="T34" fmla="*/ 2147483647 w 298"/>
                  <a:gd name="T35" fmla="*/ 2147483647 h 346"/>
                  <a:gd name="T36" fmla="*/ 2147483647 w 298"/>
                  <a:gd name="T37" fmla="*/ 2147483647 h 346"/>
                  <a:gd name="T38" fmla="*/ 2147483647 w 298"/>
                  <a:gd name="T39" fmla="*/ 2147483647 h 346"/>
                  <a:gd name="T40" fmla="*/ 0 w 298"/>
                  <a:gd name="T41" fmla="*/ 2147483647 h 346"/>
                  <a:gd name="T42" fmla="*/ 2147483647 w 298"/>
                  <a:gd name="T43" fmla="*/ 2147483647 h 346"/>
                  <a:gd name="T44" fmla="*/ 2147483647 w 298"/>
                  <a:gd name="T45" fmla="*/ 2147483647 h 346"/>
                  <a:gd name="T46" fmla="*/ 2147483647 w 298"/>
                  <a:gd name="T47" fmla="*/ 2147483647 h 346"/>
                  <a:gd name="T48" fmla="*/ 2147483647 w 298"/>
                  <a:gd name="T49" fmla="*/ 2147483647 h 346"/>
                  <a:gd name="T50" fmla="*/ 2147483647 w 298"/>
                  <a:gd name="T51" fmla="*/ 2147483647 h 346"/>
                  <a:gd name="T52" fmla="*/ 2147483647 w 298"/>
                  <a:gd name="T53" fmla="*/ 2147483647 h 346"/>
                  <a:gd name="T54" fmla="*/ 2147483647 w 298"/>
                  <a:gd name="T55" fmla="*/ 2147483647 h 346"/>
                  <a:gd name="T56" fmla="*/ 2147483647 w 298"/>
                  <a:gd name="T57" fmla="*/ 2147483647 h 346"/>
                  <a:gd name="T58" fmla="*/ 2147483647 w 298"/>
                  <a:gd name="T59" fmla="*/ 2147483647 h 346"/>
                  <a:gd name="T60" fmla="*/ 2147483647 w 298"/>
                  <a:gd name="T61" fmla="*/ 2147483647 h 346"/>
                  <a:gd name="T62" fmla="*/ 2147483647 w 298"/>
                  <a:gd name="T63" fmla="*/ 2147483647 h 346"/>
                  <a:gd name="T64" fmla="*/ 2147483647 w 298"/>
                  <a:gd name="T65" fmla="*/ 2147483647 h 346"/>
                  <a:gd name="T66" fmla="*/ 2147483647 w 298"/>
                  <a:gd name="T67" fmla="*/ 2147483647 h 346"/>
                  <a:gd name="T68" fmla="*/ 2147483647 w 298"/>
                  <a:gd name="T69" fmla="*/ 2147483647 h 346"/>
                  <a:gd name="T70" fmla="*/ 2147483647 w 298"/>
                  <a:gd name="T71" fmla="*/ 2147483647 h 346"/>
                  <a:gd name="T72" fmla="*/ 2147483647 w 298"/>
                  <a:gd name="T73" fmla="*/ 2147483647 h 346"/>
                  <a:gd name="T74" fmla="*/ 2147483647 w 298"/>
                  <a:gd name="T75" fmla="*/ 2147483647 h 346"/>
                  <a:gd name="T76" fmla="*/ 2147483647 w 298"/>
                  <a:gd name="T77" fmla="*/ 2147483647 h 346"/>
                  <a:gd name="T78" fmla="*/ 2147483647 w 298"/>
                  <a:gd name="T79" fmla="*/ 2147483647 h 346"/>
                  <a:gd name="T80" fmla="*/ 2147483647 w 298"/>
                  <a:gd name="T81" fmla="*/ 2147483647 h 346"/>
                  <a:gd name="T82" fmla="*/ 2147483647 w 298"/>
                  <a:gd name="T83" fmla="*/ 2147483647 h 346"/>
                  <a:gd name="T84" fmla="*/ 2147483647 w 298"/>
                  <a:gd name="T85" fmla="*/ 2147483647 h 346"/>
                  <a:gd name="T86" fmla="*/ 2147483647 w 298"/>
                  <a:gd name="T87" fmla="*/ 2147483647 h 346"/>
                  <a:gd name="T88" fmla="*/ 2147483647 w 298"/>
                  <a:gd name="T89" fmla="*/ 2147483647 h 346"/>
                  <a:gd name="T90" fmla="*/ 2147483647 w 298"/>
                  <a:gd name="T91" fmla="*/ 2147483647 h 346"/>
                  <a:gd name="T92" fmla="*/ 2147483647 w 298"/>
                  <a:gd name="T93" fmla="*/ 2147483647 h 346"/>
                  <a:gd name="T94" fmla="*/ 2147483647 w 298"/>
                  <a:gd name="T95" fmla="*/ 2147483647 h 346"/>
                  <a:gd name="T96" fmla="*/ 2147483647 w 298"/>
                  <a:gd name="T97" fmla="*/ 2147483647 h 346"/>
                  <a:gd name="T98" fmla="*/ 2147483647 w 298"/>
                  <a:gd name="T99" fmla="*/ 2147483647 h 346"/>
                  <a:gd name="T100" fmla="*/ 2147483647 w 298"/>
                  <a:gd name="T101" fmla="*/ 2147483647 h 346"/>
                  <a:gd name="T102" fmla="*/ 2147483647 w 298"/>
                  <a:gd name="T103" fmla="*/ 2147483647 h 346"/>
                  <a:gd name="T104" fmla="*/ 2147483647 w 298"/>
                  <a:gd name="T105" fmla="*/ 2147483647 h 346"/>
                  <a:gd name="T106" fmla="*/ 2147483647 w 298"/>
                  <a:gd name="T107" fmla="*/ 2147483647 h 346"/>
                  <a:gd name="T108" fmla="*/ 2147483647 w 298"/>
                  <a:gd name="T109" fmla="*/ 2147483647 h 346"/>
                  <a:gd name="T110" fmla="*/ 2147483647 w 298"/>
                  <a:gd name="T111" fmla="*/ 2147483647 h 346"/>
                  <a:gd name="T112" fmla="*/ 2147483647 w 298"/>
                  <a:gd name="T113" fmla="*/ 2147483647 h 346"/>
                  <a:gd name="T114" fmla="*/ 2147483647 w 298"/>
                  <a:gd name="T115" fmla="*/ 2147483647 h 34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98"/>
                  <a:gd name="T175" fmla="*/ 0 h 346"/>
                  <a:gd name="T176" fmla="*/ 298 w 298"/>
                  <a:gd name="T177" fmla="*/ 346 h 34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98" h="346">
                    <a:moveTo>
                      <a:pt x="290" y="248"/>
                    </a:moveTo>
                    <a:lnTo>
                      <a:pt x="280" y="250"/>
                    </a:lnTo>
                    <a:lnTo>
                      <a:pt x="270" y="256"/>
                    </a:lnTo>
                    <a:lnTo>
                      <a:pt x="264" y="258"/>
                    </a:lnTo>
                    <a:lnTo>
                      <a:pt x="260" y="262"/>
                    </a:lnTo>
                    <a:lnTo>
                      <a:pt x="258" y="266"/>
                    </a:lnTo>
                    <a:lnTo>
                      <a:pt x="256" y="272"/>
                    </a:lnTo>
                    <a:lnTo>
                      <a:pt x="256" y="310"/>
                    </a:lnTo>
                    <a:lnTo>
                      <a:pt x="258" y="318"/>
                    </a:lnTo>
                    <a:lnTo>
                      <a:pt x="260" y="320"/>
                    </a:lnTo>
                    <a:lnTo>
                      <a:pt x="266" y="324"/>
                    </a:lnTo>
                    <a:lnTo>
                      <a:pt x="276" y="324"/>
                    </a:lnTo>
                    <a:lnTo>
                      <a:pt x="276" y="336"/>
                    </a:lnTo>
                    <a:lnTo>
                      <a:pt x="274" y="340"/>
                    </a:lnTo>
                    <a:lnTo>
                      <a:pt x="272" y="344"/>
                    </a:lnTo>
                    <a:lnTo>
                      <a:pt x="268" y="346"/>
                    </a:lnTo>
                    <a:lnTo>
                      <a:pt x="266" y="346"/>
                    </a:lnTo>
                    <a:lnTo>
                      <a:pt x="262" y="338"/>
                    </a:lnTo>
                    <a:lnTo>
                      <a:pt x="258" y="334"/>
                    </a:lnTo>
                    <a:lnTo>
                      <a:pt x="248" y="326"/>
                    </a:lnTo>
                    <a:lnTo>
                      <a:pt x="242" y="320"/>
                    </a:lnTo>
                    <a:lnTo>
                      <a:pt x="238" y="318"/>
                    </a:lnTo>
                    <a:lnTo>
                      <a:pt x="238" y="314"/>
                    </a:lnTo>
                    <a:lnTo>
                      <a:pt x="232" y="316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20"/>
                    </a:lnTo>
                    <a:lnTo>
                      <a:pt x="218" y="318"/>
                    </a:lnTo>
                    <a:lnTo>
                      <a:pt x="212" y="316"/>
                    </a:lnTo>
                    <a:lnTo>
                      <a:pt x="208" y="312"/>
                    </a:lnTo>
                    <a:lnTo>
                      <a:pt x="206" y="308"/>
                    </a:lnTo>
                    <a:lnTo>
                      <a:pt x="190" y="302"/>
                    </a:lnTo>
                    <a:lnTo>
                      <a:pt x="186" y="300"/>
                    </a:lnTo>
                    <a:lnTo>
                      <a:pt x="178" y="300"/>
                    </a:lnTo>
                    <a:lnTo>
                      <a:pt x="170" y="300"/>
                    </a:lnTo>
                    <a:lnTo>
                      <a:pt x="166" y="302"/>
                    </a:lnTo>
                    <a:lnTo>
                      <a:pt x="162" y="302"/>
                    </a:lnTo>
                    <a:lnTo>
                      <a:pt x="156" y="300"/>
                    </a:lnTo>
                    <a:lnTo>
                      <a:pt x="158" y="294"/>
                    </a:lnTo>
                    <a:lnTo>
                      <a:pt x="158" y="290"/>
                    </a:lnTo>
                    <a:lnTo>
                      <a:pt x="156" y="282"/>
                    </a:lnTo>
                    <a:lnTo>
                      <a:pt x="152" y="280"/>
                    </a:lnTo>
                    <a:lnTo>
                      <a:pt x="152" y="276"/>
                    </a:lnTo>
                    <a:lnTo>
                      <a:pt x="154" y="254"/>
                    </a:lnTo>
                    <a:lnTo>
                      <a:pt x="152" y="232"/>
                    </a:lnTo>
                    <a:lnTo>
                      <a:pt x="146" y="234"/>
                    </a:lnTo>
                    <a:lnTo>
                      <a:pt x="138" y="234"/>
                    </a:lnTo>
                    <a:lnTo>
                      <a:pt x="134" y="232"/>
                    </a:lnTo>
                    <a:lnTo>
                      <a:pt x="132" y="230"/>
                    </a:lnTo>
                    <a:lnTo>
                      <a:pt x="130" y="228"/>
                    </a:lnTo>
                    <a:lnTo>
                      <a:pt x="110" y="228"/>
                    </a:lnTo>
                    <a:lnTo>
                      <a:pt x="110" y="236"/>
                    </a:lnTo>
                    <a:lnTo>
                      <a:pt x="108" y="240"/>
                    </a:lnTo>
                    <a:lnTo>
                      <a:pt x="106" y="242"/>
                    </a:lnTo>
                    <a:lnTo>
                      <a:pt x="98" y="242"/>
                    </a:lnTo>
                    <a:lnTo>
                      <a:pt x="86" y="242"/>
                    </a:lnTo>
                    <a:lnTo>
                      <a:pt x="82" y="242"/>
                    </a:lnTo>
                    <a:lnTo>
                      <a:pt x="80" y="240"/>
                    </a:lnTo>
                    <a:lnTo>
                      <a:pt x="72" y="232"/>
                    </a:lnTo>
                    <a:lnTo>
                      <a:pt x="66" y="220"/>
                    </a:lnTo>
                    <a:lnTo>
                      <a:pt x="66" y="208"/>
                    </a:lnTo>
                    <a:lnTo>
                      <a:pt x="2" y="208"/>
                    </a:lnTo>
                    <a:lnTo>
                      <a:pt x="0" y="202"/>
                    </a:lnTo>
                    <a:lnTo>
                      <a:pt x="2" y="190"/>
                    </a:lnTo>
                    <a:lnTo>
                      <a:pt x="4" y="186"/>
                    </a:lnTo>
                    <a:lnTo>
                      <a:pt x="8" y="184"/>
                    </a:lnTo>
                    <a:lnTo>
                      <a:pt x="14" y="184"/>
                    </a:lnTo>
                    <a:lnTo>
                      <a:pt x="16" y="184"/>
                    </a:lnTo>
                    <a:lnTo>
                      <a:pt x="20" y="184"/>
                    </a:lnTo>
                    <a:lnTo>
                      <a:pt x="22" y="182"/>
                    </a:lnTo>
                    <a:lnTo>
                      <a:pt x="24" y="180"/>
                    </a:lnTo>
                    <a:lnTo>
                      <a:pt x="26" y="180"/>
                    </a:lnTo>
                    <a:lnTo>
                      <a:pt x="30" y="180"/>
                    </a:lnTo>
                    <a:lnTo>
                      <a:pt x="30" y="184"/>
                    </a:lnTo>
                    <a:lnTo>
                      <a:pt x="32" y="184"/>
                    </a:lnTo>
                    <a:lnTo>
                      <a:pt x="36" y="184"/>
                    </a:lnTo>
                    <a:lnTo>
                      <a:pt x="42" y="184"/>
                    </a:lnTo>
                    <a:lnTo>
                      <a:pt x="46" y="182"/>
                    </a:lnTo>
                    <a:lnTo>
                      <a:pt x="50" y="176"/>
                    </a:lnTo>
                    <a:lnTo>
                      <a:pt x="52" y="168"/>
                    </a:lnTo>
                    <a:lnTo>
                      <a:pt x="56" y="156"/>
                    </a:lnTo>
                    <a:lnTo>
                      <a:pt x="56" y="142"/>
                    </a:lnTo>
                    <a:lnTo>
                      <a:pt x="60" y="140"/>
                    </a:lnTo>
                    <a:lnTo>
                      <a:pt x="64" y="136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8"/>
                    </a:lnTo>
                    <a:lnTo>
                      <a:pt x="78" y="116"/>
                    </a:lnTo>
                    <a:lnTo>
                      <a:pt x="80" y="112"/>
                    </a:lnTo>
                    <a:lnTo>
                      <a:pt x="82" y="108"/>
                    </a:lnTo>
                    <a:lnTo>
                      <a:pt x="80" y="10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92" y="68"/>
                    </a:lnTo>
                    <a:lnTo>
                      <a:pt x="96" y="54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6" y="38"/>
                    </a:lnTo>
                    <a:lnTo>
                      <a:pt x="94" y="36"/>
                    </a:lnTo>
                    <a:lnTo>
                      <a:pt x="94" y="34"/>
                    </a:lnTo>
                    <a:lnTo>
                      <a:pt x="96" y="24"/>
                    </a:lnTo>
                    <a:lnTo>
                      <a:pt x="98" y="16"/>
                    </a:lnTo>
                    <a:lnTo>
                      <a:pt x="100" y="12"/>
                    </a:lnTo>
                    <a:lnTo>
                      <a:pt x="104" y="10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8"/>
                    </a:lnTo>
                    <a:lnTo>
                      <a:pt x="134" y="14"/>
                    </a:lnTo>
                    <a:lnTo>
                      <a:pt x="144" y="20"/>
                    </a:lnTo>
                    <a:lnTo>
                      <a:pt x="152" y="20"/>
                    </a:lnTo>
                    <a:lnTo>
                      <a:pt x="160" y="20"/>
                    </a:lnTo>
                    <a:lnTo>
                      <a:pt x="162" y="20"/>
                    </a:lnTo>
                    <a:lnTo>
                      <a:pt x="162" y="18"/>
                    </a:lnTo>
                    <a:lnTo>
                      <a:pt x="164" y="14"/>
                    </a:lnTo>
                    <a:lnTo>
                      <a:pt x="166" y="12"/>
                    </a:lnTo>
                    <a:lnTo>
                      <a:pt x="170" y="14"/>
                    </a:lnTo>
                    <a:lnTo>
                      <a:pt x="172" y="14"/>
                    </a:lnTo>
                    <a:lnTo>
                      <a:pt x="178" y="12"/>
                    </a:lnTo>
                    <a:lnTo>
                      <a:pt x="182" y="10"/>
                    </a:lnTo>
                    <a:lnTo>
                      <a:pt x="188" y="8"/>
                    </a:lnTo>
                    <a:lnTo>
                      <a:pt x="192" y="8"/>
                    </a:lnTo>
                    <a:lnTo>
                      <a:pt x="204" y="8"/>
                    </a:lnTo>
                    <a:lnTo>
                      <a:pt x="206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4" y="4"/>
                    </a:lnTo>
                    <a:lnTo>
                      <a:pt x="236" y="4"/>
                    </a:lnTo>
                    <a:lnTo>
                      <a:pt x="246" y="14"/>
                    </a:lnTo>
                    <a:lnTo>
                      <a:pt x="252" y="16"/>
                    </a:lnTo>
                    <a:lnTo>
                      <a:pt x="260" y="20"/>
                    </a:lnTo>
                    <a:lnTo>
                      <a:pt x="260" y="16"/>
                    </a:lnTo>
                    <a:lnTo>
                      <a:pt x="264" y="16"/>
                    </a:lnTo>
                    <a:lnTo>
                      <a:pt x="268" y="20"/>
                    </a:lnTo>
                    <a:lnTo>
                      <a:pt x="272" y="16"/>
                    </a:lnTo>
                    <a:lnTo>
                      <a:pt x="280" y="16"/>
                    </a:lnTo>
                    <a:lnTo>
                      <a:pt x="282" y="20"/>
                    </a:lnTo>
                    <a:lnTo>
                      <a:pt x="284" y="24"/>
                    </a:lnTo>
                    <a:lnTo>
                      <a:pt x="294" y="32"/>
                    </a:lnTo>
                    <a:lnTo>
                      <a:pt x="296" y="44"/>
                    </a:lnTo>
                    <a:lnTo>
                      <a:pt x="296" y="50"/>
                    </a:lnTo>
                    <a:lnTo>
                      <a:pt x="298" y="54"/>
                    </a:lnTo>
                    <a:lnTo>
                      <a:pt x="298" y="64"/>
                    </a:lnTo>
                    <a:lnTo>
                      <a:pt x="292" y="72"/>
                    </a:lnTo>
                    <a:lnTo>
                      <a:pt x="286" y="80"/>
                    </a:lnTo>
                    <a:lnTo>
                      <a:pt x="280" y="92"/>
                    </a:lnTo>
                    <a:lnTo>
                      <a:pt x="274" y="102"/>
                    </a:lnTo>
                    <a:lnTo>
                      <a:pt x="274" y="124"/>
                    </a:lnTo>
                    <a:lnTo>
                      <a:pt x="272" y="128"/>
                    </a:lnTo>
                    <a:lnTo>
                      <a:pt x="268" y="132"/>
                    </a:lnTo>
                    <a:lnTo>
                      <a:pt x="266" y="138"/>
                    </a:lnTo>
                    <a:lnTo>
                      <a:pt x="266" y="148"/>
                    </a:lnTo>
                    <a:lnTo>
                      <a:pt x="268" y="152"/>
                    </a:lnTo>
                    <a:lnTo>
                      <a:pt x="272" y="154"/>
                    </a:lnTo>
                    <a:lnTo>
                      <a:pt x="272" y="156"/>
                    </a:lnTo>
                    <a:lnTo>
                      <a:pt x="270" y="160"/>
                    </a:lnTo>
                    <a:lnTo>
                      <a:pt x="270" y="164"/>
                    </a:lnTo>
                    <a:lnTo>
                      <a:pt x="270" y="168"/>
                    </a:lnTo>
                    <a:lnTo>
                      <a:pt x="272" y="174"/>
                    </a:lnTo>
                    <a:lnTo>
                      <a:pt x="274" y="182"/>
                    </a:lnTo>
                    <a:lnTo>
                      <a:pt x="272" y="186"/>
                    </a:lnTo>
                    <a:lnTo>
                      <a:pt x="272" y="192"/>
                    </a:lnTo>
                    <a:lnTo>
                      <a:pt x="272" y="196"/>
                    </a:lnTo>
                    <a:lnTo>
                      <a:pt x="272" y="198"/>
                    </a:lnTo>
                    <a:lnTo>
                      <a:pt x="274" y="202"/>
                    </a:lnTo>
                    <a:lnTo>
                      <a:pt x="272" y="206"/>
                    </a:lnTo>
                    <a:lnTo>
                      <a:pt x="272" y="208"/>
                    </a:lnTo>
                    <a:lnTo>
                      <a:pt x="272" y="214"/>
                    </a:lnTo>
                    <a:lnTo>
                      <a:pt x="278" y="218"/>
                    </a:lnTo>
                    <a:lnTo>
                      <a:pt x="282" y="224"/>
                    </a:lnTo>
                    <a:lnTo>
                      <a:pt x="288" y="228"/>
                    </a:lnTo>
                    <a:lnTo>
                      <a:pt x="288" y="234"/>
                    </a:lnTo>
                    <a:lnTo>
                      <a:pt x="290" y="240"/>
                    </a:lnTo>
                    <a:lnTo>
                      <a:pt x="292" y="248"/>
                    </a:lnTo>
                    <a:lnTo>
                      <a:pt x="29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5" name="Freeform 126"/>
              <p:cNvSpPr/>
              <p:nvPr/>
            </p:nvSpPr>
            <p:spPr bwMode="auto">
              <a:xfrm>
                <a:off x="5330841" y="4876935"/>
                <a:ext cx="255990" cy="471243"/>
              </a:xfrm>
              <a:custGeom>
                <a:avLst/>
                <a:gdLst>
                  <a:gd name="T0" fmla="*/ 2147483647 w 174"/>
                  <a:gd name="T1" fmla="*/ 2147483647 h 298"/>
                  <a:gd name="T2" fmla="*/ 2147483647 w 174"/>
                  <a:gd name="T3" fmla="*/ 2147483647 h 298"/>
                  <a:gd name="T4" fmla="*/ 2147483647 w 174"/>
                  <a:gd name="T5" fmla="*/ 2147483647 h 298"/>
                  <a:gd name="T6" fmla="*/ 2147483647 w 174"/>
                  <a:gd name="T7" fmla="*/ 2147483647 h 298"/>
                  <a:gd name="T8" fmla="*/ 2147483647 w 174"/>
                  <a:gd name="T9" fmla="*/ 2147483647 h 298"/>
                  <a:gd name="T10" fmla="*/ 2147483647 w 174"/>
                  <a:gd name="T11" fmla="*/ 2147483647 h 298"/>
                  <a:gd name="T12" fmla="*/ 2147483647 w 174"/>
                  <a:gd name="T13" fmla="*/ 2147483647 h 298"/>
                  <a:gd name="T14" fmla="*/ 2147483647 w 174"/>
                  <a:gd name="T15" fmla="*/ 2147483647 h 298"/>
                  <a:gd name="T16" fmla="*/ 2147483647 w 174"/>
                  <a:gd name="T17" fmla="*/ 2147483647 h 298"/>
                  <a:gd name="T18" fmla="*/ 2147483647 w 174"/>
                  <a:gd name="T19" fmla="*/ 2147483647 h 298"/>
                  <a:gd name="T20" fmla="*/ 2147483647 w 174"/>
                  <a:gd name="T21" fmla="*/ 2147483647 h 298"/>
                  <a:gd name="T22" fmla="*/ 2147483647 w 174"/>
                  <a:gd name="T23" fmla="*/ 2147483647 h 298"/>
                  <a:gd name="T24" fmla="*/ 2147483647 w 174"/>
                  <a:gd name="T25" fmla="*/ 2147483647 h 298"/>
                  <a:gd name="T26" fmla="*/ 2147483647 w 174"/>
                  <a:gd name="T27" fmla="*/ 2147483647 h 298"/>
                  <a:gd name="T28" fmla="*/ 2147483647 w 174"/>
                  <a:gd name="T29" fmla="*/ 2147483647 h 298"/>
                  <a:gd name="T30" fmla="*/ 2147483647 w 174"/>
                  <a:gd name="T31" fmla="*/ 2147483647 h 298"/>
                  <a:gd name="T32" fmla="*/ 2147483647 w 174"/>
                  <a:gd name="T33" fmla="*/ 2147483647 h 298"/>
                  <a:gd name="T34" fmla="*/ 2147483647 w 174"/>
                  <a:gd name="T35" fmla="*/ 2147483647 h 298"/>
                  <a:gd name="T36" fmla="*/ 2147483647 w 174"/>
                  <a:gd name="T37" fmla="*/ 2147483647 h 298"/>
                  <a:gd name="T38" fmla="*/ 2147483647 w 174"/>
                  <a:gd name="T39" fmla="*/ 2147483647 h 298"/>
                  <a:gd name="T40" fmla="*/ 2147483647 w 174"/>
                  <a:gd name="T41" fmla="*/ 2147483647 h 298"/>
                  <a:gd name="T42" fmla="*/ 2147483647 w 174"/>
                  <a:gd name="T43" fmla="*/ 2147483647 h 298"/>
                  <a:gd name="T44" fmla="*/ 2147483647 w 174"/>
                  <a:gd name="T45" fmla="*/ 2147483647 h 298"/>
                  <a:gd name="T46" fmla="*/ 2147483647 w 174"/>
                  <a:gd name="T47" fmla="*/ 2147483647 h 298"/>
                  <a:gd name="T48" fmla="*/ 2147483647 w 174"/>
                  <a:gd name="T49" fmla="*/ 2147483647 h 298"/>
                  <a:gd name="T50" fmla="*/ 2147483647 w 174"/>
                  <a:gd name="T51" fmla="*/ 2147483647 h 298"/>
                  <a:gd name="T52" fmla="*/ 2147483647 w 174"/>
                  <a:gd name="T53" fmla="*/ 2147483647 h 298"/>
                  <a:gd name="T54" fmla="*/ 2147483647 w 174"/>
                  <a:gd name="T55" fmla="*/ 2147483647 h 298"/>
                  <a:gd name="T56" fmla="*/ 2147483647 w 174"/>
                  <a:gd name="T57" fmla="*/ 2147483647 h 298"/>
                  <a:gd name="T58" fmla="*/ 2147483647 w 174"/>
                  <a:gd name="T59" fmla="*/ 2147483647 h 298"/>
                  <a:gd name="T60" fmla="*/ 2147483647 w 174"/>
                  <a:gd name="T61" fmla="*/ 2147483647 h 298"/>
                  <a:gd name="T62" fmla="*/ 2147483647 w 174"/>
                  <a:gd name="T63" fmla="*/ 2147483647 h 298"/>
                  <a:gd name="T64" fmla="*/ 2147483647 w 174"/>
                  <a:gd name="T65" fmla="*/ 2147483647 h 298"/>
                  <a:gd name="T66" fmla="*/ 2147483647 w 174"/>
                  <a:gd name="T67" fmla="*/ 2147483647 h 298"/>
                  <a:gd name="T68" fmla="*/ 2147483647 w 174"/>
                  <a:gd name="T69" fmla="*/ 2147483647 h 298"/>
                  <a:gd name="T70" fmla="*/ 2147483647 w 174"/>
                  <a:gd name="T71" fmla="*/ 2147483647 h 298"/>
                  <a:gd name="T72" fmla="*/ 2147483647 w 174"/>
                  <a:gd name="T73" fmla="*/ 2147483647 h 298"/>
                  <a:gd name="T74" fmla="*/ 2147483647 w 174"/>
                  <a:gd name="T75" fmla="*/ 2147483647 h 298"/>
                  <a:gd name="T76" fmla="*/ 2147483647 w 174"/>
                  <a:gd name="T77" fmla="*/ 2147483647 h 298"/>
                  <a:gd name="T78" fmla="*/ 2147483647 w 174"/>
                  <a:gd name="T79" fmla="*/ 2147483647 h 298"/>
                  <a:gd name="T80" fmla="*/ 2147483647 w 174"/>
                  <a:gd name="T81" fmla="*/ 2147483647 h 298"/>
                  <a:gd name="T82" fmla="*/ 2147483647 w 174"/>
                  <a:gd name="T83" fmla="*/ 2147483647 h 298"/>
                  <a:gd name="T84" fmla="*/ 2147483647 w 174"/>
                  <a:gd name="T85" fmla="*/ 2147483647 h 298"/>
                  <a:gd name="T86" fmla="*/ 2147483647 w 174"/>
                  <a:gd name="T87" fmla="*/ 2147483647 h 298"/>
                  <a:gd name="T88" fmla="*/ 0 w 174"/>
                  <a:gd name="T89" fmla="*/ 2147483647 h 298"/>
                  <a:gd name="T90" fmla="*/ 2147483647 w 174"/>
                  <a:gd name="T91" fmla="*/ 2147483647 h 298"/>
                  <a:gd name="T92" fmla="*/ 2147483647 w 174"/>
                  <a:gd name="T93" fmla="*/ 2147483647 h 298"/>
                  <a:gd name="T94" fmla="*/ 2147483647 w 174"/>
                  <a:gd name="T95" fmla="*/ 2147483647 h 298"/>
                  <a:gd name="T96" fmla="*/ 2147483647 w 174"/>
                  <a:gd name="T97" fmla="*/ 2147483647 h 298"/>
                  <a:gd name="T98" fmla="*/ 2147483647 w 174"/>
                  <a:gd name="T99" fmla="*/ 2147483647 h 298"/>
                  <a:gd name="T100" fmla="*/ 2147483647 w 174"/>
                  <a:gd name="T101" fmla="*/ 2147483647 h 298"/>
                  <a:gd name="T102" fmla="*/ 2147483647 w 174"/>
                  <a:gd name="T103" fmla="*/ 2147483647 h 298"/>
                  <a:gd name="T104" fmla="*/ 2147483647 w 174"/>
                  <a:gd name="T105" fmla="*/ 2147483647 h 298"/>
                  <a:gd name="T106" fmla="*/ 2147483647 w 174"/>
                  <a:gd name="T107" fmla="*/ 2147483647 h 298"/>
                  <a:gd name="T108" fmla="*/ 2147483647 w 174"/>
                  <a:gd name="T109" fmla="*/ 2147483647 h 298"/>
                  <a:gd name="T110" fmla="*/ 2147483647 w 174"/>
                  <a:gd name="T111" fmla="*/ 2147483647 h 298"/>
                  <a:gd name="T112" fmla="*/ 2147483647 w 174"/>
                  <a:gd name="T113" fmla="*/ 2147483647 h 298"/>
                  <a:gd name="T114" fmla="*/ 2147483647 w 174"/>
                  <a:gd name="T115" fmla="*/ 2147483647 h 29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74"/>
                  <a:gd name="T175" fmla="*/ 0 h 298"/>
                  <a:gd name="T176" fmla="*/ 174 w 174"/>
                  <a:gd name="T177" fmla="*/ 298 h 29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74" h="298">
                    <a:moveTo>
                      <a:pt x="30" y="298"/>
                    </a:moveTo>
                    <a:lnTo>
                      <a:pt x="32" y="288"/>
                    </a:lnTo>
                    <a:lnTo>
                      <a:pt x="32" y="282"/>
                    </a:lnTo>
                    <a:lnTo>
                      <a:pt x="34" y="274"/>
                    </a:lnTo>
                    <a:lnTo>
                      <a:pt x="38" y="270"/>
                    </a:lnTo>
                    <a:lnTo>
                      <a:pt x="44" y="268"/>
                    </a:lnTo>
                    <a:lnTo>
                      <a:pt x="50" y="264"/>
                    </a:lnTo>
                    <a:lnTo>
                      <a:pt x="66" y="258"/>
                    </a:lnTo>
                    <a:lnTo>
                      <a:pt x="72" y="254"/>
                    </a:lnTo>
                    <a:lnTo>
                      <a:pt x="74" y="248"/>
                    </a:lnTo>
                    <a:lnTo>
                      <a:pt x="78" y="232"/>
                    </a:lnTo>
                    <a:lnTo>
                      <a:pt x="78" y="218"/>
                    </a:lnTo>
                    <a:lnTo>
                      <a:pt x="78" y="210"/>
                    </a:lnTo>
                    <a:lnTo>
                      <a:pt x="76" y="204"/>
                    </a:lnTo>
                    <a:lnTo>
                      <a:pt x="74" y="196"/>
                    </a:lnTo>
                    <a:lnTo>
                      <a:pt x="74" y="192"/>
                    </a:lnTo>
                    <a:lnTo>
                      <a:pt x="74" y="186"/>
                    </a:lnTo>
                    <a:lnTo>
                      <a:pt x="70" y="182"/>
                    </a:lnTo>
                    <a:lnTo>
                      <a:pt x="70" y="178"/>
                    </a:lnTo>
                    <a:lnTo>
                      <a:pt x="70" y="172"/>
                    </a:lnTo>
                    <a:lnTo>
                      <a:pt x="72" y="168"/>
                    </a:lnTo>
                    <a:lnTo>
                      <a:pt x="76" y="162"/>
                    </a:lnTo>
                    <a:lnTo>
                      <a:pt x="86" y="156"/>
                    </a:lnTo>
                    <a:lnTo>
                      <a:pt x="94" y="152"/>
                    </a:lnTo>
                    <a:lnTo>
                      <a:pt x="100" y="148"/>
                    </a:lnTo>
                    <a:lnTo>
                      <a:pt x="102" y="140"/>
                    </a:lnTo>
                    <a:lnTo>
                      <a:pt x="108" y="134"/>
                    </a:lnTo>
                    <a:lnTo>
                      <a:pt x="112" y="128"/>
                    </a:lnTo>
                    <a:lnTo>
                      <a:pt x="130" y="116"/>
                    </a:lnTo>
                    <a:lnTo>
                      <a:pt x="150" y="108"/>
                    </a:lnTo>
                    <a:lnTo>
                      <a:pt x="156" y="100"/>
                    </a:lnTo>
                    <a:lnTo>
                      <a:pt x="162" y="94"/>
                    </a:lnTo>
                    <a:lnTo>
                      <a:pt x="168" y="84"/>
                    </a:lnTo>
                    <a:lnTo>
                      <a:pt x="168" y="76"/>
                    </a:lnTo>
                    <a:lnTo>
                      <a:pt x="168" y="66"/>
                    </a:lnTo>
                    <a:lnTo>
                      <a:pt x="170" y="56"/>
                    </a:lnTo>
                    <a:lnTo>
                      <a:pt x="170" y="50"/>
                    </a:lnTo>
                    <a:lnTo>
                      <a:pt x="174" y="48"/>
                    </a:lnTo>
                    <a:lnTo>
                      <a:pt x="172" y="22"/>
                    </a:lnTo>
                    <a:lnTo>
                      <a:pt x="172" y="10"/>
                    </a:lnTo>
                    <a:lnTo>
                      <a:pt x="174" y="0"/>
                    </a:lnTo>
                    <a:lnTo>
                      <a:pt x="166" y="2"/>
                    </a:lnTo>
                    <a:lnTo>
                      <a:pt x="158" y="2"/>
                    </a:lnTo>
                    <a:lnTo>
                      <a:pt x="154" y="6"/>
                    </a:lnTo>
                    <a:lnTo>
                      <a:pt x="144" y="10"/>
                    </a:lnTo>
                    <a:lnTo>
                      <a:pt x="130" y="14"/>
                    </a:lnTo>
                    <a:lnTo>
                      <a:pt x="126" y="16"/>
                    </a:lnTo>
                    <a:lnTo>
                      <a:pt x="124" y="18"/>
                    </a:lnTo>
                    <a:lnTo>
                      <a:pt x="122" y="20"/>
                    </a:lnTo>
                    <a:lnTo>
                      <a:pt x="118" y="20"/>
                    </a:lnTo>
                    <a:lnTo>
                      <a:pt x="114" y="20"/>
                    </a:lnTo>
                    <a:lnTo>
                      <a:pt x="112" y="18"/>
                    </a:lnTo>
                    <a:lnTo>
                      <a:pt x="108" y="18"/>
                    </a:lnTo>
                    <a:lnTo>
                      <a:pt x="106" y="20"/>
                    </a:lnTo>
                    <a:lnTo>
                      <a:pt x="104" y="22"/>
                    </a:lnTo>
                    <a:lnTo>
                      <a:pt x="100" y="22"/>
                    </a:lnTo>
                    <a:lnTo>
                      <a:pt x="74" y="20"/>
                    </a:lnTo>
                    <a:lnTo>
                      <a:pt x="72" y="28"/>
                    </a:lnTo>
                    <a:lnTo>
                      <a:pt x="70" y="36"/>
                    </a:lnTo>
                    <a:lnTo>
                      <a:pt x="72" y="42"/>
                    </a:lnTo>
                    <a:lnTo>
                      <a:pt x="74" y="48"/>
                    </a:lnTo>
                    <a:lnTo>
                      <a:pt x="80" y="56"/>
                    </a:lnTo>
                    <a:lnTo>
                      <a:pt x="88" y="68"/>
                    </a:lnTo>
                    <a:lnTo>
                      <a:pt x="92" y="74"/>
                    </a:lnTo>
                    <a:lnTo>
                      <a:pt x="92" y="80"/>
                    </a:lnTo>
                    <a:lnTo>
                      <a:pt x="92" y="88"/>
                    </a:lnTo>
                    <a:lnTo>
                      <a:pt x="90" y="94"/>
                    </a:lnTo>
                    <a:lnTo>
                      <a:pt x="88" y="100"/>
                    </a:lnTo>
                    <a:lnTo>
                      <a:pt x="86" y="102"/>
                    </a:lnTo>
                    <a:lnTo>
                      <a:pt x="82" y="106"/>
                    </a:lnTo>
                    <a:lnTo>
                      <a:pt x="80" y="108"/>
                    </a:lnTo>
                    <a:lnTo>
                      <a:pt x="78" y="110"/>
                    </a:lnTo>
                    <a:lnTo>
                      <a:pt x="78" y="118"/>
                    </a:lnTo>
                    <a:lnTo>
                      <a:pt x="76" y="114"/>
                    </a:lnTo>
                    <a:lnTo>
                      <a:pt x="72" y="110"/>
                    </a:lnTo>
                    <a:lnTo>
                      <a:pt x="68" y="108"/>
                    </a:lnTo>
                    <a:lnTo>
                      <a:pt x="66" y="100"/>
                    </a:lnTo>
                    <a:lnTo>
                      <a:pt x="68" y="90"/>
                    </a:lnTo>
                    <a:lnTo>
                      <a:pt x="70" y="82"/>
                    </a:lnTo>
                    <a:lnTo>
                      <a:pt x="70" y="72"/>
                    </a:lnTo>
                    <a:lnTo>
                      <a:pt x="62" y="72"/>
                    </a:lnTo>
                    <a:lnTo>
                      <a:pt x="56" y="72"/>
                    </a:lnTo>
                    <a:lnTo>
                      <a:pt x="52" y="70"/>
                    </a:lnTo>
                    <a:lnTo>
                      <a:pt x="50" y="64"/>
                    </a:lnTo>
                    <a:lnTo>
                      <a:pt x="44" y="64"/>
                    </a:lnTo>
                    <a:lnTo>
                      <a:pt x="34" y="70"/>
                    </a:lnTo>
                    <a:lnTo>
                      <a:pt x="22" y="72"/>
                    </a:lnTo>
                    <a:lnTo>
                      <a:pt x="12" y="76"/>
                    </a:lnTo>
                    <a:lnTo>
                      <a:pt x="6" y="80"/>
                    </a:lnTo>
                    <a:lnTo>
                      <a:pt x="0" y="82"/>
                    </a:lnTo>
                    <a:lnTo>
                      <a:pt x="2" y="98"/>
                    </a:lnTo>
                    <a:lnTo>
                      <a:pt x="18" y="102"/>
                    </a:lnTo>
                    <a:lnTo>
                      <a:pt x="30" y="106"/>
                    </a:lnTo>
                    <a:lnTo>
                      <a:pt x="36" y="110"/>
                    </a:lnTo>
                    <a:lnTo>
                      <a:pt x="40" y="114"/>
                    </a:lnTo>
                    <a:lnTo>
                      <a:pt x="44" y="120"/>
                    </a:lnTo>
                    <a:lnTo>
                      <a:pt x="44" y="128"/>
                    </a:lnTo>
                    <a:lnTo>
                      <a:pt x="44" y="136"/>
                    </a:lnTo>
                    <a:lnTo>
                      <a:pt x="42" y="142"/>
                    </a:lnTo>
                    <a:lnTo>
                      <a:pt x="40" y="148"/>
                    </a:lnTo>
                    <a:lnTo>
                      <a:pt x="40" y="158"/>
                    </a:lnTo>
                    <a:lnTo>
                      <a:pt x="40" y="168"/>
                    </a:lnTo>
                    <a:lnTo>
                      <a:pt x="38" y="178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18" y="208"/>
                    </a:lnTo>
                    <a:lnTo>
                      <a:pt x="14" y="218"/>
                    </a:lnTo>
                    <a:lnTo>
                      <a:pt x="14" y="226"/>
                    </a:lnTo>
                    <a:lnTo>
                      <a:pt x="18" y="234"/>
                    </a:lnTo>
                    <a:lnTo>
                      <a:pt x="20" y="242"/>
                    </a:lnTo>
                    <a:lnTo>
                      <a:pt x="22" y="250"/>
                    </a:lnTo>
                    <a:lnTo>
                      <a:pt x="20" y="258"/>
                    </a:lnTo>
                    <a:lnTo>
                      <a:pt x="18" y="264"/>
                    </a:lnTo>
                    <a:lnTo>
                      <a:pt x="18" y="298"/>
                    </a:lnTo>
                    <a:lnTo>
                      <a:pt x="28" y="298"/>
                    </a:lnTo>
                    <a:lnTo>
                      <a:pt x="30" y="2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" name="Freeform 127"/>
              <p:cNvSpPr/>
              <p:nvPr/>
            </p:nvSpPr>
            <p:spPr bwMode="auto">
              <a:xfrm>
                <a:off x="5004511" y="5208796"/>
                <a:ext cx="374760" cy="369029"/>
              </a:xfrm>
              <a:custGeom>
                <a:avLst/>
                <a:gdLst>
                  <a:gd name="T0" fmla="*/ 2147483647 w 256"/>
                  <a:gd name="T1" fmla="*/ 2147483647 h 234"/>
                  <a:gd name="T2" fmla="*/ 2147483647 w 256"/>
                  <a:gd name="T3" fmla="*/ 2147483647 h 234"/>
                  <a:gd name="T4" fmla="*/ 2147483647 w 256"/>
                  <a:gd name="T5" fmla="*/ 2147483647 h 234"/>
                  <a:gd name="T6" fmla="*/ 2147483647 w 256"/>
                  <a:gd name="T7" fmla="*/ 2147483647 h 234"/>
                  <a:gd name="T8" fmla="*/ 2147483647 w 256"/>
                  <a:gd name="T9" fmla="*/ 2147483647 h 234"/>
                  <a:gd name="T10" fmla="*/ 2147483647 w 256"/>
                  <a:gd name="T11" fmla="*/ 2147483647 h 234"/>
                  <a:gd name="T12" fmla="*/ 2147483647 w 256"/>
                  <a:gd name="T13" fmla="*/ 2147483647 h 234"/>
                  <a:gd name="T14" fmla="*/ 2147483647 w 256"/>
                  <a:gd name="T15" fmla="*/ 2147483647 h 234"/>
                  <a:gd name="T16" fmla="*/ 2147483647 w 256"/>
                  <a:gd name="T17" fmla="*/ 2147483647 h 234"/>
                  <a:gd name="T18" fmla="*/ 2147483647 w 256"/>
                  <a:gd name="T19" fmla="*/ 2147483647 h 234"/>
                  <a:gd name="T20" fmla="*/ 2147483647 w 256"/>
                  <a:gd name="T21" fmla="*/ 2147483647 h 234"/>
                  <a:gd name="T22" fmla="*/ 2147483647 w 256"/>
                  <a:gd name="T23" fmla="*/ 2147483647 h 234"/>
                  <a:gd name="T24" fmla="*/ 2147483647 w 256"/>
                  <a:gd name="T25" fmla="*/ 2147483647 h 234"/>
                  <a:gd name="T26" fmla="*/ 2147483647 w 256"/>
                  <a:gd name="T27" fmla="*/ 2147483647 h 234"/>
                  <a:gd name="T28" fmla="*/ 2147483647 w 256"/>
                  <a:gd name="T29" fmla="*/ 2147483647 h 234"/>
                  <a:gd name="T30" fmla="*/ 2147483647 w 256"/>
                  <a:gd name="T31" fmla="*/ 2147483647 h 234"/>
                  <a:gd name="T32" fmla="*/ 2147483647 w 256"/>
                  <a:gd name="T33" fmla="*/ 2147483647 h 234"/>
                  <a:gd name="T34" fmla="*/ 2147483647 w 256"/>
                  <a:gd name="T35" fmla="*/ 2147483647 h 234"/>
                  <a:gd name="T36" fmla="*/ 2147483647 w 256"/>
                  <a:gd name="T37" fmla="*/ 2147483647 h 234"/>
                  <a:gd name="T38" fmla="*/ 2147483647 w 256"/>
                  <a:gd name="T39" fmla="*/ 2147483647 h 234"/>
                  <a:gd name="T40" fmla="*/ 2147483647 w 256"/>
                  <a:gd name="T41" fmla="*/ 2147483647 h 234"/>
                  <a:gd name="T42" fmla="*/ 0 w 256"/>
                  <a:gd name="T43" fmla="*/ 2147483647 h 234"/>
                  <a:gd name="T44" fmla="*/ 2147483647 w 256"/>
                  <a:gd name="T45" fmla="*/ 2147483647 h 234"/>
                  <a:gd name="T46" fmla="*/ 2147483647 w 256"/>
                  <a:gd name="T47" fmla="*/ 2147483647 h 234"/>
                  <a:gd name="T48" fmla="*/ 2147483647 w 256"/>
                  <a:gd name="T49" fmla="*/ 2147483647 h 234"/>
                  <a:gd name="T50" fmla="*/ 2147483647 w 256"/>
                  <a:gd name="T51" fmla="*/ 2147483647 h 234"/>
                  <a:gd name="T52" fmla="*/ 2147483647 w 256"/>
                  <a:gd name="T53" fmla="*/ 2147483647 h 234"/>
                  <a:gd name="T54" fmla="*/ 2147483647 w 256"/>
                  <a:gd name="T55" fmla="*/ 2147483647 h 234"/>
                  <a:gd name="T56" fmla="*/ 2147483647 w 256"/>
                  <a:gd name="T57" fmla="*/ 2147483647 h 234"/>
                  <a:gd name="T58" fmla="*/ 2147483647 w 256"/>
                  <a:gd name="T59" fmla="*/ 2147483647 h 234"/>
                  <a:gd name="T60" fmla="*/ 2147483647 w 256"/>
                  <a:gd name="T61" fmla="*/ 2147483647 h 234"/>
                  <a:gd name="T62" fmla="*/ 2147483647 w 256"/>
                  <a:gd name="T63" fmla="*/ 2147483647 h 234"/>
                  <a:gd name="T64" fmla="*/ 2147483647 w 256"/>
                  <a:gd name="T65" fmla="*/ 2147483647 h 234"/>
                  <a:gd name="T66" fmla="*/ 2147483647 w 256"/>
                  <a:gd name="T67" fmla="*/ 2147483647 h 234"/>
                  <a:gd name="T68" fmla="*/ 2147483647 w 256"/>
                  <a:gd name="T69" fmla="*/ 2147483647 h 234"/>
                  <a:gd name="T70" fmla="*/ 2147483647 w 256"/>
                  <a:gd name="T71" fmla="*/ 2147483647 h 234"/>
                  <a:gd name="T72" fmla="*/ 2147483647 w 256"/>
                  <a:gd name="T73" fmla="*/ 2147483647 h 234"/>
                  <a:gd name="T74" fmla="*/ 2147483647 w 256"/>
                  <a:gd name="T75" fmla="*/ 2147483647 h 234"/>
                  <a:gd name="T76" fmla="*/ 2147483647 w 256"/>
                  <a:gd name="T77" fmla="*/ 2147483647 h 234"/>
                  <a:gd name="T78" fmla="*/ 2147483647 w 256"/>
                  <a:gd name="T79" fmla="*/ 2147483647 h 234"/>
                  <a:gd name="T80" fmla="*/ 2147483647 w 256"/>
                  <a:gd name="T81" fmla="*/ 2147483647 h 234"/>
                  <a:gd name="T82" fmla="*/ 2147483647 w 256"/>
                  <a:gd name="T83" fmla="*/ 2147483647 h 234"/>
                  <a:gd name="T84" fmla="*/ 2147483647 w 256"/>
                  <a:gd name="T85" fmla="*/ 2147483647 h 234"/>
                  <a:gd name="T86" fmla="*/ 2147483647 w 256"/>
                  <a:gd name="T87" fmla="*/ 2147483647 h 234"/>
                  <a:gd name="T88" fmla="*/ 2147483647 w 256"/>
                  <a:gd name="T89" fmla="*/ 2147483647 h 234"/>
                  <a:gd name="T90" fmla="*/ 2147483647 w 256"/>
                  <a:gd name="T91" fmla="*/ 2147483647 h 234"/>
                  <a:gd name="T92" fmla="*/ 2147483647 w 256"/>
                  <a:gd name="T93" fmla="*/ 2147483647 h 234"/>
                  <a:gd name="T94" fmla="*/ 2147483647 w 256"/>
                  <a:gd name="T95" fmla="*/ 2147483647 h 2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56"/>
                  <a:gd name="T145" fmla="*/ 0 h 234"/>
                  <a:gd name="T146" fmla="*/ 256 w 256"/>
                  <a:gd name="T147" fmla="*/ 234 h 23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56" h="234">
                    <a:moveTo>
                      <a:pt x="254" y="88"/>
                    </a:moveTo>
                    <a:lnTo>
                      <a:pt x="252" y="92"/>
                    </a:lnTo>
                    <a:lnTo>
                      <a:pt x="254" y="98"/>
                    </a:lnTo>
                    <a:lnTo>
                      <a:pt x="256" y="100"/>
                    </a:lnTo>
                    <a:lnTo>
                      <a:pt x="256" y="104"/>
                    </a:lnTo>
                    <a:lnTo>
                      <a:pt x="256" y="108"/>
                    </a:lnTo>
                    <a:lnTo>
                      <a:pt x="254" y="114"/>
                    </a:lnTo>
                    <a:lnTo>
                      <a:pt x="248" y="118"/>
                    </a:lnTo>
                    <a:lnTo>
                      <a:pt x="236" y="126"/>
                    </a:lnTo>
                    <a:lnTo>
                      <a:pt x="226" y="136"/>
                    </a:lnTo>
                    <a:lnTo>
                      <a:pt x="218" y="146"/>
                    </a:lnTo>
                    <a:lnTo>
                      <a:pt x="206" y="170"/>
                    </a:lnTo>
                    <a:lnTo>
                      <a:pt x="190" y="188"/>
                    </a:lnTo>
                    <a:lnTo>
                      <a:pt x="182" y="198"/>
                    </a:lnTo>
                    <a:lnTo>
                      <a:pt x="172" y="204"/>
                    </a:lnTo>
                    <a:lnTo>
                      <a:pt x="162" y="206"/>
                    </a:lnTo>
                    <a:lnTo>
                      <a:pt x="156" y="208"/>
                    </a:lnTo>
                    <a:lnTo>
                      <a:pt x="146" y="212"/>
                    </a:lnTo>
                    <a:lnTo>
                      <a:pt x="136" y="216"/>
                    </a:lnTo>
                    <a:lnTo>
                      <a:pt x="132" y="220"/>
                    </a:lnTo>
                    <a:lnTo>
                      <a:pt x="126" y="222"/>
                    </a:lnTo>
                    <a:lnTo>
                      <a:pt x="112" y="222"/>
                    </a:lnTo>
                    <a:lnTo>
                      <a:pt x="98" y="220"/>
                    </a:lnTo>
                    <a:lnTo>
                      <a:pt x="82" y="220"/>
                    </a:lnTo>
                    <a:lnTo>
                      <a:pt x="80" y="224"/>
                    </a:lnTo>
                    <a:lnTo>
                      <a:pt x="78" y="228"/>
                    </a:lnTo>
                    <a:lnTo>
                      <a:pt x="68" y="228"/>
                    </a:lnTo>
                    <a:lnTo>
                      <a:pt x="58" y="228"/>
                    </a:lnTo>
                    <a:lnTo>
                      <a:pt x="52" y="230"/>
                    </a:lnTo>
                    <a:lnTo>
                      <a:pt x="46" y="234"/>
                    </a:lnTo>
                    <a:lnTo>
                      <a:pt x="28" y="220"/>
                    </a:lnTo>
                    <a:lnTo>
                      <a:pt x="22" y="210"/>
                    </a:lnTo>
                    <a:lnTo>
                      <a:pt x="20" y="204"/>
                    </a:lnTo>
                    <a:lnTo>
                      <a:pt x="22" y="200"/>
                    </a:lnTo>
                    <a:lnTo>
                      <a:pt x="24" y="194"/>
                    </a:lnTo>
                    <a:lnTo>
                      <a:pt x="24" y="184"/>
                    </a:lnTo>
                    <a:lnTo>
                      <a:pt x="24" y="178"/>
                    </a:lnTo>
                    <a:lnTo>
                      <a:pt x="20" y="174"/>
                    </a:lnTo>
                    <a:lnTo>
                      <a:pt x="16" y="170"/>
                    </a:lnTo>
                    <a:lnTo>
                      <a:pt x="16" y="166"/>
                    </a:lnTo>
                    <a:lnTo>
                      <a:pt x="14" y="150"/>
                    </a:lnTo>
                    <a:lnTo>
                      <a:pt x="10" y="140"/>
                    </a:lnTo>
                    <a:lnTo>
                      <a:pt x="6" y="132"/>
                    </a:lnTo>
                    <a:lnTo>
                      <a:pt x="0" y="122"/>
                    </a:lnTo>
                    <a:lnTo>
                      <a:pt x="4" y="118"/>
                    </a:lnTo>
                    <a:lnTo>
                      <a:pt x="6" y="114"/>
                    </a:lnTo>
                    <a:lnTo>
                      <a:pt x="10" y="114"/>
                    </a:lnTo>
                    <a:lnTo>
                      <a:pt x="14" y="120"/>
                    </a:lnTo>
                    <a:lnTo>
                      <a:pt x="20" y="124"/>
                    </a:lnTo>
                    <a:lnTo>
                      <a:pt x="24" y="126"/>
                    </a:lnTo>
                    <a:lnTo>
                      <a:pt x="32" y="126"/>
                    </a:lnTo>
                    <a:lnTo>
                      <a:pt x="42" y="126"/>
                    </a:lnTo>
                    <a:lnTo>
                      <a:pt x="48" y="122"/>
                    </a:lnTo>
                    <a:lnTo>
                      <a:pt x="52" y="118"/>
                    </a:lnTo>
                    <a:lnTo>
                      <a:pt x="56" y="116"/>
                    </a:lnTo>
                    <a:lnTo>
                      <a:pt x="54" y="54"/>
                    </a:lnTo>
                    <a:lnTo>
                      <a:pt x="60" y="56"/>
                    </a:lnTo>
                    <a:lnTo>
                      <a:pt x="68" y="64"/>
                    </a:lnTo>
                    <a:lnTo>
                      <a:pt x="70" y="68"/>
                    </a:lnTo>
                    <a:lnTo>
                      <a:pt x="70" y="74"/>
                    </a:lnTo>
                    <a:lnTo>
                      <a:pt x="68" y="82"/>
                    </a:lnTo>
                    <a:lnTo>
                      <a:pt x="66" y="90"/>
                    </a:lnTo>
                    <a:lnTo>
                      <a:pt x="82" y="90"/>
                    </a:lnTo>
                    <a:lnTo>
                      <a:pt x="90" y="84"/>
                    </a:lnTo>
                    <a:lnTo>
                      <a:pt x="98" y="72"/>
                    </a:lnTo>
                    <a:lnTo>
                      <a:pt x="106" y="64"/>
                    </a:lnTo>
                    <a:lnTo>
                      <a:pt x="110" y="60"/>
                    </a:lnTo>
                    <a:lnTo>
                      <a:pt x="116" y="62"/>
                    </a:lnTo>
                    <a:lnTo>
                      <a:pt x="122" y="64"/>
                    </a:lnTo>
                    <a:lnTo>
                      <a:pt x="126" y="68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6" y="60"/>
                    </a:lnTo>
                    <a:lnTo>
                      <a:pt x="148" y="54"/>
                    </a:lnTo>
                    <a:lnTo>
                      <a:pt x="152" y="50"/>
                    </a:lnTo>
                    <a:lnTo>
                      <a:pt x="154" y="48"/>
                    </a:lnTo>
                    <a:lnTo>
                      <a:pt x="158" y="46"/>
                    </a:lnTo>
                    <a:lnTo>
                      <a:pt x="160" y="44"/>
                    </a:lnTo>
                    <a:lnTo>
                      <a:pt x="172" y="32"/>
                    </a:lnTo>
                    <a:lnTo>
                      <a:pt x="182" y="20"/>
                    </a:lnTo>
                    <a:lnTo>
                      <a:pt x="188" y="10"/>
                    </a:lnTo>
                    <a:lnTo>
                      <a:pt x="194" y="6"/>
                    </a:lnTo>
                    <a:lnTo>
                      <a:pt x="202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2" y="4"/>
                    </a:lnTo>
                    <a:lnTo>
                      <a:pt x="228" y="6"/>
                    </a:lnTo>
                    <a:lnTo>
                      <a:pt x="238" y="8"/>
                    </a:lnTo>
                    <a:lnTo>
                      <a:pt x="238" y="16"/>
                    </a:lnTo>
                    <a:lnTo>
                      <a:pt x="242" y="24"/>
                    </a:lnTo>
                    <a:lnTo>
                      <a:pt x="244" y="32"/>
                    </a:lnTo>
                    <a:lnTo>
                      <a:pt x="246" y="40"/>
                    </a:lnTo>
                    <a:lnTo>
                      <a:pt x="244" y="48"/>
                    </a:lnTo>
                    <a:lnTo>
                      <a:pt x="242" y="54"/>
                    </a:lnTo>
                    <a:lnTo>
                      <a:pt x="242" y="88"/>
                    </a:lnTo>
                    <a:lnTo>
                      <a:pt x="254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" name="Freeform 128"/>
              <p:cNvSpPr/>
              <p:nvPr/>
            </p:nvSpPr>
            <p:spPr bwMode="auto">
              <a:xfrm>
                <a:off x="5244357" y="5398619"/>
                <a:ext cx="49583" cy="57080"/>
              </a:xfrm>
              <a:custGeom>
                <a:avLst/>
                <a:gdLst>
                  <a:gd name="T0" fmla="*/ 2147483647 w 34"/>
                  <a:gd name="T1" fmla="*/ 0 h 36"/>
                  <a:gd name="T2" fmla="*/ 2147483647 w 34"/>
                  <a:gd name="T3" fmla="*/ 0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0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2147483647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2147483647 h 36"/>
                  <a:gd name="T32" fmla="*/ 2147483647 w 34"/>
                  <a:gd name="T33" fmla="*/ 0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4"/>
                  <a:gd name="T52" fmla="*/ 0 h 36"/>
                  <a:gd name="T53" fmla="*/ 34 w 34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4" h="36">
                    <a:moveTo>
                      <a:pt x="28" y="0"/>
                    </a:moveTo>
                    <a:lnTo>
                      <a:pt x="22" y="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2" y="32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4" y="36"/>
                    </a:lnTo>
                    <a:lnTo>
                      <a:pt x="18" y="32"/>
                    </a:lnTo>
                    <a:lnTo>
                      <a:pt x="24" y="26"/>
                    </a:lnTo>
                    <a:lnTo>
                      <a:pt x="32" y="18"/>
                    </a:lnTo>
                    <a:lnTo>
                      <a:pt x="34" y="10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" name="Freeform 129"/>
              <p:cNvSpPr/>
              <p:nvPr/>
            </p:nvSpPr>
            <p:spPr bwMode="auto">
              <a:xfrm>
                <a:off x="5328534" y="5318974"/>
                <a:ext cx="28828" cy="38495"/>
              </a:xfrm>
              <a:custGeom>
                <a:avLst/>
                <a:gdLst>
                  <a:gd name="T0" fmla="*/ 2147483647 w 20"/>
                  <a:gd name="T1" fmla="*/ 2147483647 h 24"/>
                  <a:gd name="T2" fmla="*/ 2147483647 w 20"/>
                  <a:gd name="T3" fmla="*/ 2147483647 h 24"/>
                  <a:gd name="T4" fmla="*/ 2147483647 w 20"/>
                  <a:gd name="T5" fmla="*/ 2147483647 h 24"/>
                  <a:gd name="T6" fmla="*/ 2147483647 w 20"/>
                  <a:gd name="T7" fmla="*/ 2147483647 h 24"/>
                  <a:gd name="T8" fmla="*/ 2147483647 w 20"/>
                  <a:gd name="T9" fmla="*/ 2147483647 h 24"/>
                  <a:gd name="T10" fmla="*/ 2147483647 w 20"/>
                  <a:gd name="T11" fmla="*/ 2147483647 h 24"/>
                  <a:gd name="T12" fmla="*/ 0 w 20"/>
                  <a:gd name="T13" fmla="*/ 2147483647 h 24"/>
                  <a:gd name="T14" fmla="*/ 0 w 20"/>
                  <a:gd name="T15" fmla="*/ 2147483647 h 24"/>
                  <a:gd name="T16" fmla="*/ 0 w 20"/>
                  <a:gd name="T17" fmla="*/ 2147483647 h 24"/>
                  <a:gd name="T18" fmla="*/ 2147483647 w 20"/>
                  <a:gd name="T19" fmla="*/ 2147483647 h 24"/>
                  <a:gd name="T20" fmla="*/ 2147483647 w 20"/>
                  <a:gd name="T21" fmla="*/ 2147483647 h 24"/>
                  <a:gd name="T22" fmla="*/ 2147483647 w 20"/>
                  <a:gd name="T23" fmla="*/ 0 h 24"/>
                  <a:gd name="T24" fmla="*/ 2147483647 w 20"/>
                  <a:gd name="T25" fmla="*/ 0 h 24"/>
                  <a:gd name="T26" fmla="*/ 2147483647 w 20"/>
                  <a:gd name="T27" fmla="*/ 2147483647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0"/>
                  <a:gd name="T43" fmla="*/ 0 h 24"/>
                  <a:gd name="T44" fmla="*/ 20 w 20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0" h="24">
                    <a:moveTo>
                      <a:pt x="20" y="18"/>
                    </a:moveTo>
                    <a:lnTo>
                      <a:pt x="18" y="22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" name="Freeform 130"/>
              <p:cNvSpPr/>
              <p:nvPr/>
            </p:nvSpPr>
            <p:spPr bwMode="auto">
              <a:xfrm>
                <a:off x="5220142" y="5021626"/>
                <a:ext cx="175272" cy="200443"/>
              </a:xfrm>
              <a:custGeom>
                <a:avLst/>
                <a:gdLst>
                  <a:gd name="T0" fmla="*/ 2147483647 w 120"/>
                  <a:gd name="T1" fmla="*/ 0 h 126"/>
                  <a:gd name="T2" fmla="*/ 2147483647 w 120"/>
                  <a:gd name="T3" fmla="*/ 2147483647 h 126"/>
                  <a:gd name="T4" fmla="*/ 2147483647 w 120"/>
                  <a:gd name="T5" fmla="*/ 2147483647 h 126"/>
                  <a:gd name="T6" fmla="*/ 2147483647 w 120"/>
                  <a:gd name="T7" fmla="*/ 2147483647 h 126"/>
                  <a:gd name="T8" fmla="*/ 2147483647 w 120"/>
                  <a:gd name="T9" fmla="*/ 2147483647 h 126"/>
                  <a:gd name="T10" fmla="*/ 2147483647 w 120"/>
                  <a:gd name="T11" fmla="*/ 2147483647 h 126"/>
                  <a:gd name="T12" fmla="*/ 2147483647 w 120"/>
                  <a:gd name="T13" fmla="*/ 2147483647 h 126"/>
                  <a:gd name="T14" fmla="*/ 2147483647 w 120"/>
                  <a:gd name="T15" fmla="*/ 2147483647 h 126"/>
                  <a:gd name="T16" fmla="*/ 2147483647 w 120"/>
                  <a:gd name="T17" fmla="*/ 2147483647 h 126"/>
                  <a:gd name="T18" fmla="*/ 2147483647 w 120"/>
                  <a:gd name="T19" fmla="*/ 2147483647 h 126"/>
                  <a:gd name="T20" fmla="*/ 2147483647 w 120"/>
                  <a:gd name="T21" fmla="*/ 2147483647 h 126"/>
                  <a:gd name="T22" fmla="*/ 2147483647 w 120"/>
                  <a:gd name="T23" fmla="*/ 2147483647 h 126"/>
                  <a:gd name="T24" fmla="*/ 2147483647 w 120"/>
                  <a:gd name="T25" fmla="*/ 2147483647 h 126"/>
                  <a:gd name="T26" fmla="*/ 2147483647 w 120"/>
                  <a:gd name="T27" fmla="*/ 2147483647 h 126"/>
                  <a:gd name="T28" fmla="*/ 2147483647 w 120"/>
                  <a:gd name="T29" fmla="*/ 2147483647 h 126"/>
                  <a:gd name="T30" fmla="*/ 2147483647 w 120"/>
                  <a:gd name="T31" fmla="*/ 2147483647 h 126"/>
                  <a:gd name="T32" fmla="*/ 2147483647 w 120"/>
                  <a:gd name="T33" fmla="*/ 2147483647 h 126"/>
                  <a:gd name="T34" fmla="*/ 2147483647 w 120"/>
                  <a:gd name="T35" fmla="*/ 2147483647 h 126"/>
                  <a:gd name="T36" fmla="*/ 2147483647 w 120"/>
                  <a:gd name="T37" fmla="*/ 2147483647 h 126"/>
                  <a:gd name="T38" fmla="*/ 2147483647 w 120"/>
                  <a:gd name="T39" fmla="*/ 2147483647 h 126"/>
                  <a:gd name="T40" fmla="*/ 2147483647 w 120"/>
                  <a:gd name="T41" fmla="*/ 2147483647 h 126"/>
                  <a:gd name="T42" fmla="*/ 2147483647 w 120"/>
                  <a:gd name="T43" fmla="*/ 2147483647 h 126"/>
                  <a:gd name="T44" fmla="*/ 2147483647 w 120"/>
                  <a:gd name="T45" fmla="*/ 2147483647 h 126"/>
                  <a:gd name="T46" fmla="*/ 2147483647 w 120"/>
                  <a:gd name="T47" fmla="*/ 2147483647 h 126"/>
                  <a:gd name="T48" fmla="*/ 2147483647 w 120"/>
                  <a:gd name="T49" fmla="*/ 2147483647 h 126"/>
                  <a:gd name="T50" fmla="*/ 2147483647 w 120"/>
                  <a:gd name="T51" fmla="*/ 2147483647 h 126"/>
                  <a:gd name="T52" fmla="*/ 2147483647 w 120"/>
                  <a:gd name="T53" fmla="*/ 2147483647 h 126"/>
                  <a:gd name="T54" fmla="*/ 2147483647 w 120"/>
                  <a:gd name="T55" fmla="*/ 2147483647 h 126"/>
                  <a:gd name="T56" fmla="*/ 2147483647 w 120"/>
                  <a:gd name="T57" fmla="*/ 2147483647 h 126"/>
                  <a:gd name="T58" fmla="*/ 2147483647 w 120"/>
                  <a:gd name="T59" fmla="*/ 2147483647 h 126"/>
                  <a:gd name="T60" fmla="*/ 2147483647 w 120"/>
                  <a:gd name="T61" fmla="*/ 2147483647 h 126"/>
                  <a:gd name="T62" fmla="*/ 2147483647 w 120"/>
                  <a:gd name="T63" fmla="*/ 2147483647 h 126"/>
                  <a:gd name="T64" fmla="*/ 2147483647 w 120"/>
                  <a:gd name="T65" fmla="*/ 2147483647 h 126"/>
                  <a:gd name="T66" fmla="*/ 2147483647 w 120"/>
                  <a:gd name="T67" fmla="*/ 2147483647 h 126"/>
                  <a:gd name="T68" fmla="*/ 2147483647 w 120"/>
                  <a:gd name="T69" fmla="*/ 2147483647 h 126"/>
                  <a:gd name="T70" fmla="*/ 2147483647 w 120"/>
                  <a:gd name="T71" fmla="*/ 2147483647 h 126"/>
                  <a:gd name="T72" fmla="*/ 2147483647 w 120"/>
                  <a:gd name="T73" fmla="*/ 2147483647 h 126"/>
                  <a:gd name="T74" fmla="*/ 2147483647 w 120"/>
                  <a:gd name="T75" fmla="*/ 2147483647 h 126"/>
                  <a:gd name="T76" fmla="*/ 2147483647 w 120"/>
                  <a:gd name="T77" fmla="*/ 2147483647 h 126"/>
                  <a:gd name="T78" fmla="*/ 0 w 120"/>
                  <a:gd name="T79" fmla="*/ 2147483647 h 126"/>
                  <a:gd name="T80" fmla="*/ 0 w 120"/>
                  <a:gd name="T81" fmla="*/ 2147483647 h 126"/>
                  <a:gd name="T82" fmla="*/ 2147483647 w 120"/>
                  <a:gd name="T83" fmla="*/ 2147483647 h 126"/>
                  <a:gd name="T84" fmla="*/ 2147483647 w 120"/>
                  <a:gd name="T85" fmla="*/ 2147483647 h 126"/>
                  <a:gd name="T86" fmla="*/ 2147483647 w 120"/>
                  <a:gd name="T87" fmla="*/ 2147483647 h 126"/>
                  <a:gd name="T88" fmla="*/ 2147483647 w 120"/>
                  <a:gd name="T89" fmla="*/ 2147483647 h 126"/>
                  <a:gd name="T90" fmla="*/ 2147483647 w 120"/>
                  <a:gd name="T91" fmla="*/ 2147483647 h 126"/>
                  <a:gd name="T92" fmla="*/ 2147483647 w 120"/>
                  <a:gd name="T93" fmla="*/ 2147483647 h 126"/>
                  <a:gd name="T94" fmla="*/ 2147483647 w 120"/>
                  <a:gd name="T95" fmla="*/ 2147483647 h 126"/>
                  <a:gd name="T96" fmla="*/ 2147483647 w 120"/>
                  <a:gd name="T97" fmla="*/ 2147483647 h 126"/>
                  <a:gd name="T98" fmla="*/ 2147483647 w 120"/>
                  <a:gd name="T99" fmla="*/ 2147483647 h 126"/>
                  <a:gd name="T100" fmla="*/ 2147483647 w 120"/>
                  <a:gd name="T101" fmla="*/ 2147483647 h 126"/>
                  <a:gd name="T102" fmla="*/ 2147483647 w 120"/>
                  <a:gd name="T103" fmla="*/ 2147483647 h 126"/>
                  <a:gd name="T104" fmla="*/ 2147483647 w 120"/>
                  <a:gd name="T105" fmla="*/ 2147483647 h 126"/>
                  <a:gd name="T106" fmla="*/ 2147483647 w 120"/>
                  <a:gd name="T107" fmla="*/ 0 h 126"/>
                  <a:gd name="T108" fmla="*/ 2147483647 w 120"/>
                  <a:gd name="T109" fmla="*/ 0 h 126"/>
                  <a:gd name="T110" fmla="*/ 2147483647 w 120"/>
                  <a:gd name="T111" fmla="*/ 0 h 12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0"/>
                  <a:gd name="T169" fmla="*/ 0 h 126"/>
                  <a:gd name="T170" fmla="*/ 120 w 120"/>
                  <a:gd name="T171" fmla="*/ 126 h 12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0" h="126">
                    <a:moveTo>
                      <a:pt x="78" y="0"/>
                    </a:moveTo>
                    <a:lnTo>
                      <a:pt x="78" y="6"/>
                    </a:lnTo>
                    <a:lnTo>
                      <a:pt x="94" y="10"/>
                    </a:lnTo>
                    <a:lnTo>
                      <a:pt x="106" y="14"/>
                    </a:lnTo>
                    <a:lnTo>
                      <a:pt x="112" y="18"/>
                    </a:lnTo>
                    <a:lnTo>
                      <a:pt x="116" y="22"/>
                    </a:lnTo>
                    <a:lnTo>
                      <a:pt x="120" y="28"/>
                    </a:lnTo>
                    <a:lnTo>
                      <a:pt x="120" y="36"/>
                    </a:lnTo>
                    <a:lnTo>
                      <a:pt x="120" y="44"/>
                    </a:lnTo>
                    <a:lnTo>
                      <a:pt x="118" y="50"/>
                    </a:lnTo>
                    <a:lnTo>
                      <a:pt x="116" y="56"/>
                    </a:lnTo>
                    <a:lnTo>
                      <a:pt x="116" y="66"/>
                    </a:lnTo>
                    <a:lnTo>
                      <a:pt x="116" y="76"/>
                    </a:lnTo>
                    <a:lnTo>
                      <a:pt x="114" y="86"/>
                    </a:lnTo>
                    <a:lnTo>
                      <a:pt x="112" y="96"/>
                    </a:lnTo>
                    <a:lnTo>
                      <a:pt x="106" y="104"/>
                    </a:lnTo>
                    <a:lnTo>
                      <a:pt x="94" y="116"/>
                    </a:lnTo>
                    <a:lnTo>
                      <a:pt x="90" y="126"/>
                    </a:lnTo>
                    <a:lnTo>
                      <a:pt x="80" y="124"/>
                    </a:lnTo>
                    <a:lnTo>
                      <a:pt x="74" y="122"/>
                    </a:lnTo>
                    <a:lnTo>
                      <a:pt x="68" y="120"/>
                    </a:lnTo>
                    <a:lnTo>
                      <a:pt x="62" y="118"/>
                    </a:lnTo>
                    <a:lnTo>
                      <a:pt x="54" y="120"/>
                    </a:lnTo>
                    <a:lnTo>
                      <a:pt x="50" y="114"/>
                    </a:lnTo>
                    <a:lnTo>
                      <a:pt x="46" y="114"/>
                    </a:lnTo>
                    <a:lnTo>
                      <a:pt x="42" y="112"/>
                    </a:lnTo>
                    <a:lnTo>
                      <a:pt x="38" y="110"/>
                    </a:lnTo>
                    <a:lnTo>
                      <a:pt x="34" y="108"/>
                    </a:lnTo>
                    <a:lnTo>
                      <a:pt x="34" y="102"/>
                    </a:lnTo>
                    <a:lnTo>
                      <a:pt x="32" y="92"/>
                    </a:lnTo>
                    <a:lnTo>
                      <a:pt x="30" y="86"/>
                    </a:lnTo>
                    <a:lnTo>
                      <a:pt x="26" y="82"/>
                    </a:lnTo>
                    <a:lnTo>
                      <a:pt x="18" y="76"/>
                    </a:lnTo>
                    <a:lnTo>
                      <a:pt x="12" y="72"/>
                    </a:lnTo>
                    <a:lnTo>
                      <a:pt x="8" y="66"/>
                    </a:lnTo>
                    <a:lnTo>
                      <a:pt x="6" y="62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4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6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30" y="36"/>
                    </a:lnTo>
                    <a:lnTo>
                      <a:pt x="42" y="24"/>
                    </a:lnTo>
                    <a:lnTo>
                      <a:pt x="54" y="16"/>
                    </a:lnTo>
                    <a:lnTo>
                      <a:pt x="58" y="12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" name="Freeform 131"/>
              <p:cNvSpPr/>
              <p:nvPr/>
            </p:nvSpPr>
            <p:spPr bwMode="auto">
              <a:xfrm>
                <a:off x="5395415" y="4849059"/>
                <a:ext cx="71493" cy="215046"/>
              </a:xfrm>
              <a:custGeom>
                <a:avLst/>
                <a:gdLst>
                  <a:gd name="T0" fmla="*/ 0 w 48"/>
                  <a:gd name="T1" fmla="*/ 2147483647 h 136"/>
                  <a:gd name="T2" fmla="*/ 2147483647 w 48"/>
                  <a:gd name="T3" fmla="*/ 2147483647 h 136"/>
                  <a:gd name="T4" fmla="*/ 2147483647 w 48"/>
                  <a:gd name="T5" fmla="*/ 2147483647 h 136"/>
                  <a:gd name="T6" fmla="*/ 2147483647 w 48"/>
                  <a:gd name="T7" fmla="*/ 2147483647 h 136"/>
                  <a:gd name="T8" fmla="*/ 2147483647 w 48"/>
                  <a:gd name="T9" fmla="*/ 2147483647 h 136"/>
                  <a:gd name="T10" fmla="*/ 2147483647 w 48"/>
                  <a:gd name="T11" fmla="*/ 2147483647 h 136"/>
                  <a:gd name="T12" fmla="*/ 2147483647 w 48"/>
                  <a:gd name="T13" fmla="*/ 2147483647 h 136"/>
                  <a:gd name="T14" fmla="*/ 2147483647 w 48"/>
                  <a:gd name="T15" fmla="*/ 2147483647 h 136"/>
                  <a:gd name="T16" fmla="*/ 2147483647 w 48"/>
                  <a:gd name="T17" fmla="*/ 2147483647 h 136"/>
                  <a:gd name="T18" fmla="*/ 2147483647 w 48"/>
                  <a:gd name="T19" fmla="*/ 2147483647 h 136"/>
                  <a:gd name="T20" fmla="*/ 2147483647 w 48"/>
                  <a:gd name="T21" fmla="*/ 2147483647 h 136"/>
                  <a:gd name="T22" fmla="*/ 2147483647 w 48"/>
                  <a:gd name="T23" fmla="*/ 2147483647 h 136"/>
                  <a:gd name="T24" fmla="*/ 2147483647 w 48"/>
                  <a:gd name="T25" fmla="*/ 2147483647 h 136"/>
                  <a:gd name="T26" fmla="*/ 2147483647 w 48"/>
                  <a:gd name="T27" fmla="*/ 2147483647 h 136"/>
                  <a:gd name="T28" fmla="*/ 2147483647 w 48"/>
                  <a:gd name="T29" fmla="*/ 2147483647 h 136"/>
                  <a:gd name="T30" fmla="*/ 2147483647 w 48"/>
                  <a:gd name="T31" fmla="*/ 2147483647 h 136"/>
                  <a:gd name="T32" fmla="*/ 2147483647 w 48"/>
                  <a:gd name="T33" fmla="*/ 2147483647 h 136"/>
                  <a:gd name="T34" fmla="*/ 2147483647 w 48"/>
                  <a:gd name="T35" fmla="*/ 2147483647 h 136"/>
                  <a:gd name="T36" fmla="*/ 2147483647 w 48"/>
                  <a:gd name="T37" fmla="*/ 2147483647 h 136"/>
                  <a:gd name="T38" fmla="*/ 2147483647 w 48"/>
                  <a:gd name="T39" fmla="*/ 2147483647 h 136"/>
                  <a:gd name="T40" fmla="*/ 2147483647 w 48"/>
                  <a:gd name="T41" fmla="*/ 2147483647 h 136"/>
                  <a:gd name="T42" fmla="*/ 2147483647 w 48"/>
                  <a:gd name="T43" fmla="*/ 2147483647 h 136"/>
                  <a:gd name="T44" fmla="*/ 2147483647 w 48"/>
                  <a:gd name="T45" fmla="*/ 2147483647 h 136"/>
                  <a:gd name="T46" fmla="*/ 2147483647 w 48"/>
                  <a:gd name="T47" fmla="*/ 2147483647 h 136"/>
                  <a:gd name="T48" fmla="*/ 2147483647 w 48"/>
                  <a:gd name="T49" fmla="*/ 2147483647 h 136"/>
                  <a:gd name="T50" fmla="*/ 2147483647 w 48"/>
                  <a:gd name="T51" fmla="*/ 2147483647 h 136"/>
                  <a:gd name="T52" fmla="*/ 2147483647 w 48"/>
                  <a:gd name="T53" fmla="*/ 2147483647 h 136"/>
                  <a:gd name="T54" fmla="*/ 2147483647 w 48"/>
                  <a:gd name="T55" fmla="*/ 2147483647 h 136"/>
                  <a:gd name="T56" fmla="*/ 2147483647 w 48"/>
                  <a:gd name="T57" fmla="*/ 2147483647 h 136"/>
                  <a:gd name="T58" fmla="*/ 2147483647 w 48"/>
                  <a:gd name="T59" fmla="*/ 2147483647 h 136"/>
                  <a:gd name="T60" fmla="*/ 2147483647 w 48"/>
                  <a:gd name="T61" fmla="*/ 2147483647 h 136"/>
                  <a:gd name="T62" fmla="*/ 2147483647 w 48"/>
                  <a:gd name="T63" fmla="*/ 2147483647 h 136"/>
                  <a:gd name="T64" fmla="*/ 2147483647 w 48"/>
                  <a:gd name="T65" fmla="*/ 0 h 136"/>
                  <a:gd name="T66" fmla="*/ 2147483647 w 48"/>
                  <a:gd name="T67" fmla="*/ 0 h 136"/>
                  <a:gd name="T68" fmla="*/ 2147483647 w 48"/>
                  <a:gd name="T69" fmla="*/ 2147483647 h 136"/>
                  <a:gd name="T70" fmla="*/ 2147483647 w 48"/>
                  <a:gd name="T71" fmla="*/ 2147483647 h 136"/>
                  <a:gd name="T72" fmla="*/ 2147483647 w 48"/>
                  <a:gd name="T73" fmla="*/ 2147483647 h 136"/>
                  <a:gd name="T74" fmla="*/ 2147483647 w 48"/>
                  <a:gd name="T75" fmla="*/ 2147483647 h 136"/>
                  <a:gd name="T76" fmla="*/ 2147483647 w 48"/>
                  <a:gd name="T77" fmla="*/ 2147483647 h 136"/>
                  <a:gd name="T78" fmla="*/ 2147483647 w 48"/>
                  <a:gd name="T79" fmla="*/ 2147483647 h 136"/>
                  <a:gd name="T80" fmla="*/ 2147483647 w 48"/>
                  <a:gd name="T81" fmla="*/ 2147483647 h 136"/>
                  <a:gd name="T82" fmla="*/ 2147483647 w 48"/>
                  <a:gd name="T83" fmla="*/ 2147483647 h 136"/>
                  <a:gd name="T84" fmla="*/ 2147483647 w 48"/>
                  <a:gd name="T85" fmla="*/ 2147483647 h 136"/>
                  <a:gd name="T86" fmla="*/ 2147483647 w 48"/>
                  <a:gd name="T87" fmla="*/ 2147483647 h 136"/>
                  <a:gd name="T88" fmla="*/ 0 w 48"/>
                  <a:gd name="T89" fmla="*/ 2147483647 h 136"/>
                  <a:gd name="T90" fmla="*/ 0 w 48"/>
                  <a:gd name="T91" fmla="*/ 2147483647 h 136"/>
                  <a:gd name="T92" fmla="*/ 0 w 48"/>
                  <a:gd name="T93" fmla="*/ 2147483647 h 136"/>
                  <a:gd name="T94" fmla="*/ 0 w 48"/>
                  <a:gd name="T95" fmla="*/ 2147483647 h 136"/>
                  <a:gd name="T96" fmla="*/ 0 w 48"/>
                  <a:gd name="T97" fmla="*/ 2147483647 h 1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8"/>
                  <a:gd name="T148" fmla="*/ 0 h 136"/>
                  <a:gd name="T149" fmla="*/ 48 w 48"/>
                  <a:gd name="T150" fmla="*/ 136 h 1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8" h="136">
                    <a:moveTo>
                      <a:pt x="0" y="82"/>
                    </a:moveTo>
                    <a:lnTo>
                      <a:pt x="6" y="82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18" y="90"/>
                    </a:lnTo>
                    <a:lnTo>
                      <a:pt x="26" y="90"/>
                    </a:lnTo>
                    <a:lnTo>
                      <a:pt x="26" y="100"/>
                    </a:lnTo>
                    <a:lnTo>
                      <a:pt x="24" y="108"/>
                    </a:lnTo>
                    <a:lnTo>
                      <a:pt x="22" y="118"/>
                    </a:lnTo>
                    <a:lnTo>
                      <a:pt x="24" y="126"/>
                    </a:lnTo>
                    <a:lnTo>
                      <a:pt x="28" y="128"/>
                    </a:lnTo>
                    <a:lnTo>
                      <a:pt x="32" y="132"/>
                    </a:lnTo>
                    <a:lnTo>
                      <a:pt x="34" y="136"/>
                    </a:lnTo>
                    <a:lnTo>
                      <a:pt x="34" y="128"/>
                    </a:lnTo>
                    <a:lnTo>
                      <a:pt x="36" y="126"/>
                    </a:lnTo>
                    <a:lnTo>
                      <a:pt x="38" y="124"/>
                    </a:lnTo>
                    <a:lnTo>
                      <a:pt x="42" y="120"/>
                    </a:lnTo>
                    <a:lnTo>
                      <a:pt x="44" y="118"/>
                    </a:lnTo>
                    <a:lnTo>
                      <a:pt x="46" y="112"/>
                    </a:lnTo>
                    <a:lnTo>
                      <a:pt x="48" y="106"/>
                    </a:lnTo>
                    <a:lnTo>
                      <a:pt x="48" y="98"/>
                    </a:lnTo>
                    <a:lnTo>
                      <a:pt x="48" y="92"/>
                    </a:lnTo>
                    <a:lnTo>
                      <a:pt x="44" y="86"/>
                    </a:lnTo>
                    <a:lnTo>
                      <a:pt x="36" y="74"/>
                    </a:lnTo>
                    <a:lnTo>
                      <a:pt x="30" y="66"/>
                    </a:lnTo>
                    <a:lnTo>
                      <a:pt x="28" y="60"/>
                    </a:lnTo>
                    <a:lnTo>
                      <a:pt x="26" y="54"/>
                    </a:lnTo>
                    <a:lnTo>
                      <a:pt x="28" y="46"/>
                    </a:lnTo>
                    <a:lnTo>
                      <a:pt x="30" y="38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10" y="8"/>
                    </a:lnTo>
                    <a:lnTo>
                      <a:pt x="14" y="18"/>
                    </a:lnTo>
                    <a:lnTo>
                      <a:pt x="12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6" y="44"/>
                    </a:lnTo>
                    <a:lnTo>
                      <a:pt x="8" y="50"/>
                    </a:lnTo>
                    <a:lnTo>
                      <a:pt x="4" y="56"/>
                    </a:lnTo>
                    <a:lnTo>
                      <a:pt x="2" y="62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" name="Freeform 132"/>
              <p:cNvSpPr/>
              <p:nvPr/>
            </p:nvSpPr>
            <p:spPr bwMode="auto">
              <a:xfrm>
                <a:off x="5144037" y="4807908"/>
                <a:ext cx="272133" cy="286728"/>
              </a:xfrm>
              <a:custGeom>
                <a:avLst/>
                <a:gdLst>
                  <a:gd name="T0" fmla="*/ 2147483647 w 186"/>
                  <a:gd name="T1" fmla="*/ 2147483647 h 182"/>
                  <a:gd name="T2" fmla="*/ 2147483647 w 186"/>
                  <a:gd name="T3" fmla="*/ 2147483647 h 182"/>
                  <a:gd name="T4" fmla="*/ 2147483647 w 186"/>
                  <a:gd name="T5" fmla="*/ 2147483647 h 182"/>
                  <a:gd name="T6" fmla="*/ 2147483647 w 186"/>
                  <a:gd name="T7" fmla="*/ 2147483647 h 182"/>
                  <a:gd name="T8" fmla="*/ 2147483647 w 186"/>
                  <a:gd name="T9" fmla="*/ 2147483647 h 182"/>
                  <a:gd name="T10" fmla="*/ 2147483647 w 186"/>
                  <a:gd name="T11" fmla="*/ 2147483647 h 182"/>
                  <a:gd name="T12" fmla="*/ 2147483647 w 186"/>
                  <a:gd name="T13" fmla="*/ 2147483647 h 182"/>
                  <a:gd name="T14" fmla="*/ 2147483647 w 186"/>
                  <a:gd name="T15" fmla="*/ 2147483647 h 182"/>
                  <a:gd name="T16" fmla="*/ 2147483647 w 186"/>
                  <a:gd name="T17" fmla="*/ 2147483647 h 182"/>
                  <a:gd name="T18" fmla="*/ 2147483647 w 186"/>
                  <a:gd name="T19" fmla="*/ 2147483647 h 182"/>
                  <a:gd name="T20" fmla="*/ 2147483647 w 186"/>
                  <a:gd name="T21" fmla="*/ 2147483647 h 182"/>
                  <a:gd name="T22" fmla="*/ 2147483647 w 186"/>
                  <a:gd name="T23" fmla="*/ 2147483647 h 182"/>
                  <a:gd name="T24" fmla="*/ 2147483647 w 186"/>
                  <a:gd name="T25" fmla="*/ 2147483647 h 182"/>
                  <a:gd name="T26" fmla="*/ 2147483647 w 186"/>
                  <a:gd name="T27" fmla="*/ 2147483647 h 182"/>
                  <a:gd name="T28" fmla="*/ 2147483647 w 186"/>
                  <a:gd name="T29" fmla="*/ 2147483647 h 182"/>
                  <a:gd name="T30" fmla="*/ 2147483647 w 186"/>
                  <a:gd name="T31" fmla="*/ 2147483647 h 182"/>
                  <a:gd name="T32" fmla="*/ 2147483647 w 186"/>
                  <a:gd name="T33" fmla="*/ 2147483647 h 182"/>
                  <a:gd name="T34" fmla="*/ 2147483647 w 186"/>
                  <a:gd name="T35" fmla="*/ 0 h 182"/>
                  <a:gd name="T36" fmla="*/ 2147483647 w 186"/>
                  <a:gd name="T37" fmla="*/ 2147483647 h 182"/>
                  <a:gd name="T38" fmla="*/ 2147483647 w 186"/>
                  <a:gd name="T39" fmla="*/ 2147483647 h 182"/>
                  <a:gd name="T40" fmla="*/ 2147483647 w 186"/>
                  <a:gd name="T41" fmla="*/ 2147483647 h 182"/>
                  <a:gd name="T42" fmla="*/ 2147483647 w 186"/>
                  <a:gd name="T43" fmla="*/ 2147483647 h 182"/>
                  <a:gd name="T44" fmla="*/ 2147483647 w 186"/>
                  <a:gd name="T45" fmla="*/ 2147483647 h 182"/>
                  <a:gd name="T46" fmla="*/ 2147483647 w 186"/>
                  <a:gd name="T47" fmla="*/ 2147483647 h 182"/>
                  <a:gd name="T48" fmla="*/ 2147483647 w 186"/>
                  <a:gd name="T49" fmla="*/ 2147483647 h 182"/>
                  <a:gd name="T50" fmla="*/ 2147483647 w 186"/>
                  <a:gd name="T51" fmla="*/ 2147483647 h 182"/>
                  <a:gd name="T52" fmla="*/ 2147483647 w 186"/>
                  <a:gd name="T53" fmla="*/ 2147483647 h 182"/>
                  <a:gd name="T54" fmla="*/ 2147483647 w 186"/>
                  <a:gd name="T55" fmla="*/ 2147483647 h 182"/>
                  <a:gd name="T56" fmla="*/ 2147483647 w 186"/>
                  <a:gd name="T57" fmla="*/ 2147483647 h 182"/>
                  <a:gd name="T58" fmla="*/ 2147483647 w 186"/>
                  <a:gd name="T59" fmla="*/ 2147483647 h 182"/>
                  <a:gd name="T60" fmla="*/ 2147483647 w 186"/>
                  <a:gd name="T61" fmla="*/ 2147483647 h 182"/>
                  <a:gd name="T62" fmla="*/ 2147483647 w 186"/>
                  <a:gd name="T63" fmla="*/ 2147483647 h 182"/>
                  <a:gd name="T64" fmla="*/ 2147483647 w 186"/>
                  <a:gd name="T65" fmla="*/ 2147483647 h 182"/>
                  <a:gd name="T66" fmla="*/ 2147483647 w 186"/>
                  <a:gd name="T67" fmla="*/ 2147483647 h 182"/>
                  <a:gd name="T68" fmla="*/ 2147483647 w 186"/>
                  <a:gd name="T69" fmla="*/ 2147483647 h 182"/>
                  <a:gd name="T70" fmla="*/ 2147483647 w 186"/>
                  <a:gd name="T71" fmla="*/ 2147483647 h 182"/>
                  <a:gd name="T72" fmla="*/ 0 w 186"/>
                  <a:gd name="T73" fmla="*/ 2147483647 h 182"/>
                  <a:gd name="T74" fmla="*/ 2147483647 w 186"/>
                  <a:gd name="T75" fmla="*/ 2147483647 h 182"/>
                  <a:gd name="T76" fmla="*/ 2147483647 w 186"/>
                  <a:gd name="T77" fmla="*/ 2147483647 h 182"/>
                  <a:gd name="T78" fmla="*/ 2147483647 w 186"/>
                  <a:gd name="T79" fmla="*/ 2147483647 h 182"/>
                  <a:gd name="T80" fmla="*/ 2147483647 w 186"/>
                  <a:gd name="T81" fmla="*/ 2147483647 h 182"/>
                  <a:gd name="T82" fmla="*/ 2147483647 w 186"/>
                  <a:gd name="T83" fmla="*/ 2147483647 h 1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182"/>
                  <a:gd name="T128" fmla="*/ 186 w 186"/>
                  <a:gd name="T129" fmla="*/ 182 h 1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182">
                    <a:moveTo>
                      <a:pt x="72" y="182"/>
                    </a:moveTo>
                    <a:lnTo>
                      <a:pt x="82" y="172"/>
                    </a:lnTo>
                    <a:lnTo>
                      <a:pt x="94" y="160"/>
                    </a:lnTo>
                    <a:lnTo>
                      <a:pt x="106" y="152"/>
                    </a:lnTo>
                    <a:lnTo>
                      <a:pt x="110" y="148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40"/>
                    </a:lnTo>
                    <a:lnTo>
                      <a:pt x="114" y="138"/>
                    </a:lnTo>
                    <a:lnTo>
                      <a:pt x="120" y="136"/>
                    </a:lnTo>
                    <a:lnTo>
                      <a:pt x="130" y="136"/>
                    </a:lnTo>
                    <a:lnTo>
                      <a:pt x="128" y="132"/>
                    </a:lnTo>
                    <a:lnTo>
                      <a:pt x="128" y="128"/>
                    </a:lnTo>
                    <a:lnTo>
                      <a:pt x="128" y="126"/>
                    </a:lnTo>
                    <a:lnTo>
                      <a:pt x="134" y="124"/>
                    </a:lnTo>
                    <a:lnTo>
                      <a:pt x="140" y="120"/>
                    </a:lnTo>
                    <a:lnTo>
                      <a:pt x="150" y="116"/>
                    </a:lnTo>
                    <a:lnTo>
                      <a:pt x="162" y="114"/>
                    </a:lnTo>
                    <a:lnTo>
                      <a:pt x="172" y="108"/>
                    </a:lnTo>
                    <a:lnTo>
                      <a:pt x="172" y="98"/>
                    </a:lnTo>
                    <a:lnTo>
                      <a:pt x="172" y="92"/>
                    </a:lnTo>
                    <a:lnTo>
                      <a:pt x="174" y="86"/>
                    </a:lnTo>
                    <a:lnTo>
                      <a:pt x="180" y="76"/>
                    </a:lnTo>
                    <a:lnTo>
                      <a:pt x="178" y="70"/>
                    </a:lnTo>
                    <a:lnTo>
                      <a:pt x="178" y="60"/>
                    </a:lnTo>
                    <a:lnTo>
                      <a:pt x="178" y="54"/>
                    </a:lnTo>
                    <a:lnTo>
                      <a:pt x="182" y="50"/>
                    </a:lnTo>
                    <a:lnTo>
                      <a:pt x="184" y="46"/>
                    </a:lnTo>
                    <a:lnTo>
                      <a:pt x="186" y="44"/>
                    </a:lnTo>
                    <a:lnTo>
                      <a:pt x="182" y="34"/>
                    </a:lnTo>
                    <a:lnTo>
                      <a:pt x="180" y="26"/>
                    </a:lnTo>
                    <a:lnTo>
                      <a:pt x="166" y="16"/>
                    </a:lnTo>
                    <a:lnTo>
                      <a:pt x="160" y="12"/>
                    </a:lnTo>
                    <a:lnTo>
                      <a:pt x="150" y="8"/>
                    </a:lnTo>
                    <a:lnTo>
                      <a:pt x="146" y="6"/>
                    </a:lnTo>
                    <a:lnTo>
                      <a:pt x="140" y="0"/>
                    </a:lnTo>
                    <a:lnTo>
                      <a:pt x="136" y="0"/>
                    </a:lnTo>
                    <a:lnTo>
                      <a:pt x="128" y="2"/>
                    </a:lnTo>
                    <a:lnTo>
                      <a:pt x="118" y="8"/>
                    </a:lnTo>
                    <a:lnTo>
                      <a:pt x="112" y="10"/>
                    </a:lnTo>
                    <a:lnTo>
                      <a:pt x="108" y="14"/>
                    </a:lnTo>
                    <a:lnTo>
                      <a:pt x="106" y="18"/>
                    </a:lnTo>
                    <a:lnTo>
                      <a:pt x="104" y="24"/>
                    </a:lnTo>
                    <a:lnTo>
                      <a:pt x="104" y="62"/>
                    </a:lnTo>
                    <a:lnTo>
                      <a:pt x="106" y="70"/>
                    </a:lnTo>
                    <a:lnTo>
                      <a:pt x="108" y="72"/>
                    </a:lnTo>
                    <a:lnTo>
                      <a:pt x="114" y="76"/>
                    </a:lnTo>
                    <a:lnTo>
                      <a:pt x="124" y="76"/>
                    </a:lnTo>
                    <a:lnTo>
                      <a:pt x="124" y="88"/>
                    </a:lnTo>
                    <a:lnTo>
                      <a:pt x="122" y="92"/>
                    </a:lnTo>
                    <a:lnTo>
                      <a:pt x="120" y="96"/>
                    </a:lnTo>
                    <a:lnTo>
                      <a:pt x="116" y="98"/>
                    </a:lnTo>
                    <a:lnTo>
                      <a:pt x="114" y="98"/>
                    </a:lnTo>
                    <a:lnTo>
                      <a:pt x="110" y="90"/>
                    </a:lnTo>
                    <a:lnTo>
                      <a:pt x="106" y="86"/>
                    </a:lnTo>
                    <a:lnTo>
                      <a:pt x="96" y="78"/>
                    </a:lnTo>
                    <a:lnTo>
                      <a:pt x="90" y="72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80" y="68"/>
                    </a:lnTo>
                    <a:lnTo>
                      <a:pt x="78" y="70"/>
                    </a:lnTo>
                    <a:lnTo>
                      <a:pt x="76" y="70"/>
                    </a:lnTo>
                    <a:lnTo>
                      <a:pt x="72" y="72"/>
                    </a:lnTo>
                    <a:lnTo>
                      <a:pt x="66" y="70"/>
                    </a:lnTo>
                    <a:lnTo>
                      <a:pt x="60" y="68"/>
                    </a:lnTo>
                    <a:lnTo>
                      <a:pt x="56" y="64"/>
                    </a:lnTo>
                    <a:lnTo>
                      <a:pt x="54" y="60"/>
                    </a:lnTo>
                    <a:lnTo>
                      <a:pt x="32" y="52"/>
                    </a:lnTo>
                    <a:lnTo>
                      <a:pt x="32" y="82"/>
                    </a:lnTo>
                    <a:lnTo>
                      <a:pt x="30" y="86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0" y="88"/>
                    </a:lnTo>
                    <a:lnTo>
                      <a:pt x="0" y="152"/>
                    </a:lnTo>
                    <a:lnTo>
                      <a:pt x="16" y="170"/>
                    </a:lnTo>
                    <a:lnTo>
                      <a:pt x="18" y="172"/>
                    </a:lnTo>
                    <a:lnTo>
                      <a:pt x="22" y="174"/>
                    </a:lnTo>
                    <a:lnTo>
                      <a:pt x="28" y="172"/>
                    </a:lnTo>
                    <a:lnTo>
                      <a:pt x="36" y="170"/>
                    </a:lnTo>
                    <a:lnTo>
                      <a:pt x="40" y="172"/>
                    </a:lnTo>
                    <a:lnTo>
                      <a:pt x="46" y="176"/>
                    </a:lnTo>
                    <a:lnTo>
                      <a:pt x="52" y="178"/>
                    </a:lnTo>
                    <a:lnTo>
                      <a:pt x="58" y="182"/>
                    </a:lnTo>
                    <a:lnTo>
                      <a:pt x="72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" name="Freeform 133"/>
              <p:cNvSpPr/>
              <p:nvPr/>
            </p:nvSpPr>
            <p:spPr bwMode="auto">
              <a:xfrm>
                <a:off x="4904191" y="4744190"/>
                <a:ext cx="287124" cy="346463"/>
              </a:xfrm>
              <a:custGeom>
                <a:avLst/>
                <a:gdLst>
                  <a:gd name="T0" fmla="*/ 2147483647 w 197"/>
                  <a:gd name="T1" fmla="*/ 2147483647 h 220"/>
                  <a:gd name="T2" fmla="*/ 2147483647 w 197"/>
                  <a:gd name="T3" fmla="*/ 2147483647 h 220"/>
                  <a:gd name="T4" fmla="*/ 2147483647 w 197"/>
                  <a:gd name="T5" fmla="*/ 2147483647 h 220"/>
                  <a:gd name="T6" fmla="*/ 2147483647 w 197"/>
                  <a:gd name="T7" fmla="*/ 2147483647 h 220"/>
                  <a:gd name="T8" fmla="*/ 2147483647 w 197"/>
                  <a:gd name="T9" fmla="*/ 2147483647 h 220"/>
                  <a:gd name="T10" fmla="*/ 2147483647 w 197"/>
                  <a:gd name="T11" fmla="*/ 2147483647 h 220"/>
                  <a:gd name="T12" fmla="*/ 0 w 197"/>
                  <a:gd name="T13" fmla="*/ 2147483647 h 220"/>
                  <a:gd name="T14" fmla="*/ 2147483647 w 197"/>
                  <a:gd name="T15" fmla="*/ 2147483647 h 220"/>
                  <a:gd name="T16" fmla="*/ 2147483647 w 197"/>
                  <a:gd name="T17" fmla="*/ 2147483647 h 220"/>
                  <a:gd name="T18" fmla="*/ 2147483647 w 197"/>
                  <a:gd name="T19" fmla="*/ 2147483647 h 220"/>
                  <a:gd name="T20" fmla="*/ 2147483647 w 197"/>
                  <a:gd name="T21" fmla="*/ 2147483647 h 220"/>
                  <a:gd name="T22" fmla="*/ 2147483647 w 197"/>
                  <a:gd name="T23" fmla="*/ 2147483647 h 220"/>
                  <a:gd name="T24" fmla="*/ 2147483647 w 197"/>
                  <a:gd name="T25" fmla="*/ 2147483647 h 220"/>
                  <a:gd name="T26" fmla="*/ 2147483647 w 197"/>
                  <a:gd name="T27" fmla="*/ 2147483647 h 220"/>
                  <a:gd name="T28" fmla="*/ 2147483647 w 197"/>
                  <a:gd name="T29" fmla="*/ 2147483647 h 220"/>
                  <a:gd name="T30" fmla="*/ 2147483647 w 197"/>
                  <a:gd name="T31" fmla="*/ 2147483647 h 220"/>
                  <a:gd name="T32" fmla="*/ 2147483647 w 197"/>
                  <a:gd name="T33" fmla="*/ 2147483647 h 220"/>
                  <a:gd name="T34" fmla="*/ 2147483647 w 197"/>
                  <a:gd name="T35" fmla="*/ 0 h 220"/>
                  <a:gd name="T36" fmla="*/ 2147483647 w 197"/>
                  <a:gd name="T37" fmla="*/ 2147483647 h 220"/>
                  <a:gd name="T38" fmla="*/ 2147483647 w 197"/>
                  <a:gd name="T39" fmla="*/ 2147483647 h 220"/>
                  <a:gd name="T40" fmla="*/ 2147483647 w 197"/>
                  <a:gd name="T41" fmla="*/ 2147483647 h 220"/>
                  <a:gd name="T42" fmla="*/ 2147483647 w 197"/>
                  <a:gd name="T43" fmla="*/ 2147483647 h 220"/>
                  <a:gd name="T44" fmla="*/ 2147483647 w 197"/>
                  <a:gd name="T45" fmla="*/ 2147483647 h 220"/>
                  <a:gd name="T46" fmla="*/ 2147483647 w 197"/>
                  <a:gd name="T47" fmla="*/ 2147483647 h 220"/>
                  <a:gd name="T48" fmla="*/ 2147483647 w 197"/>
                  <a:gd name="T49" fmla="*/ 2147483647 h 220"/>
                  <a:gd name="T50" fmla="*/ 2147483647 w 197"/>
                  <a:gd name="T51" fmla="*/ 2147483647 h 220"/>
                  <a:gd name="T52" fmla="*/ 2147483647 w 197"/>
                  <a:gd name="T53" fmla="*/ 2147483647 h 220"/>
                  <a:gd name="T54" fmla="*/ 2147483647 w 197"/>
                  <a:gd name="T55" fmla="*/ 2147483647 h 220"/>
                  <a:gd name="T56" fmla="*/ 2147483647 w 197"/>
                  <a:gd name="T57" fmla="*/ 2147483647 h 220"/>
                  <a:gd name="T58" fmla="*/ 2147483647 w 197"/>
                  <a:gd name="T59" fmla="*/ 2147483647 h 220"/>
                  <a:gd name="T60" fmla="*/ 2147483647 w 197"/>
                  <a:gd name="T61" fmla="*/ 2147483647 h 220"/>
                  <a:gd name="T62" fmla="*/ 2147483647 w 197"/>
                  <a:gd name="T63" fmla="*/ 2147483647 h 220"/>
                  <a:gd name="T64" fmla="*/ 2147483647 w 197"/>
                  <a:gd name="T65" fmla="*/ 2147483647 h 220"/>
                  <a:gd name="T66" fmla="*/ 2147483647 w 197"/>
                  <a:gd name="T67" fmla="*/ 2147483647 h 220"/>
                  <a:gd name="T68" fmla="*/ 2147483647 w 197"/>
                  <a:gd name="T69" fmla="*/ 2147483647 h 220"/>
                  <a:gd name="T70" fmla="*/ 2147483647 w 197"/>
                  <a:gd name="T71" fmla="*/ 2147483647 h 22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7"/>
                  <a:gd name="T109" fmla="*/ 0 h 220"/>
                  <a:gd name="T110" fmla="*/ 197 w 197"/>
                  <a:gd name="T111" fmla="*/ 220 h 22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7" h="220">
                    <a:moveTo>
                      <a:pt x="181" y="212"/>
                    </a:moveTo>
                    <a:lnTo>
                      <a:pt x="159" y="220"/>
                    </a:lnTo>
                    <a:lnTo>
                      <a:pt x="117" y="220"/>
                    </a:lnTo>
                    <a:lnTo>
                      <a:pt x="107" y="216"/>
                    </a:lnTo>
                    <a:lnTo>
                      <a:pt x="105" y="214"/>
                    </a:lnTo>
                    <a:lnTo>
                      <a:pt x="101" y="210"/>
                    </a:lnTo>
                    <a:lnTo>
                      <a:pt x="33" y="210"/>
                    </a:lnTo>
                    <a:lnTo>
                      <a:pt x="27" y="206"/>
                    </a:lnTo>
                    <a:lnTo>
                      <a:pt x="25" y="204"/>
                    </a:lnTo>
                    <a:lnTo>
                      <a:pt x="21" y="204"/>
                    </a:lnTo>
                    <a:lnTo>
                      <a:pt x="11" y="206"/>
                    </a:lnTo>
                    <a:lnTo>
                      <a:pt x="4" y="206"/>
                    </a:lnTo>
                    <a:lnTo>
                      <a:pt x="0" y="204"/>
                    </a:lnTo>
                    <a:lnTo>
                      <a:pt x="0" y="194"/>
                    </a:lnTo>
                    <a:lnTo>
                      <a:pt x="4" y="188"/>
                    </a:lnTo>
                    <a:lnTo>
                      <a:pt x="4" y="180"/>
                    </a:lnTo>
                    <a:lnTo>
                      <a:pt x="4" y="174"/>
                    </a:lnTo>
                    <a:lnTo>
                      <a:pt x="7" y="162"/>
                    </a:lnTo>
                    <a:lnTo>
                      <a:pt x="11" y="150"/>
                    </a:lnTo>
                    <a:lnTo>
                      <a:pt x="13" y="140"/>
                    </a:lnTo>
                    <a:lnTo>
                      <a:pt x="19" y="132"/>
                    </a:lnTo>
                    <a:lnTo>
                      <a:pt x="25" y="122"/>
                    </a:lnTo>
                    <a:lnTo>
                      <a:pt x="31" y="112"/>
                    </a:lnTo>
                    <a:lnTo>
                      <a:pt x="35" y="104"/>
                    </a:lnTo>
                    <a:lnTo>
                      <a:pt x="35" y="92"/>
                    </a:lnTo>
                    <a:lnTo>
                      <a:pt x="33" y="84"/>
                    </a:lnTo>
                    <a:lnTo>
                      <a:pt x="29" y="74"/>
                    </a:lnTo>
                    <a:lnTo>
                      <a:pt x="25" y="66"/>
                    </a:lnTo>
                    <a:lnTo>
                      <a:pt x="23" y="56"/>
                    </a:lnTo>
                    <a:lnTo>
                      <a:pt x="23" y="52"/>
                    </a:lnTo>
                    <a:lnTo>
                      <a:pt x="25" y="48"/>
                    </a:lnTo>
                    <a:lnTo>
                      <a:pt x="27" y="44"/>
                    </a:lnTo>
                    <a:lnTo>
                      <a:pt x="27" y="40"/>
                    </a:lnTo>
                    <a:lnTo>
                      <a:pt x="27" y="32"/>
                    </a:lnTo>
                    <a:lnTo>
                      <a:pt x="23" y="24"/>
                    </a:lnTo>
                    <a:lnTo>
                      <a:pt x="15" y="0"/>
                    </a:lnTo>
                    <a:lnTo>
                      <a:pt x="79" y="0"/>
                    </a:lnTo>
                    <a:lnTo>
                      <a:pt x="79" y="12"/>
                    </a:lnTo>
                    <a:lnTo>
                      <a:pt x="85" y="24"/>
                    </a:lnTo>
                    <a:lnTo>
                      <a:pt x="93" y="32"/>
                    </a:lnTo>
                    <a:lnTo>
                      <a:pt x="95" y="34"/>
                    </a:lnTo>
                    <a:lnTo>
                      <a:pt x="99" y="34"/>
                    </a:lnTo>
                    <a:lnTo>
                      <a:pt x="111" y="34"/>
                    </a:lnTo>
                    <a:lnTo>
                      <a:pt x="119" y="34"/>
                    </a:lnTo>
                    <a:lnTo>
                      <a:pt x="121" y="32"/>
                    </a:lnTo>
                    <a:lnTo>
                      <a:pt x="123" y="28"/>
                    </a:lnTo>
                    <a:lnTo>
                      <a:pt x="123" y="20"/>
                    </a:lnTo>
                    <a:lnTo>
                      <a:pt x="143" y="20"/>
                    </a:lnTo>
                    <a:lnTo>
                      <a:pt x="145" y="22"/>
                    </a:lnTo>
                    <a:lnTo>
                      <a:pt x="147" y="24"/>
                    </a:lnTo>
                    <a:lnTo>
                      <a:pt x="151" y="26"/>
                    </a:lnTo>
                    <a:lnTo>
                      <a:pt x="159" y="26"/>
                    </a:lnTo>
                    <a:lnTo>
                      <a:pt x="165" y="24"/>
                    </a:lnTo>
                    <a:lnTo>
                      <a:pt x="167" y="46"/>
                    </a:lnTo>
                    <a:lnTo>
                      <a:pt x="165" y="68"/>
                    </a:lnTo>
                    <a:lnTo>
                      <a:pt x="165" y="72"/>
                    </a:lnTo>
                    <a:lnTo>
                      <a:pt x="169" y="74"/>
                    </a:lnTo>
                    <a:lnTo>
                      <a:pt x="171" y="82"/>
                    </a:lnTo>
                    <a:lnTo>
                      <a:pt x="171" y="86"/>
                    </a:lnTo>
                    <a:lnTo>
                      <a:pt x="169" y="92"/>
                    </a:lnTo>
                    <a:lnTo>
                      <a:pt x="175" y="94"/>
                    </a:lnTo>
                    <a:lnTo>
                      <a:pt x="179" y="94"/>
                    </a:lnTo>
                    <a:lnTo>
                      <a:pt x="183" y="92"/>
                    </a:lnTo>
                    <a:lnTo>
                      <a:pt x="191" y="92"/>
                    </a:lnTo>
                    <a:lnTo>
                      <a:pt x="197" y="92"/>
                    </a:lnTo>
                    <a:lnTo>
                      <a:pt x="197" y="122"/>
                    </a:lnTo>
                    <a:lnTo>
                      <a:pt x="195" y="126"/>
                    </a:lnTo>
                    <a:lnTo>
                      <a:pt x="191" y="128"/>
                    </a:lnTo>
                    <a:lnTo>
                      <a:pt x="189" y="128"/>
                    </a:lnTo>
                    <a:lnTo>
                      <a:pt x="165" y="128"/>
                    </a:lnTo>
                    <a:lnTo>
                      <a:pt x="165" y="192"/>
                    </a:lnTo>
                    <a:lnTo>
                      <a:pt x="181" y="210"/>
                    </a:lnTo>
                    <a:lnTo>
                      <a:pt x="181" y="2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" name="Freeform 134"/>
              <p:cNvSpPr/>
              <p:nvPr/>
            </p:nvSpPr>
            <p:spPr bwMode="auto">
              <a:xfrm>
                <a:off x="5082923" y="5086671"/>
                <a:ext cx="216784" cy="264161"/>
              </a:xfrm>
              <a:custGeom>
                <a:avLst/>
                <a:gdLst>
                  <a:gd name="T0" fmla="*/ 2147483647 w 148"/>
                  <a:gd name="T1" fmla="*/ 2147483647 h 168"/>
                  <a:gd name="T2" fmla="*/ 2147483647 w 148"/>
                  <a:gd name="T3" fmla="*/ 2147483647 h 168"/>
                  <a:gd name="T4" fmla="*/ 2147483647 w 148"/>
                  <a:gd name="T5" fmla="*/ 2147483647 h 168"/>
                  <a:gd name="T6" fmla="*/ 2147483647 w 148"/>
                  <a:gd name="T7" fmla="*/ 2147483647 h 168"/>
                  <a:gd name="T8" fmla="*/ 2147483647 w 148"/>
                  <a:gd name="T9" fmla="*/ 2147483647 h 168"/>
                  <a:gd name="T10" fmla="*/ 2147483647 w 148"/>
                  <a:gd name="T11" fmla="*/ 2147483647 h 168"/>
                  <a:gd name="T12" fmla="*/ 2147483647 w 148"/>
                  <a:gd name="T13" fmla="*/ 2147483647 h 168"/>
                  <a:gd name="T14" fmla="*/ 2147483647 w 148"/>
                  <a:gd name="T15" fmla="*/ 2147483647 h 168"/>
                  <a:gd name="T16" fmla="*/ 2147483647 w 148"/>
                  <a:gd name="T17" fmla="*/ 2147483647 h 168"/>
                  <a:gd name="T18" fmla="*/ 2147483647 w 148"/>
                  <a:gd name="T19" fmla="*/ 2147483647 h 168"/>
                  <a:gd name="T20" fmla="*/ 2147483647 w 148"/>
                  <a:gd name="T21" fmla="*/ 2147483647 h 168"/>
                  <a:gd name="T22" fmla="*/ 2147483647 w 148"/>
                  <a:gd name="T23" fmla="*/ 2147483647 h 168"/>
                  <a:gd name="T24" fmla="*/ 2147483647 w 148"/>
                  <a:gd name="T25" fmla="*/ 2147483647 h 168"/>
                  <a:gd name="T26" fmla="*/ 2147483647 w 148"/>
                  <a:gd name="T27" fmla="*/ 2147483647 h 168"/>
                  <a:gd name="T28" fmla="*/ 2147483647 w 148"/>
                  <a:gd name="T29" fmla="*/ 2147483647 h 168"/>
                  <a:gd name="T30" fmla="*/ 2147483647 w 148"/>
                  <a:gd name="T31" fmla="*/ 2147483647 h 168"/>
                  <a:gd name="T32" fmla="*/ 2147483647 w 148"/>
                  <a:gd name="T33" fmla="*/ 2147483647 h 168"/>
                  <a:gd name="T34" fmla="*/ 2147483647 w 148"/>
                  <a:gd name="T35" fmla="*/ 2147483647 h 168"/>
                  <a:gd name="T36" fmla="*/ 2147483647 w 148"/>
                  <a:gd name="T37" fmla="*/ 2147483647 h 168"/>
                  <a:gd name="T38" fmla="*/ 2147483647 w 148"/>
                  <a:gd name="T39" fmla="*/ 2147483647 h 168"/>
                  <a:gd name="T40" fmla="*/ 2147483647 w 148"/>
                  <a:gd name="T41" fmla="*/ 2147483647 h 168"/>
                  <a:gd name="T42" fmla="*/ 2147483647 w 148"/>
                  <a:gd name="T43" fmla="*/ 2147483647 h 168"/>
                  <a:gd name="T44" fmla="*/ 2147483647 w 148"/>
                  <a:gd name="T45" fmla="*/ 2147483647 h 168"/>
                  <a:gd name="T46" fmla="*/ 2147483647 w 148"/>
                  <a:gd name="T47" fmla="*/ 2147483647 h 168"/>
                  <a:gd name="T48" fmla="*/ 2147483647 w 148"/>
                  <a:gd name="T49" fmla="*/ 2147483647 h 168"/>
                  <a:gd name="T50" fmla="*/ 2147483647 w 148"/>
                  <a:gd name="T51" fmla="*/ 2147483647 h 168"/>
                  <a:gd name="T52" fmla="*/ 2147483647 w 148"/>
                  <a:gd name="T53" fmla="*/ 2147483647 h 168"/>
                  <a:gd name="T54" fmla="*/ 2147483647 w 148"/>
                  <a:gd name="T55" fmla="*/ 2147483647 h 168"/>
                  <a:gd name="T56" fmla="*/ 2147483647 w 148"/>
                  <a:gd name="T57" fmla="*/ 2147483647 h 168"/>
                  <a:gd name="T58" fmla="*/ 2147483647 w 148"/>
                  <a:gd name="T59" fmla="*/ 2147483647 h 168"/>
                  <a:gd name="T60" fmla="*/ 2147483647 w 148"/>
                  <a:gd name="T61" fmla="*/ 2147483647 h 168"/>
                  <a:gd name="T62" fmla="*/ 2147483647 w 148"/>
                  <a:gd name="T63" fmla="*/ 2147483647 h 168"/>
                  <a:gd name="T64" fmla="*/ 2147483647 w 148"/>
                  <a:gd name="T65" fmla="*/ 2147483647 h 168"/>
                  <a:gd name="T66" fmla="*/ 2147483647 w 148"/>
                  <a:gd name="T67" fmla="*/ 2147483647 h 168"/>
                  <a:gd name="T68" fmla="*/ 2147483647 w 148"/>
                  <a:gd name="T69" fmla="*/ 2147483647 h 168"/>
                  <a:gd name="T70" fmla="*/ 2147483647 w 148"/>
                  <a:gd name="T71" fmla="*/ 2147483647 h 168"/>
                  <a:gd name="T72" fmla="*/ 2147483647 w 148"/>
                  <a:gd name="T73" fmla="*/ 2147483647 h 168"/>
                  <a:gd name="T74" fmla="*/ 2147483647 w 148"/>
                  <a:gd name="T75" fmla="*/ 2147483647 h 168"/>
                  <a:gd name="T76" fmla="*/ 2147483647 w 148"/>
                  <a:gd name="T77" fmla="*/ 2147483647 h 168"/>
                  <a:gd name="T78" fmla="*/ 2147483647 w 148"/>
                  <a:gd name="T79" fmla="*/ 2147483647 h 168"/>
                  <a:gd name="T80" fmla="*/ 2147483647 w 148"/>
                  <a:gd name="T81" fmla="*/ 2147483647 h 168"/>
                  <a:gd name="T82" fmla="*/ 2147483647 w 148"/>
                  <a:gd name="T83" fmla="*/ 2147483647 h 168"/>
                  <a:gd name="T84" fmla="*/ 2147483647 w 148"/>
                  <a:gd name="T85" fmla="*/ 2147483647 h 168"/>
                  <a:gd name="T86" fmla="*/ 2147483647 w 148"/>
                  <a:gd name="T87" fmla="*/ 2147483647 h 168"/>
                  <a:gd name="T88" fmla="*/ 2147483647 w 148"/>
                  <a:gd name="T89" fmla="*/ 2147483647 h 168"/>
                  <a:gd name="T90" fmla="*/ 0 w 148"/>
                  <a:gd name="T91" fmla="*/ 2147483647 h 168"/>
                  <a:gd name="T92" fmla="*/ 0 w 148"/>
                  <a:gd name="T93" fmla="*/ 2147483647 h 168"/>
                  <a:gd name="T94" fmla="*/ 2147483647 w 148"/>
                  <a:gd name="T95" fmla="*/ 2147483647 h 168"/>
                  <a:gd name="T96" fmla="*/ 2147483647 w 148"/>
                  <a:gd name="T97" fmla="*/ 2147483647 h 168"/>
                  <a:gd name="T98" fmla="*/ 2147483647 w 148"/>
                  <a:gd name="T99" fmla="*/ 2147483647 h 168"/>
                  <a:gd name="T100" fmla="*/ 2147483647 w 148"/>
                  <a:gd name="T101" fmla="*/ 2147483647 h 168"/>
                  <a:gd name="T102" fmla="*/ 2147483647 w 148"/>
                  <a:gd name="T103" fmla="*/ 2147483647 h 168"/>
                  <a:gd name="T104" fmla="*/ 2147483647 w 148"/>
                  <a:gd name="T105" fmla="*/ 2147483647 h 168"/>
                  <a:gd name="T106" fmla="*/ 2147483647 w 148"/>
                  <a:gd name="T107" fmla="*/ 2147483647 h 168"/>
                  <a:gd name="T108" fmla="*/ 2147483647 w 148"/>
                  <a:gd name="T109" fmla="*/ 0 h 168"/>
                  <a:gd name="T110" fmla="*/ 2147483647 w 148"/>
                  <a:gd name="T111" fmla="*/ 0 h 168"/>
                  <a:gd name="T112" fmla="*/ 2147483647 w 148"/>
                  <a:gd name="T113" fmla="*/ 2147483647 h 168"/>
                  <a:gd name="T114" fmla="*/ 2147483647 w 148"/>
                  <a:gd name="T115" fmla="*/ 2147483647 h 16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48"/>
                  <a:gd name="T175" fmla="*/ 0 h 168"/>
                  <a:gd name="T176" fmla="*/ 148 w 148"/>
                  <a:gd name="T177" fmla="*/ 168 h 16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48" h="168">
                    <a:moveTo>
                      <a:pt x="94" y="8"/>
                    </a:moveTo>
                    <a:lnTo>
                      <a:pt x="98" y="14"/>
                    </a:lnTo>
                    <a:lnTo>
                      <a:pt x="100" y="18"/>
                    </a:lnTo>
                    <a:lnTo>
                      <a:pt x="102" y="20"/>
                    </a:lnTo>
                    <a:lnTo>
                      <a:pt x="100" y="22"/>
                    </a:lnTo>
                    <a:lnTo>
                      <a:pt x="102" y="26"/>
                    </a:lnTo>
                    <a:lnTo>
                      <a:pt x="106" y="32"/>
                    </a:lnTo>
                    <a:lnTo>
                      <a:pt x="112" y="36"/>
                    </a:lnTo>
                    <a:lnTo>
                      <a:pt x="120" y="42"/>
                    </a:lnTo>
                    <a:lnTo>
                      <a:pt x="124" y="46"/>
                    </a:lnTo>
                    <a:lnTo>
                      <a:pt x="126" y="52"/>
                    </a:lnTo>
                    <a:lnTo>
                      <a:pt x="128" y="62"/>
                    </a:lnTo>
                    <a:lnTo>
                      <a:pt x="128" y="68"/>
                    </a:lnTo>
                    <a:lnTo>
                      <a:pt x="132" y="70"/>
                    </a:lnTo>
                    <a:lnTo>
                      <a:pt x="136" y="72"/>
                    </a:lnTo>
                    <a:lnTo>
                      <a:pt x="140" y="74"/>
                    </a:lnTo>
                    <a:lnTo>
                      <a:pt x="144" y="74"/>
                    </a:lnTo>
                    <a:lnTo>
                      <a:pt x="148" y="80"/>
                    </a:lnTo>
                    <a:lnTo>
                      <a:pt x="140" y="84"/>
                    </a:lnTo>
                    <a:lnTo>
                      <a:pt x="134" y="88"/>
                    </a:lnTo>
                    <a:lnTo>
                      <a:pt x="126" y="100"/>
                    </a:lnTo>
                    <a:lnTo>
                      <a:pt x="116" y="112"/>
                    </a:lnTo>
                    <a:lnTo>
                      <a:pt x="106" y="122"/>
                    </a:lnTo>
                    <a:lnTo>
                      <a:pt x="104" y="124"/>
                    </a:lnTo>
                    <a:lnTo>
                      <a:pt x="100" y="126"/>
                    </a:lnTo>
                    <a:lnTo>
                      <a:pt x="98" y="128"/>
                    </a:lnTo>
                    <a:lnTo>
                      <a:pt x="94" y="132"/>
                    </a:lnTo>
                    <a:lnTo>
                      <a:pt x="92" y="138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78" y="148"/>
                    </a:lnTo>
                    <a:lnTo>
                      <a:pt x="72" y="146"/>
                    </a:lnTo>
                    <a:lnTo>
                      <a:pt x="68" y="142"/>
                    </a:lnTo>
                    <a:lnTo>
                      <a:pt x="62" y="140"/>
                    </a:lnTo>
                    <a:lnTo>
                      <a:pt x="56" y="138"/>
                    </a:lnTo>
                    <a:lnTo>
                      <a:pt x="52" y="142"/>
                    </a:lnTo>
                    <a:lnTo>
                      <a:pt x="44" y="150"/>
                    </a:lnTo>
                    <a:lnTo>
                      <a:pt x="36" y="162"/>
                    </a:lnTo>
                    <a:lnTo>
                      <a:pt x="28" y="168"/>
                    </a:lnTo>
                    <a:lnTo>
                      <a:pt x="12" y="168"/>
                    </a:lnTo>
                    <a:lnTo>
                      <a:pt x="14" y="160"/>
                    </a:lnTo>
                    <a:lnTo>
                      <a:pt x="16" y="152"/>
                    </a:lnTo>
                    <a:lnTo>
                      <a:pt x="16" y="146"/>
                    </a:lnTo>
                    <a:lnTo>
                      <a:pt x="14" y="142"/>
                    </a:lnTo>
                    <a:lnTo>
                      <a:pt x="6" y="134"/>
                    </a:lnTo>
                    <a:lnTo>
                      <a:pt x="0" y="132"/>
                    </a:lnTo>
                    <a:lnTo>
                      <a:pt x="0" y="78"/>
                    </a:lnTo>
                    <a:lnTo>
                      <a:pt x="20" y="78"/>
                    </a:lnTo>
                    <a:lnTo>
                      <a:pt x="20" y="10"/>
                    </a:lnTo>
                    <a:lnTo>
                      <a:pt x="42" y="8"/>
                    </a:lnTo>
                    <a:lnTo>
                      <a:pt x="60" y="6"/>
                    </a:lnTo>
                    <a:lnTo>
                      <a:pt x="64" y="12"/>
                    </a:lnTo>
                    <a:lnTo>
                      <a:pt x="78" y="6"/>
                    </a:lnTo>
                    <a:lnTo>
                      <a:pt x="82" y="2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4" y="2"/>
                    </a:lnTo>
                    <a:lnTo>
                      <a:pt x="9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" name="Freeform 135"/>
              <p:cNvSpPr/>
              <p:nvPr/>
            </p:nvSpPr>
            <p:spPr bwMode="auto">
              <a:xfrm>
                <a:off x="4242306" y="4092416"/>
                <a:ext cx="118770" cy="131417"/>
              </a:xfrm>
              <a:custGeom>
                <a:avLst/>
                <a:gdLst>
                  <a:gd name="T0" fmla="*/ 2147483647 w 82"/>
                  <a:gd name="T1" fmla="*/ 2147483647 h 82"/>
                  <a:gd name="T2" fmla="*/ 2147483647 w 82"/>
                  <a:gd name="T3" fmla="*/ 2147483647 h 82"/>
                  <a:gd name="T4" fmla="*/ 2147483647 w 82"/>
                  <a:gd name="T5" fmla="*/ 2147483647 h 82"/>
                  <a:gd name="T6" fmla="*/ 2147483647 w 82"/>
                  <a:gd name="T7" fmla="*/ 2147483647 h 82"/>
                  <a:gd name="T8" fmla="*/ 2147483647 w 82"/>
                  <a:gd name="T9" fmla="*/ 2147483647 h 82"/>
                  <a:gd name="T10" fmla="*/ 2147483647 w 82"/>
                  <a:gd name="T11" fmla="*/ 2147483647 h 82"/>
                  <a:gd name="T12" fmla="*/ 2147483647 w 82"/>
                  <a:gd name="T13" fmla="*/ 2147483647 h 82"/>
                  <a:gd name="T14" fmla="*/ 2147483647 w 82"/>
                  <a:gd name="T15" fmla="*/ 2147483647 h 82"/>
                  <a:gd name="T16" fmla="*/ 2147483647 w 82"/>
                  <a:gd name="T17" fmla="*/ 2147483647 h 82"/>
                  <a:gd name="T18" fmla="*/ 2147483647 w 82"/>
                  <a:gd name="T19" fmla="*/ 2147483647 h 82"/>
                  <a:gd name="T20" fmla="*/ 2147483647 w 82"/>
                  <a:gd name="T21" fmla="*/ 2147483647 h 82"/>
                  <a:gd name="T22" fmla="*/ 2147483647 w 82"/>
                  <a:gd name="T23" fmla="*/ 2147483647 h 82"/>
                  <a:gd name="T24" fmla="*/ 2147483647 w 82"/>
                  <a:gd name="T25" fmla="*/ 2147483647 h 82"/>
                  <a:gd name="T26" fmla="*/ 2147483647 w 82"/>
                  <a:gd name="T27" fmla="*/ 2147483647 h 82"/>
                  <a:gd name="T28" fmla="*/ 2147483647 w 82"/>
                  <a:gd name="T29" fmla="*/ 2147483647 h 82"/>
                  <a:gd name="T30" fmla="*/ 2147483647 w 82"/>
                  <a:gd name="T31" fmla="*/ 2147483647 h 82"/>
                  <a:gd name="T32" fmla="*/ 2147483647 w 82"/>
                  <a:gd name="T33" fmla="*/ 2147483647 h 82"/>
                  <a:gd name="T34" fmla="*/ 2147483647 w 82"/>
                  <a:gd name="T35" fmla="*/ 2147483647 h 82"/>
                  <a:gd name="T36" fmla="*/ 2147483647 w 82"/>
                  <a:gd name="T37" fmla="*/ 2147483647 h 82"/>
                  <a:gd name="T38" fmla="*/ 2147483647 w 82"/>
                  <a:gd name="T39" fmla="*/ 2147483647 h 82"/>
                  <a:gd name="T40" fmla="*/ 2147483647 w 82"/>
                  <a:gd name="T41" fmla="*/ 2147483647 h 82"/>
                  <a:gd name="T42" fmla="*/ 2147483647 w 82"/>
                  <a:gd name="T43" fmla="*/ 2147483647 h 82"/>
                  <a:gd name="T44" fmla="*/ 2147483647 w 82"/>
                  <a:gd name="T45" fmla="*/ 2147483647 h 82"/>
                  <a:gd name="T46" fmla="*/ 2147483647 w 82"/>
                  <a:gd name="T47" fmla="*/ 2147483647 h 82"/>
                  <a:gd name="T48" fmla="*/ 0 w 82"/>
                  <a:gd name="T49" fmla="*/ 2147483647 h 82"/>
                  <a:gd name="T50" fmla="*/ 2147483647 w 82"/>
                  <a:gd name="T51" fmla="*/ 2147483647 h 82"/>
                  <a:gd name="T52" fmla="*/ 2147483647 w 82"/>
                  <a:gd name="T53" fmla="*/ 2147483647 h 82"/>
                  <a:gd name="T54" fmla="*/ 2147483647 w 82"/>
                  <a:gd name="T55" fmla="*/ 2147483647 h 82"/>
                  <a:gd name="T56" fmla="*/ 2147483647 w 82"/>
                  <a:gd name="T57" fmla="*/ 2147483647 h 82"/>
                  <a:gd name="T58" fmla="*/ 2147483647 w 82"/>
                  <a:gd name="T59" fmla="*/ 2147483647 h 82"/>
                  <a:gd name="T60" fmla="*/ 2147483647 w 82"/>
                  <a:gd name="T61" fmla="*/ 2147483647 h 82"/>
                  <a:gd name="T62" fmla="*/ 2147483647 w 82"/>
                  <a:gd name="T63" fmla="*/ 2147483647 h 82"/>
                  <a:gd name="T64" fmla="*/ 2147483647 w 82"/>
                  <a:gd name="T65" fmla="*/ 0 h 82"/>
                  <a:gd name="T66" fmla="*/ 2147483647 w 82"/>
                  <a:gd name="T67" fmla="*/ 0 h 82"/>
                  <a:gd name="T68" fmla="*/ 2147483647 w 82"/>
                  <a:gd name="T69" fmla="*/ 2147483647 h 82"/>
                  <a:gd name="T70" fmla="*/ 2147483647 w 82"/>
                  <a:gd name="T71" fmla="*/ 2147483647 h 82"/>
                  <a:gd name="T72" fmla="*/ 2147483647 w 82"/>
                  <a:gd name="T73" fmla="*/ 2147483647 h 82"/>
                  <a:gd name="T74" fmla="*/ 2147483647 w 82"/>
                  <a:gd name="T75" fmla="*/ 2147483647 h 82"/>
                  <a:gd name="T76" fmla="*/ 2147483647 w 82"/>
                  <a:gd name="T77" fmla="*/ 2147483647 h 82"/>
                  <a:gd name="T78" fmla="*/ 2147483647 w 82"/>
                  <a:gd name="T79" fmla="*/ 2147483647 h 82"/>
                  <a:gd name="T80" fmla="*/ 2147483647 w 82"/>
                  <a:gd name="T81" fmla="*/ 2147483647 h 82"/>
                  <a:gd name="T82" fmla="*/ 2147483647 w 82"/>
                  <a:gd name="T83" fmla="*/ 2147483647 h 82"/>
                  <a:gd name="T84" fmla="*/ 2147483647 w 82"/>
                  <a:gd name="T85" fmla="*/ 2147483647 h 82"/>
                  <a:gd name="T86" fmla="*/ 2147483647 w 82"/>
                  <a:gd name="T87" fmla="*/ 2147483647 h 82"/>
                  <a:gd name="T88" fmla="*/ 2147483647 w 82"/>
                  <a:gd name="T89" fmla="*/ 2147483647 h 82"/>
                  <a:gd name="T90" fmla="*/ 2147483647 w 82"/>
                  <a:gd name="T91" fmla="*/ 2147483647 h 82"/>
                  <a:gd name="T92" fmla="*/ 2147483647 w 82"/>
                  <a:gd name="T93" fmla="*/ 2147483647 h 82"/>
                  <a:gd name="T94" fmla="*/ 2147483647 w 82"/>
                  <a:gd name="T95" fmla="*/ 2147483647 h 82"/>
                  <a:gd name="T96" fmla="*/ 2147483647 w 82"/>
                  <a:gd name="T97" fmla="*/ 2147483647 h 82"/>
                  <a:gd name="T98" fmla="*/ 2147483647 w 82"/>
                  <a:gd name="T99" fmla="*/ 2147483647 h 82"/>
                  <a:gd name="T100" fmla="*/ 2147483647 w 82"/>
                  <a:gd name="T101" fmla="*/ 2147483647 h 82"/>
                  <a:gd name="T102" fmla="*/ 2147483647 w 82"/>
                  <a:gd name="T103" fmla="*/ 2147483647 h 82"/>
                  <a:gd name="T104" fmla="*/ 2147483647 w 82"/>
                  <a:gd name="T105" fmla="*/ 2147483647 h 82"/>
                  <a:gd name="T106" fmla="*/ 2147483647 w 82"/>
                  <a:gd name="T107" fmla="*/ 2147483647 h 82"/>
                  <a:gd name="T108" fmla="*/ 2147483647 w 82"/>
                  <a:gd name="T109" fmla="*/ 2147483647 h 82"/>
                  <a:gd name="T110" fmla="*/ 2147483647 w 82"/>
                  <a:gd name="T111" fmla="*/ 2147483647 h 82"/>
                  <a:gd name="T112" fmla="*/ 2147483647 w 82"/>
                  <a:gd name="T113" fmla="*/ 2147483647 h 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82"/>
                  <a:gd name="T172" fmla="*/ 0 h 82"/>
                  <a:gd name="T173" fmla="*/ 82 w 82"/>
                  <a:gd name="T174" fmla="*/ 82 h 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82" h="82">
                    <a:moveTo>
                      <a:pt x="6" y="78"/>
                    </a:moveTo>
                    <a:lnTo>
                      <a:pt x="4" y="74"/>
                    </a:lnTo>
                    <a:lnTo>
                      <a:pt x="4" y="68"/>
                    </a:lnTo>
                    <a:lnTo>
                      <a:pt x="4" y="62"/>
                    </a:lnTo>
                    <a:lnTo>
                      <a:pt x="16" y="62"/>
                    </a:lnTo>
                    <a:lnTo>
                      <a:pt x="28" y="60"/>
                    </a:lnTo>
                    <a:lnTo>
                      <a:pt x="28" y="58"/>
                    </a:lnTo>
                    <a:lnTo>
                      <a:pt x="34" y="60"/>
                    </a:lnTo>
                    <a:lnTo>
                      <a:pt x="42" y="62"/>
                    </a:lnTo>
                    <a:lnTo>
                      <a:pt x="46" y="60"/>
                    </a:lnTo>
                    <a:lnTo>
                      <a:pt x="50" y="58"/>
                    </a:lnTo>
                    <a:lnTo>
                      <a:pt x="38" y="56"/>
                    </a:lnTo>
                    <a:lnTo>
                      <a:pt x="32" y="54"/>
                    </a:lnTo>
                    <a:lnTo>
                      <a:pt x="30" y="50"/>
                    </a:lnTo>
                    <a:lnTo>
                      <a:pt x="26" y="52"/>
                    </a:lnTo>
                    <a:lnTo>
                      <a:pt x="24" y="54"/>
                    </a:lnTo>
                    <a:lnTo>
                      <a:pt x="22" y="56"/>
                    </a:lnTo>
                    <a:lnTo>
                      <a:pt x="18" y="58"/>
                    </a:lnTo>
                    <a:lnTo>
                      <a:pt x="6" y="56"/>
                    </a:lnTo>
                    <a:lnTo>
                      <a:pt x="6" y="52"/>
                    </a:lnTo>
                    <a:lnTo>
                      <a:pt x="8" y="46"/>
                    </a:lnTo>
                    <a:lnTo>
                      <a:pt x="6" y="40"/>
                    </a:lnTo>
                    <a:lnTo>
                      <a:pt x="4" y="36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4" y="16"/>
                    </a:lnTo>
                    <a:lnTo>
                      <a:pt x="10" y="4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54" y="14"/>
                    </a:lnTo>
                    <a:lnTo>
                      <a:pt x="64" y="28"/>
                    </a:lnTo>
                    <a:lnTo>
                      <a:pt x="68" y="32"/>
                    </a:lnTo>
                    <a:lnTo>
                      <a:pt x="74" y="36"/>
                    </a:lnTo>
                    <a:lnTo>
                      <a:pt x="72" y="36"/>
                    </a:lnTo>
                    <a:lnTo>
                      <a:pt x="76" y="48"/>
                    </a:lnTo>
                    <a:lnTo>
                      <a:pt x="80" y="58"/>
                    </a:lnTo>
                    <a:lnTo>
                      <a:pt x="82" y="66"/>
                    </a:lnTo>
                    <a:lnTo>
                      <a:pt x="82" y="72"/>
                    </a:lnTo>
                    <a:lnTo>
                      <a:pt x="82" y="80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68" y="80"/>
                    </a:lnTo>
                    <a:lnTo>
                      <a:pt x="62" y="78"/>
                    </a:lnTo>
                    <a:lnTo>
                      <a:pt x="56" y="76"/>
                    </a:lnTo>
                    <a:lnTo>
                      <a:pt x="50" y="74"/>
                    </a:lnTo>
                    <a:lnTo>
                      <a:pt x="38" y="74"/>
                    </a:lnTo>
                    <a:lnTo>
                      <a:pt x="26" y="76"/>
                    </a:lnTo>
                    <a:lnTo>
                      <a:pt x="18" y="78"/>
                    </a:lnTo>
                    <a:lnTo>
                      <a:pt x="6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" name="Freeform 136"/>
              <p:cNvSpPr/>
              <p:nvPr/>
            </p:nvSpPr>
            <p:spPr bwMode="auto">
              <a:xfrm>
                <a:off x="4250377" y="4210559"/>
                <a:ext cx="65727" cy="37169"/>
              </a:xfrm>
              <a:custGeom>
                <a:avLst/>
                <a:gdLst>
                  <a:gd name="T0" fmla="*/ 0 w 44"/>
                  <a:gd name="T1" fmla="*/ 2147483647 h 24"/>
                  <a:gd name="T2" fmla="*/ 2147483647 w 44"/>
                  <a:gd name="T3" fmla="*/ 2147483647 h 24"/>
                  <a:gd name="T4" fmla="*/ 2147483647 w 44"/>
                  <a:gd name="T5" fmla="*/ 2147483647 h 24"/>
                  <a:gd name="T6" fmla="*/ 2147483647 w 44"/>
                  <a:gd name="T7" fmla="*/ 0 h 24"/>
                  <a:gd name="T8" fmla="*/ 2147483647 w 44"/>
                  <a:gd name="T9" fmla="*/ 0 h 24"/>
                  <a:gd name="T10" fmla="*/ 2147483647 w 44"/>
                  <a:gd name="T11" fmla="*/ 2147483647 h 24"/>
                  <a:gd name="T12" fmla="*/ 2147483647 w 44"/>
                  <a:gd name="T13" fmla="*/ 2147483647 h 24"/>
                  <a:gd name="T14" fmla="*/ 2147483647 w 44"/>
                  <a:gd name="T15" fmla="*/ 2147483647 h 24"/>
                  <a:gd name="T16" fmla="*/ 2147483647 w 44"/>
                  <a:gd name="T17" fmla="*/ 2147483647 h 24"/>
                  <a:gd name="T18" fmla="*/ 2147483647 w 44"/>
                  <a:gd name="T19" fmla="*/ 2147483647 h 24"/>
                  <a:gd name="T20" fmla="*/ 2147483647 w 44"/>
                  <a:gd name="T21" fmla="*/ 2147483647 h 24"/>
                  <a:gd name="T22" fmla="*/ 2147483647 w 44"/>
                  <a:gd name="T23" fmla="*/ 2147483647 h 24"/>
                  <a:gd name="T24" fmla="*/ 2147483647 w 44"/>
                  <a:gd name="T25" fmla="*/ 2147483647 h 24"/>
                  <a:gd name="T26" fmla="*/ 2147483647 w 44"/>
                  <a:gd name="T27" fmla="*/ 2147483647 h 24"/>
                  <a:gd name="T28" fmla="*/ 2147483647 w 44"/>
                  <a:gd name="T29" fmla="*/ 2147483647 h 24"/>
                  <a:gd name="T30" fmla="*/ 2147483647 w 44"/>
                  <a:gd name="T31" fmla="*/ 2147483647 h 24"/>
                  <a:gd name="T32" fmla="*/ 2147483647 w 44"/>
                  <a:gd name="T33" fmla="*/ 2147483647 h 24"/>
                  <a:gd name="T34" fmla="*/ 2147483647 w 44"/>
                  <a:gd name="T35" fmla="*/ 2147483647 h 24"/>
                  <a:gd name="T36" fmla="*/ 2147483647 w 44"/>
                  <a:gd name="T37" fmla="*/ 2147483647 h 24"/>
                  <a:gd name="T38" fmla="*/ 0 w 44"/>
                  <a:gd name="T39" fmla="*/ 2147483647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4"/>
                  <a:gd name="T61" fmla="*/ 0 h 24"/>
                  <a:gd name="T62" fmla="*/ 44 w 44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4" h="24">
                    <a:moveTo>
                      <a:pt x="0" y="4"/>
                    </a:moveTo>
                    <a:lnTo>
                      <a:pt x="12" y="4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44" y="4"/>
                    </a:lnTo>
                    <a:lnTo>
                      <a:pt x="44" y="8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38" y="18"/>
                    </a:lnTo>
                    <a:lnTo>
                      <a:pt x="34" y="20"/>
                    </a:lnTo>
                    <a:lnTo>
                      <a:pt x="30" y="22"/>
                    </a:lnTo>
                    <a:lnTo>
                      <a:pt x="26" y="24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8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" name="Freeform 137"/>
              <p:cNvSpPr/>
              <p:nvPr/>
            </p:nvSpPr>
            <p:spPr bwMode="auto">
              <a:xfrm>
                <a:off x="4288430" y="4210559"/>
                <a:ext cx="161435" cy="150001"/>
              </a:xfrm>
              <a:custGeom>
                <a:avLst/>
                <a:gdLst>
                  <a:gd name="T0" fmla="*/ 2147483647 w 110"/>
                  <a:gd name="T1" fmla="*/ 2147483647 h 96"/>
                  <a:gd name="T2" fmla="*/ 2147483647 w 110"/>
                  <a:gd name="T3" fmla="*/ 2147483647 h 96"/>
                  <a:gd name="T4" fmla="*/ 2147483647 w 110"/>
                  <a:gd name="T5" fmla="*/ 2147483647 h 96"/>
                  <a:gd name="T6" fmla="*/ 2147483647 w 110"/>
                  <a:gd name="T7" fmla="*/ 2147483647 h 96"/>
                  <a:gd name="T8" fmla="*/ 2147483647 w 110"/>
                  <a:gd name="T9" fmla="*/ 2147483647 h 96"/>
                  <a:gd name="T10" fmla="*/ 2147483647 w 110"/>
                  <a:gd name="T11" fmla="*/ 2147483647 h 96"/>
                  <a:gd name="T12" fmla="*/ 2147483647 w 110"/>
                  <a:gd name="T13" fmla="*/ 2147483647 h 96"/>
                  <a:gd name="T14" fmla="*/ 2147483647 w 110"/>
                  <a:gd name="T15" fmla="*/ 2147483647 h 96"/>
                  <a:gd name="T16" fmla="*/ 2147483647 w 110"/>
                  <a:gd name="T17" fmla="*/ 2147483647 h 96"/>
                  <a:gd name="T18" fmla="*/ 2147483647 w 110"/>
                  <a:gd name="T19" fmla="*/ 2147483647 h 96"/>
                  <a:gd name="T20" fmla="*/ 2147483647 w 110"/>
                  <a:gd name="T21" fmla="*/ 2147483647 h 96"/>
                  <a:gd name="T22" fmla="*/ 2147483647 w 110"/>
                  <a:gd name="T23" fmla="*/ 2147483647 h 96"/>
                  <a:gd name="T24" fmla="*/ 2147483647 w 110"/>
                  <a:gd name="T25" fmla="*/ 2147483647 h 96"/>
                  <a:gd name="T26" fmla="*/ 2147483647 w 110"/>
                  <a:gd name="T27" fmla="*/ 2147483647 h 96"/>
                  <a:gd name="T28" fmla="*/ 2147483647 w 110"/>
                  <a:gd name="T29" fmla="*/ 2147483647 h 96"/>
                  <a:gd name="T30" fmla="*/ 2147483647 w 110"/>
                  <a:gd name="T31" fmla="*/ 2147483647 h 96"/>
                  <a:gd name="T32" fmla="*/ 2147483647 w 110"/>
                  <a:gd name="T33" fmla="*/ 2147483647 h 96"/>
                  <a:gd name="T34" fmla="*/ 2147483647 w 110"/>
                  <a:gd name="T35" fmla="*/ 2147483647 h 96"/>
                  <a:gd name="T36" fmla="*/ 2147483647 w 110"/>
                  <a:gd name="T37" fmla="*/ 2147483647 h 96"/>
                  <a:gd name="T38" fmla="*/ 2147483647 w 110"/>
                  <a:gd name="T39" fmla="*/ 2147483647 h 96"/>
                  <a:gd name="T40" fmla="*/ 2147483647 w 110"/>
                  <a:gd name="T41" fmla="*/ 2147483647 h 96"/>
                  <a:gd name="T42" fmla="*/ 2147483647 w 110"/>
                  <a:gd name="T43" fmla="*/ 2147483647 h 96"/>
                  <a:gd name="T44" fmla="*/ 2147483647 w 110"/>
                  <a:gd name="T45" fmla="*/ 2147483647 h 96"/>
                  <a:gd name="T46" fmla="*/ 2147483647 w 110"/>
                  <a:gd name="T47" fmla="*/ 2147483647 h 96"/>
                  <a:gd name="T48" fmla="*/ 2147483647 w 110"/>
                  <a:gd name="T49" fmla="*/ 2147483647 h 96"/>
                  <a:gd name="T50" fmla="*/ 2147483647 w 110"/>
                  <a:gd name="T51" fmla="*/ 2147483647 h 96"/>
                  <a:gd name="T52" fmla="*/ 2147483647 w 110"/>
                  <a:gd name="T53" fmla="*/ 2147483647 h 96"/>
                  <a:gd name="T54" fmla="*/ 2147483647 w 110"/>
                  <a:gd name="T55" fmla="*/ 2147483647 h 96"/>
                  <a:gd name="T56" fmla="*/ 2147483647 w 110"/>
                  <a:gd name="T57" fmla="*/ 2147483647 h 96"/>
                  <a:gd name="T58" fmla="*/ 2147483647 w 110"/>
                  <a:gd name="T59" fmla="*/ 2147483647 h 96"/>
                  <a:gd name="T60" fmla="*/ 2147483647 w 110"/>
                  <a:gd name="T61" fmla="*/ 2147483647 h 96"/>
                  <a:gd name="T62" fmla="*/ 2147483647 w 110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10"/>
                  <a:gd name="T97" fmla="*/ 0 h 96"/>
                  <a:gd name="T98" fmla="*/ 110 w 110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10" h="96">
                    <a:moveTo>
                      <a:pt x="28" y="66"/>
                    </a:moveTo>
                    <a:lnTo>
                      <a:pt x="32" y="60"/>
                    </a:lnTo>
                    <a:lnTo>
                      <a:pt x="38" y="54"/>
                    </a:lnTo>
                    <a:lnTo>
                      <a:pt x="44" y="48"/>
                    </a:lnTo>
                    <a:lnTo>
                      <a:pt x="50" y="46"/>
                    </a:lnTo>
                    <a:lnTo>
                      <a:pt x="56" y="48"/>
                    </a:lnTo>
                    <a:lnTo>
                      <a:pt x="60" y="50"/>
                    </a:lnTo>
                    <a:lnTo>
                      <a:pt x="62" y="54"/>
                    </a:lnTo>
                    <a:lnTo>
                      <a:pt x="64" y="60"/>
                    </a:lnTo>
                    <a:lnTo>
                      <a:pt x="66" y="68"/>
                    </a:lnTo>
                    <a:lnTo>
                      <a:pt x="70" y="78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84" y="78"/>
                    </a:lnTo>
                    <a:lnTo>
                      <a:pt x="84" y="90"/>
                    </a:lnTo>
                    <a:lnTo>
                      <a:pt x="86" y="96"/>
                    </a:lnTo>
                    <a:lnTo>
                      <a:pt x="90" y="96"/>
                    </a:lnTo>
                    <a:lnTo>
                      <a:pt x="96" y="96"/>
                    </a:lnTo>
                    <a:lnTo>
                      <a:pt x="100" y="96"/>
                    </a:lnTo>
                    <a:lnTo>
                      <a:pt x="102" y="96"/>
                    </a:lnTo>
                    <a:lnTo>
                      <a:pt x="104" y="92"/>
                    </a:lnTo>
                    <a:lnTo>
                      <a:pt x="106" y="84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102" y="78"/>
                    </a:lnTo>
                    <a:lnTo>
                      <a:pt x="102" y="76"/>
                    </a:lnTo>
                    <a:lnTo>
                      <a:pt x="106" y="74"/>
                    </a:lnTo>
                    <a:lnTo>
                      <a:pt x="110" y="72"/>
                    </a:lnTo>
                    <a:lnTo>
                      <a:pt x="108" y="68"/>
                    </a:lnTo>
                    <a:lnTo>
                      <a:pt x="106" y="64"/>
                    </a:lnTo>
                    <a:lnTo>
                      <a:pt x="104" y="52"/>
                    </a:lnTo>
                    <a:lnTo>
                      <a:pt x="106" y="46"/>
                    </a:lnTo>
                    <a:lnTo>
                      <a:pt x="106" y="44"/>
                    </a:lnTo>
                    <a:lnTo>
                      <a:pt x="110" y="44"/>
                    </a:lnTo>
                    <a:lnTo>
                      <a:pt x="104" y="42"/>
                    </a:lnTo>
                    <a:lnTo>
                      <a:pt x="102" y="40"/>
                    </a:lnTo>
                    <a:lnTo>
                      <a:pt x="98" y="26"/>
                    </a:lnTo>
                    <a:lnTo>
                      <a:pt x="94" y="14"/>
                    </a:lnTo>
                    <a:lnTo>
                      <a:pt x="90" y="8"/>
                    </a:lnTo>
                    <a:lnTo>
                      <a:pt x="84" y="6"/>
                    </a:lnTo>
                    <a:lnTo>
                      <a:pt x="82" y="8"/>
                    </a:lnTo>
                    <a:lnTo>
                      <a:pt x="80" y="10"/>
                    </a:lnTo>
                    <a:lnTo>
                      <a:pt x="74" y="10"/>
                    </a:lnTo>
                    <a:lnTo>
                      <a:pt x="60" y="8"/>
                    </a:lnTo>
                    <a:lnTo>
                      <a:pt x="50" y="6"/>
                    </a:lnTo>
                    <a:lnTo>
                      <a:pt x="48" y="6"/>
                    </a:lnTo>
                    <a:lnTo>
                      <a:pt x="42" y="8"/>
                    </a:lnTo>
                    <a:lnTo>
                      <a:pt x="36" y="6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8"/>
                    </a:lnTo>
                    <a:lnTo>
                      <a:pt x="14" y="8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8" y="16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16" y="42"/>
                    </a:lnTo>
                    <a:lnTo>
                      <a:pt x="22" y="52"/>
                    </a:lnTo>
                    <a:lnTo>
                      <a:pt x="2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" name="Freeform 138"/>
              <p:cNvSpPr/>
              <p:nvPr/>
            </p:nvSpPr>
            <p:spPr bwMode="auto">
              <a:xfrm>
                <a:off x="4329942" y="4282241"/>
                <a:ext cx="62268" cy="88938"/>
              </a:xfrm>
              <a:custGeom>
                <a:avLst/>
                <a:gdLst>
                  <a:gd name="T0" fmla="*/ 2147483647 w 42"/>
                  <a:gd name="T1" fmla="*/ 2147483647 h 56"/>
                  <a:gd name="T2" fmla="*/ 2147483647 w 42"/>
                  <a:gd name="T3" fmla="*/ 2147483647 h 56"/>
                  <a:gd name="T4" fmla="*/ 2147483647 w 42"/>
                  <a:gd name="T5" fmla="*/ 2147483647 h 56"/>
                  <a:gd name="T6" fmla="*/ 2147483647 w 42"/>
                  <a:gd name="T7" fmla="*/ 2147483647 h 56"/>
                  <a:gd name="T8" fmla="*/ 2147483647 w 42"/>
                  <a:gd name="T9" fmla="*/ 2147483647 h 56"/>
                  <a:gd name="T10" fmla="*/ 0 w 42"/>
                  <a:gd name="T11" fmla="*/ 2147483647 h 56"/>
                  <a:gd name="T12" fmla="*/ 2147483647 w 42"/>
                  <a:gd name="T13" fmla="*/ 2147483647 h 56"/>
                  <a:gd name="T14" fmla="*/ 2147483647 w 42"/>
                  <a:gd name="T15" fmla="*/ 2147483647 h 56"/>
                  <a:gd name="T16" fmla="*/ 2147483647 w 42"/>
                  <a:gd name="T17" fmla="*/ 2147483647 h 56"/>
                  <a:gd name="T18" fmla="*/ 2147483647 w 42"/>
                  <a:gd name="T19" fmla="*/ 0 h 56"/>
                  <a:gd name="T20" fmla="*/ 2147483647 w 42"/>
                  <a:gd name="T21" fmla="*/ 2147483647 h 56"/>
                  <a:gd name="T22" fmla="*/ 2147483647 w 42"/>
                  <a:gd name="T23" fmla="*/ 2147483647 h 56"/>
                  <a:gd name="T24" fmla="*/ 2147483647 w 42"/>
                  <a:gd name="T25" fmla="*/ 2147483647 h 56"/>
                  <a:gd name="T26" fmla="*/ 2147483647 w 42"/>
                  <a:gd name="T27" fmla="*/ 2147483647 h 56"/>
                  <a:gd name="T28" fmla="*/ 2147483647 w 42"/>
                  <a:gd name="T29" fmla="*/ 2147483647 h 56"/>
                  <a:gd name="T30" fmla="*/ 2147483647 w 42"/>
                  <a:gd name="T31" fmla="*/ 2147483647 h 56"/>
                  <a:gd name="T32" fmla="*/ 2147483647 w 42"/>
                  <a:gd name="T33" fmla="*/ 2147483647 h 56"/>
                  <a:gd name="T34" fmla="*/ 2147483647 w 42"/>
                  <a:gd name="T35" fmla="*/ 2147483647 h 56"/>
                  <a:gd name="T36" fmla="*/ 2147483647 w 42"/>
                  <a:gd name="T37" fmla="*/ 2147483647 h 56"/>
                  <a:gd name="T38" fmla="*/ 2147483647 w 42"/>
                  <a:gd name="T39" fmla="*/ 2147483647 h 56"/>
                  <a:gd name="T40" fmla="*/ 2147483647 w 42"/>
                  <a:gd name="T41" fmla="*/ 2147483647 h 5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2"/>
                  <a:gd name="T64" fmla="*/ 0 h 56"/>
                  <a:gd name="T65" fmla="*/ 42 w 42"/>
                  <a:gd name="T66" fmla="*/ 56 h 5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2" h="56">
                    <a:moveTo>
                      <a:pt x="24" y="56"/>
                    </a:moveTo>
                    <a:lnTo>
                      <a:pt x="18" y="50"/>
                    </a:lnTo>
                    <a:lnTo>
                      <a:pt x="12" y="46"/>
                    </a:lnTo>
                    <a:lnTo>
                      <a:pt x="6" y="38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28" y="2"/>
                    </a:lnTo>
                    <a:lnTo>
                      <a:pt x="32" y="4"/>
                    </a:lnTo>
                    <a:lnTo>
                      <a:pt x="34" y="8"/>
                    </a:lnTo>
                    <a:lnTo>
                      <a:pt x="36" y="14"/>
                    </a:lnTo>
                    <a:lnTo>
                      <a:pt x="38" y="22"/>
                    </a:lnTo>
                    <a:lnTo>
                      <a:pt x="42" y="32"/>
                    </a:lnTo>
                    <a:lnTo>
                      <a:pt x="40" y="36"/>
                    </a:lnTo>
                    <a:lnTo>
                      <a:pt x="38" y="42"/>
                    </a:lnTo>
                    <a:lnTo>
                      <a:pt x="34" y="48"/>
                    </a:lnTo>
                    <a:lnTo>
                      <a:pt x="28" y="52"/>
                    </a:lnTo>
                    <a:lnTo>
                      <a:pt x="2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8" name="Freeform 139"/>
              <p:cNvSpPr/>
              <p:nvPr/>
            </p:nvSpPr>
            <p:spPr bwMode="auto">
              <a:xfrm>
                <a:off x="4364536" y="4328702"/>
                <a:ext cx="93402" cy="111506"/>
              </a:xfrm>
              <a:custGeom>
                <a:avLst/>
                <a:gdLst>
                  <a:gd name="T0" fmla="*/ 2147483647 w 64"/>
                  <a:gd name="T1" fmla="*/ 2147483647 h 72"/>
                  <a:gd name="T2" fmla="*/ 2147483647 w 64"/>
                  <a:gd name="T3" fmla="*/ 2147483647 h 72"/>
                  <a:gd name="T4" fmla="*/ 2147483647 w 64"/>
                  <a:gd name="T5" fmla="*/ 2147483647 h 72"/>
                  <a:gd name="T6" fmla="*/ 2147483647 w 64"/>
                  <a:gd name="T7" fmla="*/ 2147483647 h 72"/>
                  <a:gd name="T8" fmla="*/ 2147483647 w 64"/>
                  <a:gd name="T9" fmla="*/ 2147483647 h 72"/>
                  <a:gd name="T10" fmla="*/ 0 w 64"/>
                  <a:gd name="T11" fmla="*/ 2147483647 h 72"/>
                  <a:gd name="T12" fmla="*/ 2147483647 w 64"/>
                  <a:gd name="T13" fmla="*/ 2147483647 h 72"/>
                  <a:gd name="T14" fmla="*/ 2147483647 w 64"/>
                  <a:gd name="T15" fmla="*/ 2147483647 h 72"/>
                  <a:gd name="T16" fmla="*/ 2147483647 w 64"/>
                  <a:gd name="T17" fmla="*/ 2147483647 h 72"/>
                  <a:gd name="T18" fmla="*/ 2147483647 w 64"/>
                  <a:gd name="T19" fmla="*/ 2147483647 h 72"/>
                  <a:gd name="T20" fmla="*/ 2147483647 w 64"/>
                  <a:gd name="T21" fmla="*/ 2147483647 h 72"/>
                  <a:gd name="T22" fmla="*/ 2147483647 w 64"/>
                  <a:gd name="T23" fmla="*/ 2147483647 h 72"/>
                  <a:gd name="T24" fmla="*/ 2147483647 w 64"/>
                  <a:gd name="T25" fmla="*/ 2147483647 h 72"/>
                  <a:gd name="T26" fmla="*/ 2147483647 w 64"/>
                  <a:gd name="T27" fmla="*/ 0 h 72"/>
                  <a:gd name="T28" fmla="*/ 2147483647 w 64"/>
                  <a:gd name="T29" fmla="*/ 2147483647 h 72"/>
                  <a:gd name="T30" fmla="*/ 2147483647 w 64"/>
                  <a:gd name="T31" fmla="*/ 2147483647 h 72"/>
                  <a:gd name="T32" fmla="*/ 2147483647 w 64"/>
                  <a:gd name="T33" fmla="*/ 2147483647 h 72"/>
                  <a:gd name="T34" fmla="*/ 2147483647 w 64"/>
                  <a:gd name="T35" fmla="*/ 2147483647 h 72"/>
                  <a:gd name="T36" fmla="*/ 2147483647 w 64"/>
                  <a:gd name="T37" fmla="*/ 2147483647 h 72"/>
                  <a:gd name="T38" fmla="*/ 2147483647 w 64"/>
                  <a:gd name="T39" fmla="*/ 2147483647 h 72"/>
                  <a:gd name="T40" fmla="*/ 2147483647 w 64"/>
                  <a:gd name="T41" fmla="*/ 2147483647 h 72"/>
                  <a:gd name="T42" fmla="*/ 2147483647 w 64"/>
                  <a:gd name="T43" fmla="*/ 2147483647 h 72"/>
                  <a:gd name="T44" fmla="*/ 2147483647 w 64"/>
                  <a:gd name="T45" fmla="*/ 2147483647 h 72"/>
                  <a:gd name="T46" fmla="*/ 2147483647 w 64"/>
                  <a:gd name="T47" fmla="*/ 2147483647 h 72"/>
                  <a:gd name="T48" fmla="*/ 2147483647 w 64"/>
                  <a:gd name="T49" fmla="*/ 2147483647 h 72"/>
                  <a:gd name="T50" fmla="*/ 2147483647 w 64"/>
                  <a:gd name="T51" fmla="*/ 2147483647 h 72"/>
                  <a:gd name="T52" fmla="*/ 2147483647 w 64"/>
                  <a:gd name="T53" fmla="*/ 2147483647 h 72"/>
                  <a:gd name="T54" fmla="*/ 2147483647 w 64"/>
                  <a:gd name="T55" fmla="*/ 2147483647 h 72"/>
                  <a:gd name="T56" fmla="*/ 2147483647 w 64"/>
                  <a:gd name="T57" fmla="*/ 2147483647 h 72"/>
                  <a:gd name="T58" fmla="*/ 2147483647 w 64"/>
                  <a:gd name="T59" fmla="*/ 2147483647 h 72"/>
                  <a:gd name="T60" fmla="*/ 2147483647 w 64"/>
                  <a:gd name="T61" fmla="*/ 2147483647 h 7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64"/>
                  <a:gd name="T94" fmla="*/ 0 h 72"/>
                  <a:gd name="T95" fmla="*/ 64 w 64"/>
                  <a:gd name="T96" fmla="*/ 72 h 7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64" h="72">
                    <a:moveTo>
                      <a:pt x="62" y="72"/>
                    </a:moveTo>
                    <a:lnTo>
                      <a:pt x="54" y="70"/>
                    </a:lnTo>
                    <a:lnTo>
                      <a:pt x="50" y="66"/>
                    </a:lnTo>
                    <a:lnTo>
                      <a:pt x="40" y="56"/>
                    </a:lnTo>
                    <a:lnTo>
                      <a:pt x="20" y="44"/>
                    </a:lnTo>
                    <a:lnTo>
                      <a:pt x="0" y="28"/>
                    </a:lnTo>
                    <a:lnTo>
                      <a:pt x="2" y="26"/>
                    </a:lnTo>
                    <a:lnTo>
                      <a:pt x="4" y="24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32" y="4"/>
                    </a:lnTo>
                    <a:lnTo>
                      <a:pt x="32" y="16"/>
                    </a:lnTo>
                    <a:lnTo>
                      <a:pt x="34" y="22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0" y="28"/>
                    </a:lnTo>
                    <a:lnTo>
                      <a:pt x="50" y="34"/>
                    </a:lnTo>
                    <a:lnTo>
                      <a:pt x="50" y="38"/>
                    </a:lnTo>
                    <a:lnTo>
                      <a:pt x="50" y="42"/>
                    </a:lnTo>
                    <a:lnTo>
                      <a:pt x="56" y="46"/>
                    </a:lnTo>
                    <a:lnTo>
                      <a:pt x="62" y="48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70"/>
                    </a:lnTo>
                    <a:lnTo>
                      <a:pt x="62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" name="Freeform 140"/>
              <p:cNvSpPr/>
              <p:nvPr/>
            </p:nvSpPr>
            <p:spPr bwMode="auto">
              <a:xfrm>
                <a:off x="4499449" y="4138877"/>
                <a:ext cx="177579" cy="156638"/>
              </a:xfrm>
              <a:custGeom>
                <a:avLst/>
                <a:gdLst>
                  <a:gd name="T0" fmla="*/ 2147483647 w 122"/>
                  <a:gd name="T1" fmla="*/ 2147483647 h 98"/>
                  <a:gd name="T2" fmla="*/ 2147483647 w 122"/>
                  <a:gd name="T3" fmla="*/ 2147483647 h 98"/>
                  <a:gd name="T4" fmla="*/ 2147483647 w 122"/>
                  <a:gd name="T5" fmla="*/ 2147483647 h 98"/>
                  <a:gd name="T6" fmla="*/ 2147483647 w 122"/>
                  <a:gd name="T7" fmla="*/ 2147483647 h 98"/>
                  <a:gd name="T8" fmla="*/ 2147483647 w 122"/>
                  <a:gd name="T9" fmla="*/ 2147483647 h 98"/>
                  <a:gd name="T10" fmla="*/ 2147483647 w 122"/>
                  <a:gd name="T11" fmla="*/ 2147483647 h 98"/>
                  <a:gd name="T12" fmla="*/ 2147483647 w 122"/>
                  <a:gd name="T13" fmla="*/ 2147483647 h 98"/>
                  <a:gd name="T14" fmla="*/ 2147483647 w 122"/>
                  <a:gd name="T15" fmla="*/ 2147483647 h 98"/>
                  <a:gd name="T16" fmla="*/ 2147483647 w 122"/>
                  <a:gd name="T17" fmla="*/ 2147483647 h 98"/>
                  <a:gd name="T18" fmla="*/ 2147483647 w 122"/>
                  <a:gd name="T19" fmla="*/ 2147483647 h 98"/>
                  <a:gd name="T20" fmla="*/ 2147483647 w 122"/>
                  <a:gd name="T21" fmla="*/ 2147483647 h 98"/>
                  <a:gd name="T22" fmla="*/ 2147483647 w 122"/>
                  <a:gd name="T23" fmla="*/ 2147483647 h 98"/>
                  <a:gd name="T24" fmla="*/ 2147483647 w 122"/>
                  <a:gd name="T25" fmla="*/ 0 h 98"/>
                  <a:gd name="T26" fmla="*/ 2147483647 w 122"/>
                  <a:gd name="T27" fmla="*/ 2147483647 h 98"/>
                  <a:gd name="T28" fmla="*/ 2147483647 w 122"/>
                  <a:gd name="T29" fmla="*/ 2147483647 h 98"/>
                  <a:gd name="T30" fmla="*/ 2147483647 w 122"/>
                  <a:gd name="T31" fmla="*/ 2147483647 h 98"/>
                  <a:gd name="T32" fmla="*/ 2147483647 w 122"/>
                  <a:gd name="T33" fmla="*/ 2147483647 h 98"/>
                  <a:gd name="T34" fmla="*/ 2147483647 w 122"/>
                  <a:gd name="T35" fmla="*/ 2147483647 h 98"/>
                  <a:gd name="T36" fmla="*/ 2147483647 w 122"/>
                  <a:gd name="T37" fmla="*/ 2147483647 h 98"/>
                  <a:gd name="T38" fmla="*/ 2147483647 w 122"/>
                  <a:gd name="T39" fmla="*/ 2147483647 h 98"/>
                  <a:gd name="T40" fmla="*/ 2147483647 w 122"/>
                  <a:gd name="T41" fmla="*/ 2147483647 h 98"/>
                  <a:gd name="T42" fmla="*/ 2147483647 w 122"/>
                  <a:gd name="T43" fmla="*/ 2147483647 h 98"/>
                  <a:gd name="T44" fmla="*/ 2147483647 w 122"/>
                  <a:gd name="T45" fmla="*/ 2147483647 h 98"/>
                  <a:gd name="T46" fmla="*/ 2147483647 w 122"/>
                  <a:gd name="T47" fmla="*/ 2147483647 h 98"/>
                  <a:gd name="T48" fmla="*/ 2147483647 w 122"/>
                  <a:gd name="T49" fmla="*/ 2147483647 h 98"/>
                  <a:gd name="T50" fmla="*/ 2147483647 w 122"/>
                  <a:gd name="T51" fmla="*/ 2147483647 h 98"/>
                  <a:gd name="T52" fmla="*/ 2147483647 w 122"/>
                  <a:gd name="T53" fmla="*/ 2147483647 h 98"/>
                  <a:gd name="T54" fmla="*/ 2147483647 w 122"/>
                  <a:gd name="T55" fmla="*/ 2147483647 h 98"/>
                  <a:gd name="T56" fmla="*/ 2147483647 w 122"/>
                  <a:gd name="T57" fmla="*/ 2147483647 h 98"/>
                  <a:gd name="T58" fmla="*/ 2147483647 w 122"/>
                  <a:gd name="T59" fmla="*/ 2147483647 h 98"/>
                  <a:gd name="T60" fmla="*/ 0 w 122"/>
                  <a:gd name="T61" fmla="*/ 2147483647 h 98"/>
                  <a:gd name="T62" fmla="*/ 2147483647 w 122"/>
                  <a:gd name="T63" fmla="*/ 2147483647 h 98"/>
                  <a:gd name="T64" fmla="*/ 2147483647 w 122"/>
                  <a:gd name="T65" fmla="*/ 2147483647 h 98"/>
                  <a:gd name="T66" fmla="*/ 2147483647 w 122"/>
                  <a:gd name="T67" fmla="*/ 2147483647 h 98"/>
                  <a:gd name="T68" fmla="*/ 2147483647 w 122"/>
                  <a:gd name="T69" fmla="*/ 2147483647 h 98"/>
                  <a:gd name="T70" fmla="*/ 2147483647 w 122"/>
                  <a:gd name="T71" fmla="*/ 2147483647 h 98"/>
                  <a:gd name="T72" fmla="*/ 2147483647 w 122"/>
                  <a:gd name="T73" fmla="*/ 2147483647 h 98"/>
                  <a:gd name="T74" fmla="*/ 2147483647 w 122"/>
                  <a:gd name="T75" fmla="*/ 2147483647 h 98"/>
                  <a:gd name="T76" fmla="*/ 2147483647 w 122"/>
                  <a:gd name="T77" fmla="*/ 2147483647 h 98"/>
                  <a:gd name="T78" fmla="*/ 2147483647 w 122"/>
                  <a:gd name="T79" fmla="*/ 2147483647 h 98"/>
                  <a:gd name="T80" fmla="*/ 2147483647 w 122"/>
                  <a:gd name="T81" fmla="*/ 2147483647 h 98"/>
                  <a:gd name="T82" fmla="*/ 2147483647 w 122"/>
                  <a:gd name="T83" fmla="*/ 2147483647 h 98"/>
                  <a:gd name="T84" fmla="*/ 2147483647 w 122"/>
                  <a:gd name="T85" fmla="*/ 2147483647 h 98"/>
                  <a:gd name="T86" fmla="*/ 2147483647 w 122"/>
                  <a:gd name="T87" fmla="*/ 2147483647 h 98"/>
                  <a:gd name="T88" fmla="*/ 2147483647 w 122"/>
                  <a:gd name="T89" fmla="*/ 2147483647 h 98"/>
                  <a:gd name="T90" fmla="*/ 2147483647 w 122"/>
                  <a:gd name="T91" fmla="*/ 2147483647 h 98"/>
                  <a:gd name="T92" fmla="*/ 2147483647 w 122"/>
                  <a:gd name="T93" fmla="*/ 2147483647 h 98"/>
                  <a:gd name="T94" fmla="*/ 2147483647 w 122"/>
                  <a:gd name="T95" fmla="*/ 2147483647 h 98"/>
                  <a:gd name="T96" fmla="*/ 2147483647 w 122"/>
                  <a:gd name="T97" fmla="*/ 2147483647 h 98"/>
                  <a:gd name="T98" fmla="*/ 2147483647 w 122"/>
                  <a:gd name="T99" fmla="*/ 2147483647 h 98"/>
                  <a:gd name="T100" fmla="*/ 2147483647 w 122"/>
                  <a:gd name="T101" fmla="*/ 2147483647 h 98"/>
                  <a:gd name="T102" fmla="*/ 2147483647 w 122"/>
                  <a:gd name="T103" fmla="*/ 2147483647 h 98"/>
                  <a:gd name="T104" fmla="*/ 2147483647 w 122"/>
                  <a:gd name="T105" fmla="*/ 2147483647 h 98"/>
                  <a:gd name="T106" fmla="*/ 2147483647 w 122"/>
                  <a:gd name="T107" fmla="*/ 2147483647 h 98"/>
                  <a:gd name="T108" fmla="*/ 2147483647 w 122"/>
                  <a:gd name="T109" fmla="*/ 2147483647 h 98"/>
                  <a:gd name="T110" fmla="*/ 2147483647 w 122"/>
                  <a:gd name="T111" fmla="*/ 2147483647 h 98"/>
                  <a:gd name="T112" fmla="*/ 2147483647 w 122"/>
                  <a:gd name="T113" fmla="*/ 2147483647 h 9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2"/>
                  <a:gd name="T172" fmla="*/ 0 h 98"/>
                  <a:gd name="T173" fmla="*/ 122 w 122"/>
                  <a:gd name="T174" fmla="*/ 98 h 9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2" h="98">
                    <a:moveTo>
                      <a:pt x="122" y="48"/>
                    </a:moveTo>
                    <a:lnTo>
                      <a:pt x="120" y="44"/>
                    </a:lnTo>
                    <a:lnTo>
                      <a:pt x="114" y="42"/>
                    </a:lnTo>
                    <a:lnTo>
                      <a:pt x="108" y="42"/>
                    </a:lnTo>
                    <a:lnTo>
                      <a:pt x="104" y="38"/>
                    </a:lnTo>
                    <a:lnTo>
                      <a:pt x="104" y="34"/>
                    </a:lnTo>
                    <a:lnTo>
                      <a:pt x="104" y="30"/>
                    </a:lnTo>
                    <a:lnTo>
                      <a:pt x="104" y="26"/>
                    </a:lnTo>
                    <a:lnTo>
                      <a:pt x="102" y="22"/>
                    </a:lnTo>
                    <a:lnTo>
                      <a:pt x="98" y="18"/>
                    </a:lnTo>
                    <a:lnTo>
                      <a:pt x="94" y="16"/>
                    </a:lnTo>
                    <a:lnTo>
                      <a:pt x="90" y="10"/>
                    </a:lnTo>
                    <a:lnTo>
                      <a:pt x="90" y="0"/>
                    </a:lnTo>
                    <a:lnTo>
                      <a:pt x="68" y="6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40" y="18"/>
                    </a:lnTo>
                    <a:lnTo>
                      <a:pt x="38" y="24"/>
                    </a:lnTo>
                    <a:lnTo>
                      <a:pt x="34" y="30"/>
                    </a:lnTo>
                    <a:lnTo>
                      <a:pt x="32" y="30"/>
                    </a:lnTo>
                    <a:lnTo>
                      <a:pt x="28" y="30"/>
                    </a:lnTo>
                    <a:lnTo>
                      <a:pt x="20" y="30"/>
                    </a:lnTo>
                    <a:lnTo>
                      <a:pt x="20" y="40"/>
                    </a:lnTo>
                    <a:lnTo>
                      <a:pt x="20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4" y="62"/>
                    </a:lnTo>
                    <a:lnTo>
                      <a:pt x="4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4" y="84"/>
                    </a:lnTo>
                    <a:lnTo>
                      <a:pt x="8" y="90"/>
                    </a:lnTo>
                    <a:lnTo>
                      <a:pt x="12" y="94"/>
                    </a:lnTo>
                    <a:lnTo>
                      <a:pt x="18" y="96"/>
                    </a:lnTo>
                    <a:lnTo>
                      <a:pt x="22" y="96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2" y="92"/>
                    </a:lnTo>
                    <a:lnTo>
                      <a:pt x="36" y="92"/>
                    </a:lnTo>
                    <a:lnTo>
                      <a:pt x="38" y="94"/>
                    </a:lnTo>
                    <a:lnTo>
                      <a:pt x="40" y="98"/>
                    </a:lnTo>
                    <a:lnTo>
                      <a:pt x="42" y="98"/>
                    </a:lnTo>
                    <a:lnTo>
                      <a:pt x="42" y="86"/>
                    </a:lnTo>
                    <a:lnTo>
                      <a:pt x="42" y="72"/>
                    </a:lnTo>
                    <a:lnTo>
                      <a:pt x="50" y="72"/>
                    </a:lnTo>
                    <a:lnTo>
                      <a:pt x="58" y="72"/>
                    </a:lnTo>
                    <a:lnTo>
                      <a:pt x="76" y="72"/>
                    </a:lnTo>
                    <a:lnTo>
                      <a:pt x="106" y="72"/>
                    </a:lnTo>
                    <a:lnTo>
                      <a:pt x="106" y="68"/>
                    </a:lnTo>
                    <a:lnTo>
                      <a:pt x="108" y="66"/>
                    </a:lnTo>
                    <a:lnTo>
                      <a:pt x="114" y="64"/>
                    </a:lnTo>
                    <a:lnTo>
                      <a:pt x="122" y="60"/>
                    </a:lnTo>
                    <a:lnTo>
                      <a:pt x="122" y="58"/>
                    </a:lnTo>
                    <a:lnTo>
                      <a:pt x="122" y="56"/>
                    </a:lnTo>
                    <a:lnTo>
                      <a:pt x="122" y="50"/>
                    </a:lnTo>
                    <a:lnTo>
                      <a:pt x="1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0" name="Freeform 141"/>
              <p:cNvSpPr/>
              <p:nvPr/>
            </p:nvSpPr>
            <p:spPr bwMode="auto">
              <a:xfrm>
                <a:off x="4439488" y="4266311"/>
                <a:ext cx="129148" cy="173895"/>
              </a:xfrm>
              <a:custGeom>
                <a:avLst/>
                <a:gdLst>
                  <a:gd name="T0" fmla="*/ 2147483647 w 90"/>
                  <a:gd name="T1" fmla="*/ 2147483647 h 110"/>
                  <a:gd name="T2" fmla="*/ 2147483647 w 90"/>
                  <a:gd name="T3" fmla="*/ 2147483647 h 110"/>
                  <a:gd name="T4" fmla="*/ 0 w 90"/>
                  <a:gd name="T5" fmla="*/ 2147483647 h 110"/>
                  <a:gd name="T6" fmla="*/ 2147483647 w 90"/>
                  <a:gd name="T7" fmla="*/ 2147483647 h 110"/>
                  <a:gd name="T8" fmla="*/ 2147483647 w 90"/>
                  <a:gd name="T9" fmla="*/ 2147483647 h 110"/>
                  <a:gd name="T10" fmla="*/ 2147483647 w 90"/>
                  <a:gd name="T11" fmla="*/ 2147483647 h 110"/>
                  <a:gd name="T12" fmla="*/ 2147483647 w 90"/>
                  <a:gd name="T13" fmla="*/ 2147483647 h 110"/>
                  <a:gd name="T14" fmla="*/ 2147483647 w 90"/>
                  <a:gd name="T15" fmla="*/ 2147483647 h 110"/>
                  <a:gd name="T16" fmla="*/ 2147483647 w 90"/>
                  <a:gd name="T17" fmla="*/ 2147483647 h 110"/>
                  <a:gd name="T18" fmla="*/ 2147483647 w 90"/>
                  <a:gd name="T19" fmla="*/ 0 h 110"/>
                  <a:gd name="T20" fmla="*/ 2147483647 w 90"/>
                  <a:gd name="T21" fmla="*/ 2147483647 h 110"/>
                  <a:gd name="T22" fmla="*/ 2147483647 w 90"/>
                  <a:gd name="T23" fmla="*/ 2147483647 h 110"/>
                  <a:gd name="T24" fmla="*/ 2147483647 w 90"/>
                  <a:gd name="T25" fmla="*/ 2147483647 h 110"/>
                  <a:gd name="T26" fmla="*/ 2147483647 w 90"/>
                  <a:gd name="T27" fmla="*/ 2147483647 h 110"/>
                  <a:gd name="T28" fmla="*/ 2147483647 w 90"/>
                  <a:gd name="T29" fmla="*/ 2147483647 h 110"/>
                  <a:gd name="T30" fmla="*/ 2147483647 w 90"/>
                  <a:gd name="T31" fmla="*/ 2147483647 h 110"/>
                  <a:gd name="T32" fmla="*/ 2147483647 w 90"/>
                  <a:gd name="T33" fmla="*/ 2147483647 h 110"/>
                  <a:gd name="T34" fmla="*/ 2147483647 w 90"/>
                  <a:gd name="T35" fmla="*/ 2147483647 h 110"/>
                  <a:gd name="T36" fmla="*/ 2147483647 w 90"/>
                  <a:gd name="T37" fmla="*/ 2147483647 h 110"/>
                  <a:gd name="T38" fmla="*/ 2147483647 w 90"/>
                  <a:gd name="T39" fmla="*/ 2147483647 h 110"/>
                  <a:gd name="T40" fmla="*/ 2147483647 w 90"/>
                  <a:gd name="T41" fmla="*/ 2147483647 h 110"/>
                  <a:gd name="T42" fmla="*/ 2147483647 w 90"/>
                  <a:gd name="T43" fmla="*/ 2147483647 h 110"/>
                  <a:gd name="T44" fmla="*/ 2147483647 w 90"/>
                  <a:gd name="T45" fmla="*/ 2147483647 h 110"/>
                  <a:gd name="T46" fmla="*/ 2147483647 w 90"/>
                  <a:gd name="T47" fmla="*/ 2147483647 h 110"/>
                  <a:gd name="T48" fmla="*/ 2147483647 w 90"/>
                  <a:gd name="T49" fmla="*/ 2147483647 h 110"/>
                  <a:gd name="T50" fmla="*/ 2147483647 w 90"/>
                  <a:gd name="T51" fmla="*/ 2147483647 h 110"/>
                  <a:gd name="T52" fmla="*/ 2147483647 w 90"/>
                  <a:gd name="T53" fmla="*/ 2147483647 h 110"/>
                  <a:gd name="T54" fmla="*/ 2147483647 w 90"/>
                  <a:gd name="T55" fmla="*/ 2147483647 h 110"/>
                  <a:gd name="T56" fmla="*/ 0 w 90"/>
                  <a:gd name="T57" fmla="*/ 2147483647 h 110"/>
                  <a:gd name="T58" fmla="*/ 0 w 90"/>
                  <a:gd name="T59" fmla="*/ 2147483647 h 110"/>
                  <a:gd name="T60" fmla="*/ 0 w 90"/>
                  <a:gd name="T61" fmla="*/ 2147483647 h 110"/>
                  <a:gd name="T62" fmla="*/ 2147483647 w 90"/>
                  <a:gd name="T63" fmla="*/ 2147483647 h 1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0"/>
                  <a:gd name="T97" fmla="*/ 0 h 110"/>
                  <a:gd name="T98" fmla="*/ 90 w 90"/>
                  <a:gd name="T99" fmla="*/ 110 h 11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0" h="110">
                    <a:moveTo>
                      <a:pt x="2" y="56"/>
                    </a:moveTo>
                    <a:lnTo>
                      <a:pt x="4" y="48"/>
                    </a:lnTo>
                    <a:lnTo>
                      <a:pt x="4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42" y="0"/>
                    </a:lnTo>
                    <a:lnTo>
                      <a:pt x="46" y="4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60" y="16"/>
                    </a:lnTo>
                    <a:lnTo>
                      <a:pt x="64" y="16"/>
                    </a:lnTo>
                    <a:lnTo>
                      <a:pt x="66" y="14"/>
                    </a:lnTo>
                    <a:lnTo>
                      <a:pt x="70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80" y="14"/>
                    </a:lnTo>
                    <a:lnTo>
                      <a:pt x="82" y="18"/>
                    </a:lnTo>
                    <a:lnTo>
                      <a:pt x="84" y="18"/>
                    </a:lnTo>
                    <a:lnTo>
                      <a:pt x="88" y="28"/>
                    </a:lnTo>
                    <a:lnTo>
                      <a:pt x="90" y="32"/>
                    </a:lnTo>
                    <a:lnTo>
                      <a:pt x="90" y="36"/>
                    </a:lnTo>
                    <a:lnTo>
                      <a:pt x="88" y="46"/>
                    </a:lnTo>
                    <a:lnTo>
                      <a:pt x="84" y="54"/>
                    </a:lnTo>
                    <a:lnTo>
                      <a:pt x="82" y="60"/>
                    </a:lnTo>
                    <a:lnTo>
                      <a:pt x="80" y="70"/>
                    </a:lnTo>
                    <a:lnTo>
                      <a:pt x="82" y="86"/>
                    </a:lnTo>
                    <a:lnTo>
                      <a:pt x="84" y="92"/>
                    </a:lnTo>
                    <a:lnTo>
                      <a:pt x="88" y="98"/>
                    </a:lnTo>
                    <a:lnTo>
                      <a:pt x="88" y="104"/>
                    </a:lnTo>
                    <a:lnTo>
                      <a:pt x="78" y="98"/>
                    </a:lnTo>
                    <a:lnTo>
                      <a:pt x="70" y="96"/>
                    </a:lnTo>
                    <a:lnTo>
                      <a:pt x="62" y="96"/>
                    </a:lnTo>
                    <a:lnTo>
                      <a:pt x="54" y="96"/>
                    </a:lnTo>
                    <a:lnTo>
                      <a:pt x="48" y="98"/>
                    </a:lnTo>
                    <a:lnTo>
                      <a:pt x="36" y="102"/>
                    </a:lnTo>
                    <a:lnTo>
                      <a:pt x="26" y="108"/>
                    </a:lnTo>
                    <a:lnTo>
                      <a:pt x="20" y="110"/>
                    </a:lnTo>
                    <a:lnTo>
                      <a:pt x="12" y="110"/>
                    </a:lnTo>
                    <a:lnTo>
                      <a:pt x="14" y="92"/>
                    </a:lnTo>
                    <a:lnTo>
                      <a:pt x="14" y="90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2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" name="Freeform 142"/>
              <p:cNvSpPr/>
              <p:nvPr/>
            </p:nvSpPr>
            <p:spPr bwMode="auto">
              <a:xfrm>
                <a:off x="4554799" y="4254364"/>
                <a:ext cx="102627" cy="176550"/>
              </a:xfrm>
              <a:custGeom>
                <a:avLst/>
                <a:gdLst>
                  <a:gd name="T0" fmla="*/ 2147483647 w 70"/>
                  <a:gd name="T1" fmla="*/ 2147483647 h 112"/>
                  <a:gd name="T2" fmla="*/ 2147483647 w 70"/>
                  <a:gd name="T3" fmla="*/ 2147483647 h 112"/>
                  <a:gd name="T4" fmla="*/ 2147483647 w 70"/>
                  <a:gd name="T5" fmla="*/ 2147483647 h 112"/>
                  <a:gd name="T6" fmla="*/ 2147483647 w 70"/>
                  <a:gd name="T7" fmla="*/ 2147483647 h 112"/>
                  <a:gd name="T8" fmla="*/ 2147483647 w 70"/>
                  <a:gd name="T9" fmla="*/ 2147483647 h 112"/>
                  <a:gd name="T10" fmla="*/ 2147483647 w 70"/>
                  <a:gd name="T11" fmla="*/ 2147483647 h 112"/>
                  <a:gd name="T12" fmla="*/ 2147483647 w 70"/>
                  <a:gd name="T13" fmla="*/ 2147483647 h 112"/>
                  <a:gd name="T14" fmla="*/ 2147483647 w 70"/>
                  <a:gd name="T15" fmla="*/ 2147483647 h 112"/>
                  <a:gd name="T16" fmla="*/ 0 w 70"/>
                  <a:gd name="T17" fmla="*/ 2147483647 h 112"/>
                  <a:gd name="T18" fmla="*/ 2147483647 w 70"/>
                  <a:gd name="T19" fmla="*/ 2147483647 h 112"/>
                  <a:gd name="T20" fmla="*/ 2147483647 w 70"/>
                  <a:gd name="T21" fmla="*/ 2147483647 h 112"/>
                  <a:gd name="T22" fmla="*/ 2147483647 w 70"/>
                  <a:gd name="T23" fmla="*/ 2147483647 h 112"/>
                  <a:gd name="T24" fmla="*/ 2147483647 w 70"/>
                  <a:gd name="T25" fmla="*/ 2147483647 h 112"/>
                  <a:gd name="T26" fmla="*/ 2147483647 w 70"/>
                  <a:gd name="T27" fmla="*/ 2147483647 h 112"/>
                  <a:gd name="T28" fmla="*/ 2147483647 w 70"/>
                  <a:gd name="T29" fmla="*/ 2147483647 h 112"/>
                  <a:gd name="T30" fmla="*/ 2147483647 w 70"/>
                  <a:gd name="T31" fmla="*/ 2147483647 h 112"/>
                  <a:gd name="T32" fmla="*/ 2147483647 w 70"/>
                  <a:gd name="T33" fmla="*/ 2147483647 h 112"/>
                  <a:gd name="T34" fmla="*/ 2147483647 w 70"/>
                  <a:gd name="T35" fmla="*/ 0 h 112"/>
                  <a:gd name="T36" fmla="*/ 2147483647 w 70"/>
                  <a:gd name="T37" fmla="*/ 0 h 112"/>
                  <a:gd name="T38" fmla="*/ 2147483647 w 70"/>
                  <a:gd name="T39" fmla="*/ 0 h 112"/>
                  <a:gd name="T40" fmla="*/ 2147483647 w 70"/>
                  <a:gd name="T41" fmla="*/ 0 h 112"/>
                  <a:gd name="T42" fmla="*/ 2147483647 w 70"/>
                  <a:gd name="T43" fmla="*/ 0 h 112"/>
                  <a:gd name="T44" fmla="*/ 2147483647 w 70"/>
                  <a:gd name="T45" fmla="*/ 2147483647 h 112"/>
                  <a:gd name="T46" fmla="*/ 2147483647 w 70"/>
                  <a:gd name="T47" fmla="*/ 2147483647 h 112"/>
                  <a:gd name="T48" fmla="*/ 2147483647 w 70"/>
                  <a:gd name="T49" fmla="*/ 2147483647 h 112"/>
                  <a:gd name="T50" fmla="*/ 2147483647 w 70"/>
                  <a:gd name="T51" fmla="*/ 2147483647 h 112"/>
                  <a:gd name="T52" fmla="*/ 2147483647 w 70"/>
                  <a:gd name="T53" fmla="*/ 2147483647 h 112"/>
                  <a:gd name="T54" fmla="*/ 2147483647 w 70"/>
                  <a:gd name="T55" fmla="*/ 2147483647 h 112"/>
                  <a:gd name="T56" fmla="*/ 2147483647 w 70"/>
                  <a:gd name="T57" fmla="*/ 2147483647 h 112"/>
                  <a:gd name="T58" fmla="*/ 2147483647 w 70"/>
                  <a:gd name="T59" fmla="*/ 2147483647 h 112"/>
                  <a:gd name="T60" fmla="*/ 2147483647 w 70"/>
                  <a:gd name="T61" fmla="*/ 2147483647 h 112"/>
                  <a:gd name="T62" fmla="*/ 2147483647 w 70"/>
                  <a:gd name="T63" fmla="*/ 2147483647 h 112"/>
                  <a:gd name="T64" fmla="*/ 2147483647 w 70"/>
                  <a:gd name="T65" fmla="*/ 2147483647 h 112"/>
                  <a:gd name="T66" fmla="*/ 2147483647 w 70"/>
                  <a:gd name="T67" fmla="*/ 2147483647 h 112"/>
                  <a:gd name="T68" fmla="*/ 2147483647 w 70"/>
                  <a:gd name="T69" fmla="*/ 2147483647 h 112"/>
                  <a:gd name="T70" fmla="*/ 2147483647 w 70"/>
                  <a:gd name="T71" fmla="*/ 2147483647 h 112"/>
                  <a:gd name="T72" fmla="*/ 2147483647 w 70"/>
                  <a:gd name="T73" fmla="*/ 2147483647 h 112"/>
                  <a:gd name="T74" fmla="*/ 2147483647 w 70"/>
                  <a:gd name="T75" fmla="*/ 2147483647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12"/>
                  <a:gd name="T116" fmla="*/ 70 w 70"/>
                  <a:gd name="T117" fmla="*/ 112 h 11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12">
                    <a:moveTo>
                      <a:pt x="68" y="92"/>
                    </a:moveTo>
                    <a:lnTo>
                      <a:pt x="60" y="94"/>
                    </a:lnTo>
                    <a:lnTo>
                      <a:pt x="50" y="98"/>
                    </a:lnTo>
                    <a:lnTo>
                      <a:pt x="34" y="108"/>
                    </a:lnTo>
                    <a:lnTo>
                      <a:pt x="28" y="110"/>
                    </a:lnTo>
                    <a:lnTo>
                      <a:pt x="16" y="112"/>
                    </a:lnTo>
                    <a:lnTo>
                      <a:pt x="8" y="112"/>
                    </a:lnTo>
                    <a:lnTo>
                      <a:pt x="2" y="94"/>
                    </a:lnTo>
                    <a:lnTo>
                      <a:pt x="0" y="78"/>
                    </a:lnTo>
                    <a:lnTo>
                      <a:pt x="2" y="68"/>
                    </a:lnTo>
                    <a:lnTo>
                      <a:pt x="4" y="62"/>
                    </a:lnTo>
                    <a:lnTo>
                      <a:pt x="8" y="54"/>
                    </a:lnTo>
                    <a:lnTo>
                      <a:pt x="10" y="44"/>
                    </a:lnTo>
                    <a:lnTo>
                      <a:pt x="10" y="40"/>
                    </a:lnTo>
                    <a:lnTo>
                      <a:pt x="8" y="36"/>
                    </a:lnTo>
                    <a:lnTo>
                      <a:pt x="4" y="26"/>
                    </a:lnTo>
                    <a:lnTo>
                      <a:pt x="4" y="1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8" y="0"/>
                    </a:lnTo>
                    <a:lnTo>
                      <a:pt x="50" y="0"/>
                    </a:lnTo>
                    <a:lnTo>
                      <a:pt x="52" y="6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56" y="20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6" y="30"/>
                    </a:lnTo>
                    <a:lnTo>
                      <a:pt x="58" y="36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50"/>
                    </a:lnTo>
                    <a:lnTo>
                      <a:pt x="60" y="74"/>
                    </a:lnTo>
                    <a:lnTo>
                      <a:pt x="56" y="76"/>
                    </a:lnTo>
                    <a:lnTo>
                      <a:pt x="62" y="84"/>
                    </a:lnTo>
                    <a:lnTo>
                      <a:pt x="70" y="92"/>
                    </a:lnTo>
                    <a:lnTo>
                      <a:pt x="68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" name="Freeform 143"/>
              <p:cNvSpPr/>
              <p:nvPr/>
            </p:nvSpPr>
            <p:spPr bwMode="auto">
              <a:xfrm>
                <a:off x="4628598" y="4254364"/>
                <a:ext cx="42665" cy="146019"/>
              </a:xfrm>
              <a:custGeom>
                <a:avLst/>
                <a:gdLst>
                  <a:gd name="T0" fmla="*/ 2147483647 w 30"/>
                  <a:gd name="T1" fmla="*/ 2147483647 h 92"/>
                  <a:gd name="T2" fmla="*/ 2147483647 w 30"/>
                  <a:gd name="T3" fmla="*/ 2147483647 h 92"/>
                  <a:gd name="T4" fmla="*/ 2147483647 w 30"/>
                  <a:gd name="T5" fmla="*/ 2147483647 h 92"/>
                  <a:gd name="T6" fmla="*/ 2147483647 w 30"/>
                  <a:gd name="T7" fmla="*/ 2147483647 h 92"/>
                  <a:gd name="T8" fmla="*/ 2147483647 w 30"/>
                  <a:gd name="T9" fmla="*/ 2147483647 h 92"/>
                  <a:gd name="T10" fmla="*/ 2147483647 w 30"/>
                  <a:gd name="T11" fmla="*/ 2147483647 h 92"/>
                  <a:gd name="T12" fmla="*/ 2147483647 w 30"/>
                  <a:gd name="T13" fmla="*/ 2147483647 h 92"/>
                  <a:gd name="T14" fmla="*/ 2147483647 w 30"/>
                  <a:gd name="T15" fmla="*/ 2147483647 h 92"/>
                  <a:gd name="T16" fmla="*/ 2147483647 w 30"/>
                  <a:gd name="T17" fmla="*/ 2147483647 h 92"/>
                  <a:gd name="T18" fmla="*/ 2147483647 w 30"/>
                  <a:gd name="T19" fmla="*/ 2147483647 h 92"/>
                  <a:gd name="T20" fmla="*/ 2147483647 w 30"/>
                  <a:gd name="T21" fmla="*/ 2147483647 h 92"/>
                  <a:gd name="T22" fmla="*/ 2147483647 w 30"/>
                  <a:gd name="T23" fmla="*/ 2147483647 h 92"/>
                  <a:gd name="T24" fmla="*/ 2147483647 w 30"/>
                  <a:gd name="T25" fmla="*/ 2147483647 h 92"/>
                  <a:gd name="T26" fmla="*/ 2147483647 w 30"/>
                  <a:gd name="T27" fmla="*/ 2147483647 h 92"/>
                  <a:gd name="T28" fmla="*/ 2147483647 w 30"/>
                  <a:gd name="T29" fmla="*/ 2147483647 h 92"/>
                  <a:gd name="T30" fmla="*/ 0 w 30"/>
                  <a:gd name="T31" fmla="*/ 0 h 92"/>
                  <a:gd name="T32" fmla="*/ 2147483647 w 30"/>
                  <a:gd name="T33" fmla="*/ 0 h 92"/>
                  <a:gd name="T34" fmla="*/ 2147483647 w 30"/>
                  <a:gd name="T35" fmla="*/ 2147483647 h 92"/>
                  <a:gd name="T36" fmla="*/ 2147483647 w 30"/>
                  <a:gd name="T37" fmla="*/ 2147483647 h 92"/>
                  <a:gd name="T38" fmla="*/ 2147483647 w 30"/>
                  <a:gd name="T39" fmla="*/ 2147483647 h 92"/>
                  <a:gd name="T40" fmla="*/ 2147483647 w 30"/>
                  <a:gd name="T41" fmla="*/ 2147483647 h 92"/>
                  <a:gd name="T42" fmla="*/ 2147483647 w 30"/>
                  <a:gd name="T43" fmla="*/ 2147483647 h 92"/>
                  <a:gd name="T44" fmla="*/ 2147483647 w 30"/>
                  <a:gd name="T45" fmla="*/ 2147483647 h 92"/>
                  <a:gd name="T46" fmla="*/ 2147483647 w 30"/>
                  <a:gd name="T47" fmla="*/ 2147483647 h 92"/>
                  <a:gd name="T48" fmla="*/ 2147483647 w 30"/>
                  <a:gd name="T49" fmla="*/ 2147483647 h 92"/>
                  <a:gd name="T50" fmla="*/ 2147483647 w 30"/>
                  <a:gd name="T51" fmla="*/ 2147483647 h 92"/>
                  <a:gd name="T52" fmla="*/ 2147483647 w 30"/>
                  <a:gd name="T53" fmla="*/ 2147483647 h 92"/>
                  <a:gd name="T54" fmla="*/ 2147483647 w 30"/>
                  <a:gd name="T55" fmla="*/ 2147483647 h 92"/>
                  <a:gd name="T56" fmla="*/ 2147483647 w 30"/>
                  <a:gd name="T57" fmla="*/ 2147483647 h 92"/>
                  <a:gd name="T58" fmla="*/ 2147483647 w 30"/>
                  <a:gd name="T59" fmla="*/ 2147483647 h 9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0"/>
                  <a:gd name="T91" fmla="*/ 0 h 92"/>
                  <a:gd name="T92" fmla="*/ 30 w 30"/>
                  <a:gd name="T93" fmla="*/ 92 h 9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0" h="92">
                    <a:moveTo>
                      <a:pt x="20" y="92"/>
                    </a:moveTo>
                    <a:lnTo>
                      <a:pt x="12" y="84"/>
                    </a:lnTo>
                    <a:lnTo>
                      <a:pt x="6" y="76"/>
                    </a:lnTo>
                    <a:lnTo>
                      <a:pt x="10" y="74"/>
                    </a:lnTo>
                    <a:lnTo>
                      <a:pt x="10" y="50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8" y="36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0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6" y="16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40"/>
                    </a:lnTo>
                    <a:lnTo>
                      <a:pt x="26" y="52"/>
                    </a:lnTo>
                    <a:lnTo>
                      <a:pt x="26" y="6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30" y="88"/>
                    </a:lnTo>
                    <a:lnTo>
                      <a:pt x="2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" name="Freeform 144"/>
              <p:cNvSpPr/>
              <p:nvPr/>
            </p:nvSpPr>
            <p:spPr bwMode="auto">
              <a:xfrm>
                <a:off x="4649354" y="4218523"/>
                <a:ext cx="68033" cy="175222"/>
              </a:xfrm>
              <a:custGeom>
                <a:avLst/>
                <a:gdLst>
                  <a:gd name="T0" fmla="*/ 2147483647 w 46"/>
                  <a:gd name="T1" fmla="*/ 2147483647 h 110"/>
                  <a:gd name="T2" fmla="*/ 2147483647 w 46"/>
                  <a:gd name="T3" fmla="*/ 2147483647 h 110"/>
                  <a:gd name="T4" fmla="*/ 2147483647 w 46"/>
                  <a:gd name="T5" fmla="*/ 2147483647 h 110"/>
                  <a:gd name="T6" fmla="*/ 2147483647 w 46"/>
                  <a:gd name="T7" fmla="*/ 2147483647 h 110"/>
                  <a:gd name="T8" fmla="*/ 2147483647 w 46"/>
                  <a:gd name="T9" fmla="*/ 2147483647 h 110"/>
                  <a:gd name="T10" fmla="*/ 2147483647 w 46"/>
                  <a:gd name="T11" fmla="*/ 2147483647 h 110"/>
                  <a:gd name="T12" fmla="*/ 2147483647 w 46"/>
                  <a:gd name="T13" fmla="*/ 2147483647 h 110"/>
                  <a:gd name="T14" fmla="*/ 2147483647 w 46"/>
                  <a:gd name="T15" fmla="*/ 2147483647 h 110"/>
                  <a:gd name="T16" fmla="*/ 2147483647 w 46"/>
                  <a:gd name="T17" fmla="*/ 2147483647 h 110"/>
                  <a:gd name="T18" fmla="*/ 2147483647 w 46"/>
                  <a:gd name="T19" fmla="*/ 0 h 110"/>
                  <a:gd name="T20" fmla="*/ 2147483647 w 46"/>
                  <a:gd name="T21" fmla="*/ 2147483647 h 110"/>
                  <a:gd name="T22" fmla="*/ 2147483647 w 46"/>
                  <a:gd name="T23" fmla="*/ 0 h 110"/>
                  <a:gd name="T24" fmla="*/ 2147483647 w 46"/>
                  <a:gd name="T25" fmla="*/ 2147483647 h 110"/>
                  <a:gd name="T26" fmla="*/ 2147483647 w 46"/>
                  <a:gd name="T27" fmla="*/ 2147483647 h 110"/>
                  <a:gd name="T28" fmla="*/ 2147483647 w 46"/>
                  <a:gd name="T29" fmla="*/ 2147483647 h 110"/>
                  <a:gd name="T30" fmla="*/ 2147483647 w 46"/>
                  <a:gd name="T31" fmla="*/ 2147483647 h 110"/>
                  <a:gd name="T32" fmla="*/ 2147483647 w 46"/>
                  <a:gd name="T33" fmla="*/ 2147483647 h 110"/>
                  <a:gd name="T34" fmla="*/ 2147483647 w 46"/>
                  <a:gd name="T35" fmla="*/ 2147483647 h 110"/>
                  <a:gd name="T36" fmla="*/ 2147483647 w 46"/>
                  <a:gd name="T37" fmla="*/ 2147483647 h 110"/>
                  <a:gd name="T38" fmla="*/ 0 w 46"/>
                  <a:gd name="T39" fmla="*/ 2147483647 h 110"/>
                  <a:gd name="T40" fmla="*/ 0 w 46"/>
                  <a:gd name="T41" fmla="*/ 2147483647 h 110"/>
                  <a:gd name="T42" fmla="*/ 0 w 46"/>
                  <a:gd name="T43" fmla="*/ 2147483647 h 110"/>
                  <a:gd name="T44" fmla="*/ 2147483647 w 46"/>
                  <a:gd name="T45" fmla="*/ 2147483647 h 110"/>
                  <a:gd name="T46" fmla="*/ 2147483647 w 46"/>
                  <a:gd name="T47" fmla="*/ 2147483647 h 110"/>
                  <a:gd name="T48" fmla="*/ 2147483647 w 46"/>
                  <a:gd name="T49" fmla="*/ 2147483647 h 110"/>
                  <a:gd name="T50" fmla="*/ 2147483647 w 46"/>
                  <a:gd name="T51" fmla="*/ 2147483647 h 110"/>
                  <a:gd name="T52" fmla="*/ 2147483647 w 46"/>
                  <a:gd name="T53" fmla="*/ 2147483647 h 110"/>
                  <a:gd name="T54" fmla="*/ 2147483647 w 46"/>
                  <a:gd name="T55" fmla="*/ 2147483647 h 110"/>
                  <a:gd name="T56" fmla="*/ 2147483647 w 46"/>
                  <a:gd name="T57" fmla="*/ 2147483647 h 110"/>
                  <a:gd name="T58" fmla="*/ 2147483647 w 46"/>
                  <a:gd name="T59" fmla="*/ 2147483647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6"/>
                  <a:gd name="T91" fmla="*/ 0 h 110"/>
                  <a:gd name="T92" fmla="*/ 46 w 46"/>
                  <a:gd name="T93" fmla="*/ 110 h 11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6" h="110">
                    <a:moveTo>
                      <a:pt x="16" y="110"/>
                    </a:moveTo>
                    <a:lnTo>
                      <a:pt x="30" y="104"/>
                    </a:lnTo>
                    <a:lnTo>
                      <a:pt x="30" y="60"/>
                    </a:lnTo>
                    <a:lnTo>
                      <a:pt x="40" y="46"/>
                    </a:lnTo>
                    <a:lnTo>
                      <a:pt x="44" y="36"/>
                    </a:lnTo>
                    <a:lnTo>
                      <a:pt x="46" y="30"/>
                    </a:lnTo>
                    <a:lnTo>
                      <a:pt x="44" y="18"/>
                    </a:lnTo>
                    <a:lnTo>
                      <a:pt x="40" y="1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12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10" y="62"/>
                    </a:lnTo>
                    <a:lnTo>
                      <a:pt x="12" y="74"/>
                    </a:lnTo>
                    <a:lnTo>
                      <a:pt x="12" y="86"/>
                    </a:lnTo>
                    <a:lnTo>
                      <a:pt x="14" y="106"/>
                    </a:lnTo>
                    <a:lnTo>
                      <a:pt x="16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" name="Freeform 145"/>
              <p:cNvSpPr/>
              <p:nvPr/>
            </p:nvSpPr>
            <p:spPr bwMode="auto">
              <a:xfrm>
                <a:off x="4693172" y="4172063"/>
                <a:ext cx="275593" cy="274780"/>
              </a:xfrm>
              <a:custGeom>
                <a:avLst/>
                <a:gdLst>
                  <a:gd name="T0" fmla="*/ 2147483647 w 189"/>
                  <a:gd name="T1" fmla="*/ 2147483647 h 174"/>
                  <a:gd name="T2" fmla="*/ 2147483647 w 189"/>
                  <a:gd name="T3" fmla="*/ 2147483647 h 174"/>
                  <a:gd name="T4" fmla="*/ 2147483647 w 189"/>
                  <a:gd name="T5" fmla="*/ 2147483647 h 174"/>
                  <a:gd name="T6" fmla="*/ 2147483647 w 189"/>
                  <a:gd name="T7" fmla="*/ 2147483647 h 174"/>
                  <a:gd name="T8" fmla="*/ 2147483647 w 189"/>
                  <a:gd name="T9" fmla="*/ 2147483647 h 174"/>
                  <a:gd name="T10" fmla="*/ 0 w 189"/>
                  <a:gd name="T11" fmla="*/ 2147483647 h 174"/>
                  <a:gd name="T12" fmla="*/ 2147483647 w 189"/>
                  <a:gd name="T13" fmla="*/ 2147483647 h 174"/>
                  <a:gd name="T14" fmla="*/ 2147483647 w 189"/>
                  <a:gd name="T15" fmla="*/ 2147483647 h 174"/>
                  <a:gd name="T16" fmla="*/ 2147483647 w 189"/>
                  <a:gd name="T17" fmla="*/ 2147483647 h 174"/>
                  <a:gd name="T18" fmla="*/ 2147483647 w 189"/>
                  <a:gd name="T19" fmla="*/ 2147483647 h 174"/>
                  <a:gd name="T20" fmla="*/ 2147483647 w 189"/>
                  <a:gd name="T21" fmla="*/ 0 h 174"/>
                  <a:gd name="T22" fmla="*/ 2147483647 w 189"/>
                  <a:gd name="T23" fmla="*/ 0 h 174"/>
                  <a:gd name="T24" fmla="*/ 2147483647 w 189"/>
                  <a:gd name="T25" fmla="*/ 2147483647 h 174"/>
                  <a:gd name="T26" fmla="*/ 2147483647 w 189"/>
                  <a:gd name="T27" fmla="*/ 2147483647 h 174"/>
                  <a:gd name="T28" fmla="*/ 2147483647 w 189"/>
                  <a:gd name="T29" fmla="*/ 2147483647 h 174"/>
                  <a:gd name="T30" fmla="*/ 2147483647 w 189"/>
                  <a:gd name="T31" fmla="*/ 2147483647 h 174"/>
                  <a:gd name="T32" fmla="*/ 2147483647 w 189"/>
                  <a:gd name="T33" fmla="*/ 2147483647 h 174"/>
                  <a:gd name="T34" fmla="*/ 2147483647 w 189"/>
                  <a:gd name="T35" fmla="*/ 2147483647 h 174"/>
                  <a:gd name="T36" fmla="*/ 2147483647 w 189"/>
                  <a:gd name="T37" fmla="*/ 2147483647 h 174"/>
                  <a:gd name="T38" fmla="*/ 2147483647 w 189"/>
                  <a:gd name="T39" fmla="*/ 2147483647 h 174"/>
                  <a:gd name="T40" fmla="*/ 2147483647 w 189"/>
                  <a:gd name="T41" fmla="*/ 2147483647 h 174"/>
                  <a:gd name="T42" fmla="*/ 2147483647 w 189"/>
                  <a:gd name="T43" fmla="*/ 2147483647 h 174"/>
                  <a:gd name="T44" fmla="*/ 2147483647 w 189"/>
                  <a:gd name="T45" fmla="*/ 2147483647 h 174"/>
                  <a:gd name="T46" fmla="*/ 2147483647 w 189"/>
                  <a:gd name="T47" fmla="*/ 0 h 174"/>
                  <a:gd name="T48" fmla="*/ 2147483647 w 189"/>
                  <a:gd name="T49" fmla="*/ 2147483647 h 174"/>
                  <a:gd name="T50" fmla="*/ 2147483647 w 189"/>
                  <a:gd name="T51" fmla="*/ 2147483647 h 174"/>
                  <a:gd name="T52" fmla="*/ 2147483647 w 189"/>
                  <a:gd name="T53" fmla="*/ 2147483647 h 174"/>
                  <a:gd name="T54" fmla="*/ 2147483647 w 189"/>
                  <a:gd name="T55" fmla="*/ 2147483647 h 174"/>
                  <a:gd name="T56" fmla="*/ 2147483647 w 189"/>
                  <a:gd name="T57" fmla="*/ 2147483647 h 174"/>
                  <a:gd name="T58" fmla="*/ 2147483647 w 189"/>
                  <a:gd name="T59" fmla="*/ 2147483647 h 174"/>
                  <a:gd name="T60" fmla="*/ 2147483647 w 189"/>
                  <a:gd name="T61" fmla="*/ 2147483647 h 174"/>
                  <a:gd name="T62" fmla="*/ 2147483647 w 189"/>
                  <a:gd name="T63" fmla="*/ 2147483647 h 174"/>
                  <a:gd name="T64" fmla="*/ 2147483647 w 189"/>
                  <a:gd name="T65" fmla="*/ 2147483647 h 174"/>
                  <a:gd name="T66" fmla="*/ 2147483647 w 189"/>
                  <a:gd name="T67" fmla="*/ 2147483647 h 174"/>
                  <a:gd name="T68" fmla="*/ 2147483647 w 189"/>
                  <a:gd name="T69" fmla="*/ 2147483647 h 174"/>
                  <a:gd name="T70" fmla="*/ 2147483647 w 189"/>
                  <a:gd name="T71" fmla="*/ 2147483647 h 174"/>
                  <a:gd name="T72" fmla="*/ 2147483647 w 189"/>
                  <a:gd name="T73" fmla="*/ 2147483647 h 174"/>
                  <a:gd name="T74" fmla="*/ 2147483647 w 189"/>
                  <a:gd name="T75" fmla="*/ 2147483647 h 174"/>
                  <a:gd name="T76" fmla="*/ 2147483647 w 189"/>
                  <a:gd name="T77" fmla="*/ 2147483647 h 174"/>
                  <a:gd name="T78" fmla="*/ 2147483647 w 189"/>
                  <a:gd name="T79" fmla="*/ 2147483647 h 174"/>
                  <a:gd name="T80" fmla="*/ 2147483647 w 189"/>
                  <a:gd name="T81" fmla="*/ 2147483647 h 1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9"/>
                  <a:gd name="T124" fmla="*/ 0 h 174"/>
                  <a:gd name="T125" fmla="*/ 189 w 189"/>
                  <a:gd name="T126" fmla="*/ 174 h 1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9" h="174">
                    <a:moveTo>
                      <a:pt x="90" y="168"/>
                    </a:moveTo>
                    <a:lnTo>
                      <a:pt x="74" y="170"/>
                    </a:lnTo>
                    <a:lnTo>
                      <a:pt x="58" y="174"/>
                    </a:lnTo>
                    <a:lnTo>
                      <a:pt x="52" y="172"/>
                    </a:lnTo>
                    <a:lnTo>
                      <a:pt x="46" y="166"/>
                    </a:lnTo>
                    <a:lnTo>
                      <a:pt x="40" y="152"/>
                    </a:lnTo>
                    <a:lnTo>
                      <a:pt x="36" y="146"/>
                    </a:lnTo>
                    <a:lnTo>
                      <a:pt x="32" y="138"/>
                    </a:lnTo>
                    <a:lnTo>
                      <a:pt x="24" y="134"/>
                    </a:lnTo>
                    <a:lnTo>
                      <a:pt x="18" y="132"/>
                    </a:lnTo>
                    <a:lnTo>
                      <a:pt x="0" y="134"/>
                    </a:lnTo>
                    <a:lnTo>
                      <a:pt x="0" y="90"/>
                    </a:lnTo>
                    <a:lnTo>
                      <a:pt x="10" y="76"/>
                    </a:lnTo>
                    <a:lnTo>
                      <a:pt x="14" y="66"/>
                    </a:lnTo>
                    <a:lnTo>
                      <a:pt x="16" y="60"/>
                    </a:lnTo>
                    <a:lnTo>
                      <a:pt x="14" y="48"/>
                    </a:lnTo>
                    <a:lnTo>
                      <a:pt x="10" y="40"/>
                    </a:lnTo>
                    <a:lnTo>
                      <a:pt x="14" y="26"/>
                    </a:lnTo>
                    <a:lnTo>
                      <a:pt x="18" y="12"/>
                    </a:lnTo>
                    <a:lnTo>
                      <a:pt x="22" y="8"/>
                    </a:lnTo>
                    <a:lnTo>
                      <a:pt x="28" y="4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0" y="2"/>
                    </a:lnTo>
                    <a:lnTo>
                      <a:pt x="56" y="8"/>
                    </a:lnTo>
                    <a:lnTo>
                      <a:pt x="62" y="12"/>
                    </a:lnTo>
                    <a:lnTo>
                      <a:pt x="64" y="14"/>
                    </a:lnTo>
                    <a:lnTo>
                      <a:pt x="68" y="16"/>
                    </a:lnTo>
                    <a:lnTo>
                      <a:pt x="72" y="14"/>
                    </a:lnTo>
                    <a:lnTo>
                      <a:pt x="72" y="12"/>
                    </a:lnTo>
                    <a:lnTo>
                      <a:pt x="74" y="10"/>
                    </a:lnTo>
                    <a:lnTo>
                      <a:pt x="78" y="10"/>
                    </a:lnTo>
                    <a:lnTo>
                      <a:pt x="86" y="10"/>
                    </a:lnTo>
                    <a:lnTo>
                      <a:pt x="90" y="14"/>
                    </a:lnTo>
                    <a:lnTo>
                      <a:pt x="94" y="16"/>
                    </a:lnTo>
                    <a:lnTo>
                      <a:pt x="100" y="18"/>
                    </a:lnTo>
                    <a:lnTo>
                      <a:pt x="108" y="16"/>
                    </a:lnTo>
                    <a:lnTo>
                      <a:pt x="114" y="12"/>
                    </a:lnTo>
                    <a:lnTo>
                      <a:pt x="120" y="10"/>
                    </a:lnTo>
                    <a:lnTo>
                      <a:pt x="128" y="8"/>
                    </a:lnTo>
                    <a:lnTo>
                      <a:pt x="134" y="8"/>
                    </a:lnTo>
                    <a:lnTo>
                      <a:pt x="138" y="10"/>
                    </a:lnTo>
                    <a:lnTo>
                      <a:pt x="142" y="10"/>
                    </a:lnTo>
                    <a:lnTo>
                      <a:pt x="151" y="12"/>
                    </a:lnTo>
                    <a:lnTo>
                      <a:pt x="155" y="10"/>
                    </a:lnTo>
                    <a:lnTo>
                      <a:pt x="161" y="8"/>
                    </a:lnTo>
                    <a:lnTo>
                      <a:pt x="171" y="0"/>
                    </a:lnTo>
                    <a:lnTo>
                      <a:pt x="175" y="6"/>
                    </a:lnTo>
                    <a:lnTo>
                      <a:pt x="179" y="10"/>
                    </a:lnTo>
                    <a:lnTo>
                      <a:pt x="183" y="22"/>
                    </a:lnTo>
                    <a:lnTo>
                      <a:pt x="185" y="26"/>
                    </a:lnTo>
                    <a:lnTo>
                      <a:pt x="189" y="30"/>
                    </a:lnTo>
                    <a:lnTo>
                      <a:pt x="187" y="46"/>
                    </a:lnTo>
                    <a:lnTo>
                      <a:pt x="183" y="46"/>
                    </a:lnTo>
                    <a:lnTo>
                      <a:pt x="179" y="46"/>
                    </a:lnTo>
                    <a:lnTo>
                      <a:pt x="175" y="60"/>
                    </a:lnTo>
                    <a:lnTo>
                      <a:pt x="171" y="70"/>
                    </a:lnTo>
                    <a:lnTo>
                      <a:pt x="165" y="82"/>
                    </a:lnTo>
                    <a:lnTo>
                      <a:pt x="161" y="92"/>
                    </a:lnTo>
                    <a:lnTo>
                      <a:pt x="159" y="94"/>
                    </a:lnTo>
                    <a:lnTo>
                      <a:pt x="157" y="96"/>
                    </a:lnTo>
                    <a:lnTo>
                      <a:pt x="155" y="98"/>
                    </a:lnTo>
                    <a:lnTo>
                      <a:pt x="153" y="98"/>
                    </a:lnTo>
                    <a:lnTo>
                      <a:pt x="151" y="108"/>
                    </a:lnTo>
                    <a:lnTo>
                      <a:pt x="146" y="120"/>
                    </a:lnTo>
                    <a:lnTo>
                      <a:pt x="142" y="130"/>
                    </a:lnTo>
                    <a:lnTo>
                      <a:pt x="138" y="134"/>
                    </a:lnTo>
                    <a:lnTo>
                      <a:pt x="134" y="136"/>
                    </a:lnTo>
                    <a:lnTo>
                      <a:pt x="132" y="134"/>
                    </a:lnTo>
                    <a:lnTo>
                      <a:pt x="130" y="132"/>
                    </a:lnTo>
                    <a:lnTo>
                      <a:pt x="128" y="124"/>
                    </a:lnTo>
                    <a:lnTo>
                      <a:pt x="122" y="126"/>
                    </a:lnTo>
                    <a:lnTo>
                      <a:pt x="116" y="130"/>
                    </a:lnTo>
                    <a:lnTo>
                      <a:pt x="110" y="134"/>
                    </a:lnTo>
                    <a:lnTo>
                      <a:pt x="104" y="138"/>
                    </a:lnTo>
                    <a:lnTo>
                      <a:pt x="100" y="146"/>
                    </a:lnTo>
                    <a:lnTo>
                      <a:pt x="98" y="150"/>
                    </a:lnTo>
                    <a:lnTo>
                      <a:pt x="96" y="158"/>
                    </a:lnTo>
                    <a:lnTo>
                      <a:pt x="96" y="168"/>
                    </a:lnTo>
                    <a:lnTo>
                      <a:pt x="94" y="168"/>
                    </a:lnTo>
                    <a:lnTo>
                      <a:pt x="90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" name="Freeform 146"/>
              <p:cNvSpPr/>
              <p:nvPr/>
            </p:nvSpPr>
            <p:spPr bwMode="auto">
              <a:xfrm>
                <a:off x="4824626" y="4186665"/>
                <a:ext cx="185651" cy="329206"/>
              </a:xfrm>
              <a:custGeom>
                <a:avLst/>
                <a:gdLst>
                  <a:gd name="T0" fmla="*/ 2147483647 w 127"/>
                  <a:gd name="T1" fmla="*/ 2147483647 h 208"/>
                  <a:gd name="T2" fmla="*/ 2147483647 w 127"/>
                  <a:gd name="T3" fmla="*/ 2147483647 h 208"/>
                  <a:gd name="T4" fmla="*/ 2147483647 w 127"/>
                  <a:gd name="T5" fmla="*/ 2147483647 h 208"/>
                  <a:gd name="T6" fmla="*/ 2147483647 w 127"/>
                  <a:gd name="T7" fmla="*/ 2147483647 h 208"/>
                  <a:gd name="T8" fmla="*/ 2147483647 w 127"/>
                  <a:gd name="T9" fmla="*/ 2147483647 h 208"/>
                  <a:gd name="T10" fmla="*/ 2147483647 w 127"/>
                  <a:gd name="T11" fmla="*/ 2147483647 h 208"/>
                  <a:gd name="T12" fmla="*/ 2147483647 w 127"/>
                  <a:gd name="T13" fmla="*/ 2147483647 h 208"/>
                  <a:gd name="T14" fmla="*/ 2147483647 w 127"/>
                  <a:gd name="T15" fmla="*/ 2147483647 h 208"/>
                  <a:gd name="T16" fmla="*/ 2147483647 w 127"/>
                  <a:gd name="T17" fmla="*/ 2147483647 h 208"/>
                  <a:gd name="T18" fmla="*/ 2147483647 w 127"/>
                  <a:gd name="T19" fmla="*/ 2147483647 h 208"/>
                  <a:gd name="T20" fmla="*/ 2147483647 w 127"/>
                  <a:gd name="T21" fmla="*/ 2147483647 h 208"/>
                  <a:gd name="T22" fmla="*/ 2147483647 w 127"/>
                  <a:gd name="T23" fmla="*/ 2147483647 h 208"/>
                  <a:gd name="T24" fmla="*/ 2147483647 w 127"/>
                  <a:gd name="T25" fmla="*/ 2147483647 h 208"/>
                  <a:gd name="T26" fmla="*/ 2147483647 w 127"/>
                  <a:gd name="T27" fmla="*/ 2147483647 h 208"/>
                  <a:gd name="T28" fmla="*/ 2147483647 w 127"/>
                  <a:gd name="T29" fmla="*/ 2147483647 h 208"/>
                  <a:gd name="T30" fmla="*/ 2147483647 w 127"/>
                  <a:gd name="T31" fmla="*/ 2147483647 h 208"/>
                  <a:gd name="T32" fmla="*/ 2147483647 w 127"/>
                  <a:gd name="T33" fmla="*/ 2147483647 h 208"/>
                  <a:gd name="T34" fmla="*/ 2147483647 w 127"/>
                  <a:gd name="T35" fmla="*/ 2147483647 h 208"/>
                  <a:gd name="T36" fmla="*/ 2147483647 w 127"/>
                  <a:gd name="T37" fmla="*/ 2147483647 h 208"/>
                  <a:gd name="T38" fmla="*/ 2147483647 w 127"/>
                  <a:gd name="T39" fmla="*/ 2147483647 h 208"/>
                  <a:gd name="T40" fmla="*/ 2147483647 w 127"/>
                  <a:gd name="T41" fmla="*/ 2147483647 h 208"/>
                  <a:gd name="T42" fmla="*/ 2147483647 w 127"/>
                  <a:gd name="T43" fmla="*/ 2147483647 h 208"/>
                  <a:gd name="T44" fmla="*/ 2147483647 w 127"/>
                  <a:gd name="T45" fmla="*/ 2147483647 h 208"/>
                  <a:gd name="T46" fmla="*/ 2147483647 w 127"/>
                  <a:gd name="T47" fmla="*/ 2147483647 h 208"/>
                  <a:gd name="T48" fmla="*/ 2147483647 w 127"/>
                  <a:gd name="T49" fmla="*/ 2147483647 h 208"/>
                  <a:gd name="T50" fmla="*/ 2147483647 w 127"/>
                  <a:gd name="T51" fmla="*/ 2147483647 h 208"/>
                  <a:gd name="T52" fmla="*/ 2147483647 w 127"/>
                  <a:gd name="T53" fmla="*/ 2147483647 h 208"/>
                  <a:gd name="T54" fmla="*/ 2147483647 w 127"/>
                  <a:gd name="T55" fmla="*/ 2147483647 h 208"/>
                  <a:gd name="T56" fmla="*/ 2147483647 w 127"/>
                  <a:gd name="T57" fmla="*/ 2147483647 h 208"/>
                  <a:gd name="T58" fmla="*/ 2147483647 w 127"/>
                  <a:gd name="T59" fmla="*/ 2147483647 h 208"/>
                  <a:gd name="T60" fmla="*/ 2147483647 w 127"/>
                  <a:gd name="T61" fmla="*/ 2147483647 h 208"/>
                  <a:gd name="T62" fmla="*/ 2147483647 w 127"/>
                  <a:gd name="T63" fmla="*/ 2147483647 h 208"/>
                  <a:gd name="T64" fmla="*/ 2147483647 w 127"/>
                  <a:gd name="T65" fmla="*/ 2147483647 h 208"/>
                  <a:gd name="T66" fmla="*/ 2147483647 w 127"/>
                  <a:gd name="T67" fmla="*/ 2147483647 h 208"/>
                  <a:gd name="T68" fmla="*/ 2147483647 w 127"/>
                  <a:gd name="T69" fmla="*/ 2147483647 h 208"/>
                  <a:gd name="T70" fmla="*/ 2147483647 w 127"/>
                  <a:gd name="T71" fmla="*/ 2147483647 h 208"/>
                  <a:gd name="T72" fmla="*/ 2147483647 w 127"/>
                  <a:gd name="T73" fmla="*/ 2147483647 h 208"/>
                  <a:gd name="T74" fmla="*/ 2147483647 w 127"/>
                  <a:gd name="T75" fmla="*/ 2147483647 h 208"/>
                  <a:gd name="T76" fmla="*/ 0 w 127"/>
                  <a:gd name="T77" fmla="*/ 2147483647 h 20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208"/>
                  <a:gd name="T119" fmla="*/ 127 w 127"/>
                  <a:gd name="T120" fmla="*/ 208 h 20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208">
                    <a:moveTo>
                      <a:pt x="6" y="158"/>
                    </a:moveTo>
                    <a:lnTo>
                      <a:pt x="6" y="148"/>
                    </a:lnTo>
                    <a:lnTo>
                      <a:pt x="8" y="140"/>
                    </a:lnTo>
                    <a:lnTo>
                      <a:pt x="10" y="136"/>
                    </a:lnTo>
                    <a:lnTo>
                      <a:pt x="14" y="128"/>
                    </a:lnTo>
                    <a:lnTo>
                      <a:pt x="20" y="124"/>
                    </a:lnTo>
                    <a:lnTo>
                      <a:pt x="26" y="120"/>
                    </a:lnTo>
                    <a:lnTo>
                      <a:pt x="32" y="116"/>
                    </a:lnTo>
                    <a:lnTo>
                      <a:pt x="38" y="114"/>
                    </a:lnTo>
                    <a:lnTo>
                      <a:pt x="40" y="122"/>
                    </a:lnTo>
                    <a:lnTo>
                      <a:pt x="42" y="124"/>
                    </a:lnTo>
                    <a:lnTo>
                      <a:pt x="44" y="126"/>
                    </a:lnTo>
                    <a:lnTo>
                      <a:pt x="48" y="124"/>
                    </a:lnTo>
                    <a:lnTo>
                      <a:pt x="52" y="120"/>
                    </a:lnTo>
                    <a:lnTo>
                      <a:pt x="56" y="110"/>
                    </a:lnTo>
                    <a:lnTo>
                      <a:pt x="61" y="98"/>
                    </a:lnTo>
                    <a:lnTo>
                      <a:pt x="63" y="88"/>
                    </a:lnTo>
                    <a:lnTo>
                      <a:pt x="65" y="88"/>
                    </a:lnTo>
                    <a:lnTo>
                      <a:pt x="67" y="86"/>
                    </a:lnTo>
                    <a:lnTo>
                      <a:pt x="69" y="84"/>
                    </a:lnTo>
                    <a:lnTo>
                      <a:pt x="71" y="82"/>
                    </a:lnTo>
                    <a:lnTo>
                      <a:pt x="75" y="72"/>
                    </a:lnTo>
                    <a:lnTo>
                      <a:pt x="81" y="60"/>
                    </a:lnTo>
                    <a:lnTo>
                      <a:pt x="85" y="50"/>
                    </a:lnTo>
                    <a:lnTo>
                      <a:pt x="89" y="36"/>
                    </a:lnTo>
                    <a:lnTo>
                      <a:pt x="93" y="36"/>
                    </a:lnTo>
                    <a:lnTo>
                      <a:pt x="97" y="36"/>
                    </a:lnTo>
                    <a:lnTo>
                      <a:pt x="99" y="20"/>
                    </a:lnTo>
                    <a:lnTo>
                      <a:pt x="95" y="16"/>
                    </a:lnTo>
                    <a:lnTo>
                      <a:pt x="93" y="12"/>
                    </a:lnTo>
                    <a:lnTo>
                      <a:pt x="89" y="0"/>
                    </a:lnTo>
                    <a:lnTo>
                      <a:pt x="91" y="2"/>
                    </a:lnTo>
                    <a:lnTo>
                      <a:pt x="93" y="0"/>
                    </a:lnTo>
                    <a:lnTo>
                      <a:pt x="97" y="6"/>
                    </a:lnTo>
                    <a:lnTo>
                      <a:pt x="103" y="14"/>
                    </a:lnTo>
                    <a:lnTo>
                      <a:pt x="107" y="20"/>
                    </a:lnTo>
                    <a:lnTo>
                      <a:pt x="109" y="26"/>
                    </a:lnTo>
                    <a:lnTo>
                      <a:pt x="107" y="44"/>
                    </a:lnTo>
                    <a:lnTo>
                      <a:pt x="109" y="50"/>
                    </a:lnTo>
                    <a:lnTo>
                      <a:pt x="109" y="54"/>
                    </a:lnTo>
                    <a:lnTo>
                      <a:pt x="117" y="60"/>
                    </a:lnTo>
                    <a:lnTo>
                      <a:pt x="99" y="60"/>
                    </a:lnTo>
                    <a:lnTo>
                      <a:pt x="93" y="62"/>
                    </a:lnTo>
                    <a:lnTo>
                      <a:pt x="91" y="64"/>
                    </a:lnTo>
                    <a:lnTo>
                      <a:pt x="89" y="66"/>
                    </a:lnTo>
                    <a:lnTo>
                      <a:pt x="93" y="70"/>
                    </a:lnTo>
                    <a:lnTo>
                      <a:pt x="101" y="78"/>
                    </a:lnTo>
                    <a:lnTo>
                      <a:pt x="111" y="88"/>
                    </a:lnTo>
                    <a:lnTo>
                      <a:pt x="115" y="96"/>
                    </a:lnTo>
                    <a:lnTo>
                      <a:pt x="117" y="106"/>
                    </a:lnTo>
                    <a:lnTo>
                      <a:pt x="113" y="110"/>
                    </a:lnTo>
                    <a:lnTo>
                      <a:pt x="107" y="116"/>
                    </a:lnTo>
                    <a:lnTo>
                      <a:pt x="101" y="126"/>
                    </a:lnTo>
                    <a:lnTo>
                      <a:pt x="99" y="136"/>
                    </a:lnTo>
                    <a:lnTo>
                      <a:pt x="99" y="144"/>
                    </a:lnTo>
                    <a:lnTo>
                      <a:pt x="101" y="154"/>
                    </a:lnTo>
                    <a:lnTo>
                      <a:pt x="109" y="168"/>
                    </a:lnTo>
                    <a:lnTo>
                      <a:pt x="119" y="182"/>
                    </a:lnTo>
                    <a:lnTo>
                      <a:pt x="127" y="194"/>
                    </a:lnTo>
                    <a:lnTo>
                      <a:pt x="127" y="208"/>
                    </a:lnTo>
                    <a:lnTo>
                      <a:pt x="121" y="208"/>
                    </a:lnTo>
                    <a:lnTo>
                      <a:pt x="111" y="208"/>
                    </a:lnTo>
                    <a:lnTo>
                      <a:pt x="107" y="206"/>
                    </a:lnTo>
                    <a:lnTo>
                      <a:pt x="103" y="204"/>
                    </a:lnTo>
                    <a:lnTo>
                      <a:pt x="81" y="204"/>
                    </a:lnTo>
                    <a:lnTo>
                      <a:pt x="81" y="202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22" y="202"/>
                    </a:lnTo>
                    <a:lnTo>
                      <a:pt x="24" y="198"/>
                    </a:lnTo>
                    <a:lnTo>
                      <a:pt x="24" y="188"/>
                    </a:lnTo>
                    <a:lnTo>
                      <a:pt x="22" y="182"/>
                    </a:lnTo>
                    <a:lnTo>
                      <a:pt x="22" y="174"/>
                    </a:lnTo>
                    <a:lnTo>
                      <a:pt x="24" y="168"/>
                    </a:lnTo>
                    <a:lnTo>
                      <a:pt x="14" y="166"/>
                    </a:lnTo>
                    <a:lnTo>
                      <a:pt x="10" y="164"/>
                    </a:lnTo>
                    <a:lnTo>
                      <a:pt x="6" y="160"/>
                    </a:lnTo>
                    <a:lnTo>
                      <a:pt x="0" y="158"/>
                    </a:lnTo>
                    <a:lnTo>
                      <a:pt x="6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6" name="Freeform 147"/>
              <p:cNvSpPr/>
              <p:nvPr/>
            </p:nvSpPr>
            <p:spPr bwMode="auto">
              <a:xfrm>
                <a:off x="4838464" y="4503924"/>
                <a:ext cx="130301" cy="175222"/>
              </a:xfrm>
              <a:custGeom>
                <a:avLst/>
                <a:gdLst>
                  <a:gd name="T0" fmla="*/ 2147483647 w 89"/>
                  <a:gd name="T1" fmla="*/ 2147483647 h 110"/>
                  <a:gd name="T2" fmla="*/ 2147483647 w 89"/>
                  <a:gd name="T3" fmla="*/ 2147483647 h 110"/>
                  <a:gd name="T4" fmla="*/ 2147483647 w 89"/>
                  <a:gd name="T5" fmla="*/ 2147483647 h 110"/>
                  <a:gd name="T6" fmla="*/ 2147483647 w 89"/>
                  <a:gd name="T7" fmla="*/ 2147483647 h 110"/>
                  <a:gd name="T8" fmla="*/ 2147483647 w 89"/>
                  <a:gd name="T9" fmla="*/ 2147483647 h 110"/>
                  <a:gd name="T10" fmla="*/ 2147483647 w 89"/>
                  <a:gd name="T11" fmla="*/ 2147483647 h 110"/>
                  <a:gd name="T12" fmla="*/ 0 w 89"/>
                  <a:gd name="T13" fmla="*/ 2147483647 h 110"/>
                  <a:gd name="T14" fmla="*/ 0 w 89"/>
                  <a:gd name="T15" fmla="*/ 2147483647 h 110"/>
                  <a:gd name="T16" fmla="*/ 2147483647 w 89"/>
                  <a:gd name="T17" fmla="*/ 2147483647 h 110"/>
                  <a:gd name="T18" fmla="*/ 2147483647 w 89"/>
                  <a:gd name="T19" fmla="*/ 2147483647 h 110"/>
                  <a:gd name="T20" fmla="*/ 2147483647 w 89"/>
                  <a:gd name="T21" fmla="*/ 2147483647 h 110"/>
                  <a:gd name="T22" fmla="*/ 2147483647 w 89"/>
                  <a:gd name="T23" fmla="*/ 2147483647 h 110"/>
                  <a:gd name="T24" fmla="*/ 2147483647 w 89"/>
                  <a:gd name="T25" fmla="*/ 2147483647 h 110"/>
                  <a:gd name="T26" fmla="*/ 2147483647 w 89"/>
                  <a:gd name="T27" fmla="*/ 2147483647 h 110"/>
                  <a:gd name="T28" fmla="*/ 2147483647 w 89"/>
                  <a:gd name="T29" fmla="*/ 2147483647 h 110"/>
                  <a:gd name="T30" fmla="*/ 2147483647 w 89"/>
                  <a:gd name="T31" fmla="*/ 2147483647 h 110"/>
                  <a:gd name="T32" fmla="*/ 2147483647 w 89"/>
                  <a:gd name="T33" fmla="*/ 2147483647 h 110"/>
                  <a:gd name="T34" fmla="*/ 2147483647 w 89"/>
                  <a:gd name="T35" fmla="*/ 2147483647 h 110"/>
                  <a:gd name="T36" fmla="*/ 2147483647 w 89"/>
                  <a:gd name="T37" fmla="*/ 2147483647 h 110"/>
                  <a:gd name="T38" fmla="*/ 2147483647 w 89"/>
                  <a:gd name="T39" fmla="*/ 2147483647 h 110"/>
                  <a:gd name="T40" fmla="*/ 2147483647 w 89"/>
                  <a:gd name="T41" fmla="*/ 2147483647 h 110"/>
                  <a:gd name="T42" fmla="*/ 2147483647 w 89"/>
                  <a:gd name="T43" fmla="*/ 2147483647 h 110"/>
                  <a:gd name="T44" fmla="*/ 2147483647 w 89"/>
                  <a:gd name="T45" fmla="*/ 2147483647 h 110"/>
                  <a:gd name="T46" fmla="*/ 2147483647 w 89"/>
                  <a:gd name="T47" fmla="*/ 2147483647 h 110"/>
                  <a:gd name="T48" fmla="*/ 2147483647 w 89"/>
                  <a:gd name="T49" fmla="*/ 2147483647 h 110"/>
                  <a:gd name="T50" fmla="*/ 2147483647 w 89"/>
                  <a:gd name="T51" fmla="*/ 2147483647 h 110"/>
                  <a:gd name="T52" fmla="*/ 2147483647 w 89"/>
                  <a:gd name="T53" fmla="*/ 2147483647 h 110"/>
                  <a:gd name="T54" fmla="*/ 2147483647 w 89"/>
                  <a:gd name="T55" fmla="*/ 2147483647 h 110"/>
                  <a:gd name="T56" fmla="*/ 2147483647 w 89"/>
                  <a:gd name="T57" fmla="*/ 2147483647 h 110"/>
                  <a:gd name="T58" fmla="*/ 2147483647 w 89"/>
                  <a:gd name="T59" fmla="*/ 2147483647 h 110"/>
                  <a:gd name="T60" fmla="*/ 2147483647 w 89"/>
                  <a:gd name="T61" fmla="*/ 2147483647 h 110"/>
                  <a:gd name="T62" fmla="*/ 2147483647 w 89"/>
                  <a:gd name="T63" fmla="*/ 2147483647 h 110"/>
                  <a:gd name="T64" fmla="*/ 2147483647 w 89"/>
                  <a:gd name="T65" fmla="*/ 2147483647 h 110"/>
                  <a:gd name="T66" fmla="*/ 2147483647 w 89"/>
                  <a:gd name="T67" fmla="*/ 2147483647 h 110"/>
                  <a:gd name="T68" fmla="*/ 2147483647 w 89"/>
                  <a:gd name="T69" fmla="*/ 2147483647 h 110"/>
                  <a:gd name="T70" fmla="*/ 2147483647 w 89"/>
                  <a:gd name="T71" fmla="*/ 2147483647 h 110"/>
                  <a:gd name="T72" fmla="*/ 2147483647 w 89"/>
                  <a:gd name="T73" fmla="*/ 2147483647 h 110"/>
                  <a:gd name="T74" fmla="*/ 2147483647 w 89"/>
                  <a:gd name="T75" fmla="*/ 2147483647 h 110"/>
                  <a:gd name="T76" fmla="*/ 2147483647 w 89"/>
                  <a:gd name="T77" fmla="*/ 2147483647 h 110"/>
                  <a:gd name="T78" fmla="*/ 2147483647 w 89"/>
                  <a:gd name="T79" fmla="*/ 2147483647 h 110"/>
                  <a:gd name="T80" fmla="*/ 2147483647 w 89"/>
                  <a:gd name="T81" fmla="*/ 2147483647 h 110"/>
                  <a:gd name="T82" fmla="*/ 2147483647 w 89"/>
                  <a:gd name="T83" fmla="*/ 2147483647 h 110"/>
                  <a:gd name="T84" fmla="*/ 2147483647 w 89"/>
                  <a:gd name="T85" fmla="*/ 2147483647 h 110"/>
                  <a:gd name="T86" fmla="*/ 2147483647 w 89"/>
                  <a:gd name="T87" fmla="*/ 2147483647 h 110"/>
                  <a:gd name="T88" fmla="*/ 2147483647 w 89"/>
                  <a:gd name="T89" fmla="*/ 2147483647 h 110"/>
                  <a:gd name="T90" fmla="*/ 2147483647 w 89"/>
                  <a:gd name="T91" fmla="*/ 2147483647 h 110"/>
                  <a:gd name="T92" fmla="*/ 2147483647 w 89"/>
                  <a:gd name="T93" fmla="*/ 2147483647 h 110"/>
                  <a:gd name="T94" fmla="*/ 2147483647 w 89"/>
                  <a:gd name="T95" fmla="*/ 2147483647 h 110"/>
                  <a:gd name="T96" fmla="*/ 2147483647 w 89"/>
                  <a:gd name="T97" fmla="*/ 2147483647 h 110"/>
                  <a:gd name="T98" fmla="*/ 2147483647 w 89"/>
                  <a:gd name="T99" fmla="*/ 2147483647 h 110"/>
                  <a:gd name="T100" fmla="*/ 2147483647 w 89"/>
                  <a:gd name="T101" fmla="*/ 0 h 110"/>
                  <a:gd name="T102" fmla="*/ 2147483647 w 89"/>
                  <a:gd name="T103" fmla="*/ 2147483647 h 11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9"/>
                  <a:gd name="T157" fmla="*/ 0 h 110"/>
                  <a:gd name="T158" fmla="*/ 89 w 89"/>
                  <a:gd name="T159" fmla="*/ 110 h 11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9" h="110">
                    <a:moveTo>
                      <a:pt x="36" y="24"/>
                    </a:moveTo>
                    <a:lnTo>
                      <a:pt x="26" y="24"/>
                    </a:lnTo>
                    <a:lnTo>
                      <a:pt x="20" y="24"/>
                    </a:lnTo>
                    <a:lnTo>
                      <a:pt x="8" y="22"/>
                    </a:lnTo>
                    <a:lnTo>
                      <a:pt x="2" y="44"/>
                    </a:lnTo>
                    <a:lnTo>
                      <a:pt x="2" y="50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76"/>
                    </a:lnTo>
                    <a:lnTo>
                      <a:pt x="8" y="82"/>
                    </a:lnTo>
                    <a:lnTo>
                      <a:pt x="14" y="88"/>
                    </a:lnTo>
                    <a:lnTo>
                      <a:pt x="30" y="100"/>
                    </a:lnTo>
                    <a:lnTo>
                      <a:pt x="34" y="104"/>
                    </a:lnTo>
                    <a:lnTo>
                      <a:pt x="38" y="110"/>
                    </a:lnTo>
                    <a:lnTo>
                      <a:pt x="42" y="108"/>
                    </a:lnTo>
                    <a:lnTo>
                      <a:pt x="44" y="106"/>
                    </a:lnTo>
                    <a:lnTo>
                      <a:pt x="46" y="104"/>
                    </a:lnTo>
                    <a:lnTo>
                      <a:pt x="44" y="100"/>
                    </a:lnTo>
                    <a:lnTo>
                      <a:pt x="42" y="98"/>
                    </a:lnTo>
                    <a:lnTo>
                      <a:pt x="42" y="96"/>
                    </a:lnTo>
                    <a:lnTo>
                      <a:pt x="44" y="90"/>
                    </a:lnTo>
                    <a:lnTo>
                      <a:pt x="46" y="88"/>
                    </a:lnTo>
                    <a:lnTo>
                      <a:pt x="55" y="84"/>
                    </a:lnTo>
                    <a:lnTo>
                      <a:pt x="55" y="80"/>
                    </a:lnTo>
                    <a:lnTo>
                      <a:pt x="59" y="76"/>
                    </a:lnTo>
                    <a:lnTo>
                      <a:pt x="63" y="78"/>
                    </a:lnTo>
                    <a:lnTo>
                      <a:pt x="65" y="82"/>
                    </a:lnTo>
                    <a:lnTo>
                      <a:pt x="67" y="86"/>
                    </a:lnTo>
                    <a:lnTo>
                      <a:pt x="71" y="88"/>
                    </a:lnTo>
                    <a:lnTo>
                      <a:pt x="75" y="86"/>
                    </a:lnTo>
                    <a:lnTo>
                      <a:pt x="79" y="84"/>
                    </a:lnTo>
                    <a:lnTo>
                      <a:pt x="81" y="86"/>
                    </a:lnTo>
                    <a:lnTo>
                      <a:pt x="83" y="86"/>
                    </a:lnTo>
                    <a:lnTo>
                      <a:pt x="85" y="84"/>
                    </a:lnTo>
                    <a:lnTo>
                      <a:pt x="85" y="80"/>
                    </a:lnTo>
                    <a:lnTo>
                      <a:pt x="87" y="74"/>
                    </a:lnTo>
                    <a:lnTo>
                      <a:pt x="87" y="52"/>
                    </a:lnTo>
                    <a:lnTo>
                      <a:pt x="83" y="50"/>
                    </a:lnTo>
                    <a:lnTo>
                      <a:pt x="83" y="46"/>
                    </a:lnTo>
                    <a:lnTo>
                      <a:pt x="81" y="44"/>
                    </a:lnTo>
                    <a:lnTo>
                      <a:pt x="81" y="40"/>
                    </a:lnTo>
                    <a:lnTo>
                      <a:pt x="83" y="36"/>
                    </a:lnTo>
                    <a:lnTo>
                      <a:pt x="83" y="32"/>
                    </a:lnTo>
                    <a:lnTo>
                      <a:pt x="87" y="30"/>
                    </a:lnTo>
                    <a:lnTo>
                      <a:pt x="89" y="26"/>
                    </a:lnTo>
                    <a:lnTo>
                      <a:pt x="87" y="20"/>
                    </a:lnTo>
                    <a:lnTo>
                      <a:pt x="83" y="18"/>
                    </a:lnTo>
                    <a:lnTo>
                      <a:pt x="77" y="18"/>
                    </a:lnTo>
                    <a:lnTo>
                      <a:pt x="69" y="18"/>
                    </a:lnTo>
                    <a:lnTo>
                      <a:pt x="71" y="2"/>
                    </a:lnTo>
                    <a:lnTo>
                      <a:pt x="36" y="0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7" name="Freeform 148"/>
              <p:cNvSpPr/>
              <p:nvPr/>
            </p:nvSpPr>
            <p:spPr bwMode="auto">
              <a:xfrm>
                <a:off x="4894966" y="4469410"/>
                <a:ext cx="170660" cy="242922"/>
              </a:xfrm>
              <a:custGeom>
                <a:avLst/>
                <a:gdLst>
                  <a:gd name="T0" fmla="*/ 2147483647 w 117"/>
                  <a:gd name="T1" fmla="*/ 2147483647 h 154"/>
                  <a:gd name="T2" fmla="*/ 2147483647 w 117"/>
                  <a:gd name="T3" fmla="*/ 2147483647 h 154"/>
                  <a:gd name="T4" fmla="*/ 2147483647 w 117"/>
                  <a:gd name="T5" fmla="*/ 2147483647 h 154"/>
                  <a:gd name="T6" fmla="*/ 0 w 117"/>
                  <a:gd name="T7" fmla="*/ 2147483647 h 154"/>
                  <a:gd name="T8" fmla="*/ 2147483647 w 117"/>
                  <a:gd name="T9" fmla="*/ 2147483647 h 154"/>
                  <a:gd name="T10" fmla="*/ 2147483647 w 117"/>
                  <a:gd name="T11" fmla="*/ 2147483647 h 154"/>
                  <a:gd name="T12" fmla="*/ 2147483647 w 117"/>
                  <a:gd name="T13" fmla="*/ 2147483647 h 154"/>
                  <a:gd name="T14" fmla="*/ 2147483647 w 117"/>
                  <a:gd name="T15" fmla="*/ 2147483647 h 154"/>
                  <a:gd name="T16" fmla="*/ 2147483647 w 117"/>
                  <a:gd name="T17" fmla="*/ 2147483647 h 154"/>
                  <a:gd name="T18" fmla="*/ 2147483647 w 117"/>
                  <a:gd name="T19" fmla="*/ 2147483647 h 154"/>
                  <a:gd name="T20" fmla="*/ 2147483647 w 117"/>
                  <a:gd name="T21" fmla="*/ 2147483647 h 154"/>
                  <a:gd name="T22" fmla="*/ 2147483647 w 117"/>
                  <a:gd name="T23" fmla="*/ 2147483647 h 154"/>
                  <a:gd name="T24" fmla="*/ 2147483647 w 117"/>
                  <a:gd name="T25" fmla="*/ 2147483647 h 154"/>
                  <a:gd name="T26" fmla="*/ 2147483647 w 117"/>
                  <a:gd name="T27" fmla="*/ 2147483647 h 154"/>
                  <a:gd name="T28" fmla="*/ 2147483647 w 117"/>
                  <a:gd name="T29" fmla="*/ 2147483647 h 154"/>
                  <a:gd name="T30" fmla="*/ 2147483647 w 117"/>
                  <a:gd name="T31" fmla="*/ 2147483647 h 154"/>
                  <a:gd name="T32" fmla="*/ 2147483647 w 117"/>
                  <a:gd name="T33" fmla="*/ 2147483647 h 154"/>
                  <a:gd name="T34" fmla="*/ 2147483647 w 117"/>
                  <a:gd name="T35" fmla="*/ 2147483647 h 154"/>
                  <a:gd name="T36" fmla="*/ 2147483647 w 117"/>
                  <a:gd name="T37" fmla="*/ 2147483647 h 154"/>
                  <a:gd name="T38" fmla="*/ 2147483647 w 117"/>
                  <a:gd name="T39" fmla="*/ 2147483647 h 154"/>
                  <a:gd name="T40" fmla="*/ 2147483647 w 117"/>
                  <a:gd name="T41" fmla="*/ 2147483647 h 154"/>
                  <a:gd name="T42" fmla="*/ 2147483647 w 117"/>
                  <a:gd name="T43" fmla="*/ 2147483647 h 154"/>
                  <a:gd name="T44" fmla="*/ 2147483647 w 117"/>
                  <a:gd name="T45" fmla="*/ 2147483647 h 154"/>
                  <a:gd name="T46" fmla="*/ 2147483647 w 117"/>
                  <a:gd name="T47" fmla="*/ 2147483647 h 154"/>
                  <a:gd name="T48" fmla="*/ 2147483647 w 117"/>
                  <a:gd name="T49" fmla="*/ 2147483647 h 154"/>
                  <a:gd name="T50" fmla="*/ 2147483647 w 117"/>
                  <a:gd name="T51" fmla="*/ 2147483647 h 154"/>
                  <a:gd name="T52" fmla="*/ 2147483647 w 117"/>
                  <a:gd name="T53" fmla="*/ 0 h 154"/>
                  <a:gd name="T54" fmla="*/ 2147483647 w 117"/>
                  <a:gd name="T55" fmla="*/ 2147483647 h 154"/>
                  <a:gd name="T56" fmla="*/ 2147483647 w 117"/>
                  <a:gd name="T57" fmla="*/ 2147483647 h 154"/>
                  <a:gd name="T58" fmla="*/ 2147483647 w 117"/>
                  <a:gd name="T59" fmla="*/ 2147483647 h 154"/>
                  <a:gd name="T60" fmla="*/ 2147483647 w 117"/>
                  <a:gd name="T61" fmla="*/ 2147483647 h 154"/>
                  <a:gd name="T62" fmla="*/ 2147483647 w 117"/>
                  <a:gd name="T63" fmla="*/ 2147483647 h 154"/>
                  <a:gd name="T64" fmla="*/ 2147483647 w 117"/>
                  <a:gd name="T65" fmla="*/ 2147483647 h 154"/>
                  <a:gd name="T66" fmla="*/ 2147483647 w 117"/>
                  <a:gd name="T67" fmla="*/ 2147483647 h 154"/>
                  <a:gd name="T68" fmla="*/ 2147483647 w 117"/>
                  <a:gd name="T69" fmla="*/ 2147483647 h 154"/>
                  <a:gd name="T70" fmla="*/ 2147483647 w 117"/>
                  <a:gd name="T71" fmla="*/ 2147483647 h 154"/>
                  <a:gd name="T72" fmla="*/ 2147483647 w 117"/>
                  <a:gd name="T73" fmla="*/ 2147483647 h 154"/>
                  <a:gd name="T74" fmla="*/ 2147483647 w 117"/>
                  <a:gd name="T75" fmla="*/ 2147483647 h 154"/>
                  <a:gd name="T76" fmla="*/ 2147483647 w 117"/>
                  <a:gd name="T77" fmla="*/ 2147483647 h 154"/>
                  <a:gd name="T78" fmla="*/ 2147483647 w 117"/>
                  <a:gd name="T79" fmla="*/ 2147483647 h 154"/>
                  <a:gd name="T80" fmla="*/ 2147483647 w 117"/>
                  <a:gd name="T81" fmla="*/ 2147483647 h 154"/>
                  <a:gd name="T82" fmla="*/ 2147483647 w 117"/>
                  <a:gd name="T83" fmla="*/ 2147483647 h 154"/>
                  <a:gd name="T84" fmla="*/ 2147483647 w 117"/>
                  <a:gd name="T85" fmla="*/ 2147483647 h 154"/>
                  <a:gd name="T86" fmla="*/ 2147483647 w 117"/>
                  <a:gd name="T87" fmla="*/ 2147483647 h 1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7"/>
                  <a:gd name="T133" fmla="*/ 0 h 154"/>
                  <a:gd name="T134" fmla="*/ 117 w 117"/>
                  <a:gd name="T135" fmla="*/ 154 h 1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7" h="154">
                    <a:moveTo>
                      <a:pt x="27" y="150"/>
                    </a:moveTo>
                    <a:lnTo>
                      <a:pt x="27" y="148"/>
                    </a:lnTo>
                    <a:lnTo>
                      <a:pt x="25" y="146"/>
                    </a:lnTo>
                    <a:lnTo>
                      <a:pt x="21" y="148"/>
                    </a:lnTo>
                    <a:lnTo>
                      <a:pt x="17" y="150"/>
                    </a:lnTo>
                    <a:lnTo>
                      <a:pt x="13" y="154"/>
                    </a:lnTo>
                    <a:lnTo>
                      <a:pt x="4" y="136"/>
                    </a:lnTo>
                    <a:lnTo>
                      <a:pt x="0" y="132"/>
                    </a:lnTo>
                    <a:lnTo>
                      <a:pt x="4" y="130"/>
                    </a:lnTo>
                    <a:lnTo>
                      <a:pt x="6" y="128"/>
                    </a:lnTo>
                    <a:lnTo>
                      <a:pt x="8" y="126"/>
                    </a:lnTo>
                    <a:lnTo>
                      <a:pt x="6" y="122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6" y="112"/>
                    </a:lnTo>
                    <a:lnTo>
                      <a:pt x="8" y="110"/>
                    </a:lnTo>
                    <a:lnTo>
                      <a:pt x="17" y="106"/>
                    </a:lnTo>
                    <a:lnTo>
                      <a:pt x="17" y="102"/>
                    </a:lnTo>
                    <a:lnTo>
                      <a:pt x="21" y="98"/>
                    </a:lnTo>
                    <a:lnTo>
                      <a:pt x="25" y="100"/>
                    </a:lnTo>
                    <a:lnTo>
                      <a:pt x="27" y="104"/>
                    </a:lnTo>
                    <a:lnTo>
                      <a:pt x="29" y="108"/>
                    </a:lnTo>
                    <a:lnTo>
                      <a:pt x="33" y="110"/>
                    </a:lnTo>
                    <a:lnTo>
                      <a:pt x="37" y="108"/>
                    </a:lnTo>
                    <a:lnTo>
                      <a:pt x="41" y="106"/>
                    </a:lnTo>
                    <a:lnTo>
                      <a:pt x="43" y="108"/>
                    </a:lnTo>
                    <a:lnTo>
                      <a:pt x="45" y="108"/>
                    </a:lnTo>
                    <a:lnTo>
                      <a:pt x="47" y="106"/>
                    </a:lnTo>
                    <a:lnTo>
                      <a:pt x="47" y="102"/>
                    </a:lnTo>
                    <a:lnTo>
                      <a:pt x="49" y="96"/>
                    </a:lnTo>
                    <a:lnTo>
                      <a:pt x="49" y="74"/>
                    </a:lnTo>
                    <a:lnTo>
                      <a:pt x="45" y="72"/>
                    </a:lnTo>
                    <a:lnTo>
                      <a:pt x="45" y="68"/>
                    </a:lnTo>
                    <a:lnTo>
                      <a:pt x="43" y="66"/>
                    </a:lnTo>
                    <a:lnTo>
                      <a:pt x="43" y="62"/>
                    </a:lnTo>
                    <a:lnTo>
                      <a:pt x="45" y="58"/>
                    </a:lnTo>
                    <a:lnTo>
                      <a:pt x="45" y="54"/>
                    </a:lnTo>
                    <a:lnTo>
                      <a:pt x="49" y="52"/>
                    </a:lnTo>
                    <a:lnTo>
                      <a:pt x="51" y="48"/>
                    </a:lnTo>
                    <a:lnTo>
                      <a:pt x="49" y="42"/>
                    </a:lnTo>
                    <a:lnTo>
                      <a:pt x="45" y="40"/>
                    </a:lnTo>
                    <a:lnTo>
                      <a:pt x="39" y="40"/>
                    </a:lnTo>
                    <a:lnTo>
                      <a:pt x="31" y="40"/>
                    </a:lnTo>
                    <a:lnTo>
                      <a:pt x="33" y="26"/>
                    </a:lnTo>
                    <a:lnTo>
                      <a:pt x="55" y="26"/>
                    </a:lnTo>
                    <a:lnTo>
                      <a:pt x="59" y="28"/>
                    </a:lnTo>
                    <a:lnTo>
                      <a:pt x="63" y="30"/>
                    </a:lnTo>
                    <a:lnTo>
                      <a:pt x="73" y="30"/>
                    </a:lnTo>
                    <a:lnTo>
                      <a:pt x="79" y="30"/>
                    </a:lnTo>
                    <a:lnTo>
                      <a:pt x="79" y="16"/>
                    </a:lnTo>
                    <a:lnTo>
                      <a:pt x="83" y="10"/>
                    </a:lnTo>
                    <a:lnTo>
                      <a:pt x="87" y="4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3" y="0"/>
                    </a:lnTo>
                    <a:lnTo>
                      <a:pt x="113" y="2"/>
                    </a:lnTo>
                    <a:lnTo>
                      <a:pt x="115" y="4"/>
                    </a:lnTo>
                    <a:lnTo>
                      <a:pt x="115" y="6"/>
                    </a:lnTo>
                    <a:lnTo>
                      <a:pt x="117" y="10"/>
                    </a:lnTo>
                    <a:lnTo>
                      <a:pt x="115" y="20"/>
                    </a:lnTo>
                    <a:lnTo>
                      <a:pt x="111" y="34"/>
                    </a:lnTo>
                    <a:lnTo>
                      <a:pt x="99" y="64"/>
                    </a:lnTo>
                    <a:lnTo>
                      <a:pt x="99" y="68"/>
                    </a:lnTo>
                    <a:lnTo>
                      <a:pt x="99" y="70"/>
                    </a:lnTo>
                    <a:lnTo>
                      <a:pt x="101" y="74"/>
                    </a:lnTo>
                    <a:lnTo>
                      <a:pt x="99" y="78"/>
                    </a:lnTo>
                    <a:lnTo>
                      <a:pt x="97" y="82"/>
                    </a:lnTo>
                    <a:lnTo>
                      <a:pt x="93" y="84"/>
                    </a:lnTo>
                    <a:lnTo>
                      <a:pt x="89" y="88"/>
                    </a:lnTo>
                    <a:lnTo>
                      <a:pt x="85" y="92"/>
                    </a:lnTo>
                    <a:lnTo>
                      <a:pt x="83" y="102"/>
                    </a:lnTo>
                    <a:lnTo>
                      <a:pt x="79" y="106"/>
                    </a:lnTo>
                    <a:lnTo>
                      <a:pt x="75" y="108"/>
                    </a:lnTo>
                    <a:lnTo>
                      <a:pt x="75" y="122"/>
                    </a:lnTo>
                    <a:lnTo>
                      <a:pt x="71" y="134"/>
                    </a:lnTo>
                    <a:lnTo>
                      <a:pt x="69" y="142"/>
                    </a:lnTo>
                    <a:lnTo>
                      <a:pt x="65" y="148"/>
                    </a:lnTo>
                    <a:lnTo>
                      <a:pt x="61" y="150"/>
                    </a:lnTo>
                    <a:lnTo>
                      <a:pt x="55" y="150"/>
                    </a:lnTo>
                    <a:lnTo>
                      <a:pt x="51" y="150"/>
                    </a:lnTo>
                    <a:lnTo>
                      <a:pt x="49" y="150"/>
                    </a:lnTo>
                    <a:lnTo>
                      <a:pt x="49" y="146"/>
                    </a:lnTo>
                    <a:lnTo>
                      <a:pt x="45" y="146"/>
                    </a:lnTo>
                    <a:lnTo>
                      <a:pt x="43" y="146"/>
                    </a:lnTo>
                    <a:lnTo>
                      <a:pt x="41" y="148"/>
                    </a:lnTo>
                    <a:lnTo>
                      <a:pt x="39" y="150"/>
                    </a:lnTo>
                    <a:lnTo>
                      <a:pt x="35" y="150"/>
                    </a:lnTo>
                    <a:lnTo>
                      <a:pt x="33" y="150"/>
                    </a:lnTo>
                    <a:lnTo>
                      <a:pt x="27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8" name="Freeform 149"/>
              <p:cNvSpPr/>
              <p:nvPr/>
            </p:nvSpPr>
            <p:spPr bwMode="auto">
              <a:xfrm>
                <a:off x="4904191" y="5065432"/>
                <a:ext cx="307880" cy="342480"/>
              </a:xfrm>
              <a:custGeom>
                <a:avLst/>
                <a:gdLst>
                  <a:gd name="T0" fmla="*/ 2147483647 w 211"/>
                  <a:gd name="T1" fmla="*/ 2147483647 h 216"/>
                  <a:gd name="T2" fmla="*/ 2147483647 w 211"/>
                  <a:gd name="T3" fmla="*/ 2147483647 h 216"/>
                  <a:gd name="T4" fmla="*/ 2147483647 w 211"/>
                  <a:gd name="T5" fmla="*/ 2147483647 h 216"/>
                  <a:gd name="T6" fmla="*/ 2147483647 w 211"/>
                  <a:gd name="T7" fmla="*/ 2147483647 h 216"/>
                  <a:gd name="T8" fmla="*/ 2147483647 w 211"/>
                  <a:gd name="T9" fmla="*/ 2147483647 h 216"/>
                  <a:gd name="T10" fmla="*/ 2147483647 w 211"/>
                  <a:gd name="T11" fmla="*/ 2147483647 h 216"/>
                  <a:gd name="T12" fmla="*/ 2147483647 w 211"/>
                  <a:gd name="T13" fmla="*/ 2147483647 h 216"/>
                  <a:gd name="T14" fmla="*/ 2147483647 w 211"/>
                  <a:gd name="T15" fmla="*/ 2147483647 h 216"/>
                  <a:gd name="T16" fmla="*/ 2147483647 w 211"/>
                  <a:gd name="T17" fmla="*/ 0 h 216"/>
                  <a:gd name="T18" fmla="*/ 2147483647 w 211"/>
                  <a:gd name="T19" fmla="*/ 0 h 216"/>
                  <a:gd name="T20" fmla="*/ 2147483647 w 211"/>
                  <a:gd name="T21" fmla="*/ 2147483647 h 216"/>
                  <a:gd name="T22" fmla="*/ 2147483647 w 211"/>
                  <a:gd name="T23" fmla="*/ 2147483647 h 216"/>
                  <a:gd name="T24" fmla="*/ 0 w 211"/>
                  <a:gd name="T25" fmla="*/ 0 h 216"/>
                  <a:gd name="T26" fmla="*/ 2147483647 w 211"/>
                  <a:gd name="T27" fmla="*/ 2147483647 h 216"/>
                  <a:gd name="T28" fmla="*/ 2147483647 w 211"/>
                  <a:gd name="T29" fmla="*/ 2147483647 h 216"/>
                  <a:gd name="T30" fmla="*/ 2147483647 w 211"/>
                  <a:gd name="T31" fmla="*/ 2147483647 h 216"/>
                  <a:gd name="T32" fmla="*/ 2147483647 w 211"/>
                  <a:gd name="T33" fmla="*/ 2147483647 h 216"/>
                  <a:gd name="T34" fmla="*/ 2147483647 w 211"/>
                  <a:gd name="T35" fmla="*/ 2147483647 h 216"/>
                  <a:gd name="T36" fmla="*/ 2147483647 w 211"/>
                  <a:gd name="T37" fmla="*/ 2147483647 h 216"/>
                  <a:gd name="T38" fmla="*/ 2147483647 w 211"/>
                  <a:gd name="T39" fmla="*/ 2147483647 h 216"/>
                  <a:gd name="T40" fmla="*/ 2147483647 w 211"/>
                  <a:gd name="T41" fmla="*/ 2147483647 h 216"/>
                  <a:gd name="T42" fmla="*/ 2147483647 w 211"/>
                  <a:gd name="T43" fmla="*/ 2147483647 h 216"/>
                  <a:gd name="T44" fmla="*/ 2147483647 w 211"/>
                  <a:gd name="T45" fmla="*/ 2147483647 h 216"/>
                  <a:gd name="T46" fmla="*/ 2147483647 w 211"/>
                  <a:gd name="T47" fmla="*/ 2147483647 h 216"/>
                  <a:gd name="T48" fmla="*/ 2147483647 w 211"/>
                  <a:gd name="T49" fmla="*/ 2147483647 h 216"/>
                  <a:gd name="T50" fmla="*/ 2147483647 w 211"/>
                  <a:gd name="T51" fmla="*/ 2147483647 h 216"/>
                  <a:gd name="T52" fmla="*/ 2147483647 w 211"/>
                  <a:gd name="T53" fmla="*/ 2147483647 h 216"/>
                  <a:gd name="T54" fmla="*/ 2147483647 w 211"/>
                  <a:gd name="T55" fmla="*/ 2147483647 h 216"/>
                  <a:gd name="T56" fmla="*/ 2147483647 w 211"/>
                  <a:gd name="T57" fmla="*/ 2147483647 h 216"/>
                  <a:gd name="T58" fmla="*/ 2147483647 w 211"/>
                  <a:gd name="T59" fmla="*/ 2147483647 h 216"/>
                  <a:gd name="T60" fmla="*/ 2147483647 w 211"/>
                  <a:gd name="T61" fmla="*/ 2147483647 h 216"/>
                  <a:gd name="T62" fmla="*/ 2147483647 w 211"/>
                  <a:gd name="T63" fmla="*/ 2147483647 h 216"/>
                  <a:gd name="T64" fmla="*/ 2147483647 w 211"/>
                  <a:gd name="T65" fmla="*/ 2147483647 h 216"/>
                  <a:gd name="T66" fmla="*/ 2147483647 w 211"/>
                  <a:gd name="T67" fmla="*/ 2147483647 h 216"/>
                  <a:gd name="T68" fmla="*/ 2147483647 w 211"/>
                  <a:gd name="T69" fmla="*/ 2147483647 h 216"/>
                  <a:gd name="T70" fmla="*/ 2147483647 w 211"/>
                  <a:gd name="T71" fmla="*/ 2147483647 h 216"/>
                  <a:gd name="T72" fmla="*/ 2147483647 w 211"/>
                  <a:gd name="T73" fmla="*/ 2147483647 h 216"/>
                  <a:gd name="T74" fmla="*/ 2147483647 w 211"/>
                  <a:gd name="T75" fmla="*/ 2147483647 h 216"/>
                  <a:gd name="T76" fmla="*/ 2147483647 w 211"/>
                  <a:gd name="T77" fmla="*/ 2147483647 h 216"/>
                  <a:gd name="T78" fmla="*/ 2147483647 w 211"/>
                  <a:gd name="T79" fmla="*/ 2147483647 h 216"/>
                  <a:gd name="T80" fmla="*/ 2147483647 w 211"/>
                  <a:gd name="T81" fmla="*/ 2147483647 h 216"/>
                  <a:gd name="T82" fmla="*/ 2147483647 w 211"/>
                  <a:gd name="T83" fmla="*/ 2147483647 h 216"/>
                  <a:gd name="T84" fmla="*/ 2147483647 w 211"/>
                  <a:gd name="T85" fmla="*/ 2147483647 h 216"/>
                  <a:gd name="T86" fmla="*/ 2147483647 w 211"/>
                  <a:gd name="T87" fmla="*/ 2147483647 h 216"/>
                  <a:gd name="T88" fmla="*/ 2147483647 w 211"/>
                  <a:gd name="T89" fmla="*/ 2147483647 h 216"/>
                  <a:gd name="T90" fmla="*/ 2147483647 w 211"/>
                  <a:gd name="T91" fmla="*/ 2147483647 h 216"/>
                  <a:gd name="T92" fmla="*/ 2147483647 w 211"/>
                  <a:gd name="T93" fmla="*/ 2147483647 h 216"/>
                  <a:gd name="T94" fmla="*/ 2147483647 w 211"/>
                  <a:gd name="T95" fmla="*/ 2147483647 h 216"/>
                  <a:gd name="T96" fmla="*/ 2147483647 w 211"/>
                  <a:gd name="T97" fmla="*/ 2147483647 h 216"/>
                  <a:gd name="T98" fmla="*/ 2147483647 w 211"/>
                  <a:gd name="T99" fmla="*/ 2147483647 h 216"/>
                  <a:gd name="T100" fmla="*/ 2147483647 w 211"/>
                  <a:gd name="T101" fmla="*/ 2147483647 h 216"/>
                  <a:gd name="T102" fmla="*/ 2147483647 w 211"/>
                  <a:gd name="T103" fmla="*/ 2147483647 h 216"/>
                  <a:gd name="T104" fmla="*/ 2147483647 w 211"/>
                  <a:gd name="T105" fmla="*/ 2147483647 h 216"/>
                  <a:gd name="T106" fmla="*/ 2147483647 w 211"/>
                  <a:gd name="T107" fmla="*/ 2147483647 h 216"/>
                  <a:gd name="T108" fmla="*/ 2147483647 w 211"/>
                  <a:gd name="T109" fmla="*/ 2147483647 h 216"/>
                  <a:gd name="T110" fmla="*/ 2147483647 w 211"/>
                  <a:gd name="T111" fmla="*/ 2147483647 h 2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11"/>
                  <a:gd name="T169" fmla="*/ 0 h 216"/>
                  <a:gd name="T170" fmla="*/ 211 w 211"/>
                  <a:gd name="T171" fmla="*/ 216 h 2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11" h="216">
                    <a:moveTo>
                      <a:pt x="181" y="8"/>
                    </a:moveTo>
                    <a:lnTo>
                      <a:pt x="159" y="16"/>
                    </a:lnTo>
                    <a:lnTo>
                      <a:pt x="117" y="16"/>
                    </a:lnTo>
                    <a:lnTo>
                      <a:pt x="107" y="12"/>
                    </a:lnTo>
                    <a:lnTo>
                      <a:pt x="105" y="10"/>
                    </a:lnTo>
                    <a:lnTo>
                      <a:pt x="101" y="6"/>
                    </a:lnTo>
                    <a:lnTo>
                      <a:pt x="33" y="6"/>
                    </a:lnTo>
                    <a:lnTo>
                      <a:pt x="27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1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2" y="16"/>
                    </a:lnTo>
                    <a:lnTo>
                      <a:pt x="7" y="30"/>
                    </a:lnTo>
                    <a:lnTo>
                      <a:pt x="13" y="42"/>
                    </a:lnTo>
                    <a:lnTo>
                      <a:pt x="21" y="54"/>
                    </a:lnTo>
                    <a:lnTo>
                      <a:pt x="29" y="66"/>
                    </a:lnTo>
                    <a:lnTo>
                      <a:pt x="37" y="76"/>
                    </a:lnTo>
                    <a:lnTo>
                      <a:pt x="39" y="90"/>
                    </a:lnTo>
                    <a:lnTo>
                      <a:pt x="41" y="104"/>
                    </a:lnTo>
                    <a:lnTo>
                      <a:pt x="41" y="126"/>
                    </a:lnTo>
                    <a:lnTo>
                      <a:pt x="43" y="152"/>
                    </a:lnTo>
                    <a:lnTo>
                      <a:pt x="45" y="174"/>
                    </a:lnTo>
                    <a:lnTo>
                      <a:pt x="49" y="184"/>
                    </a:lnTo>
                    <a:lnTo>
                      <a:pt x="53" y="194"/>
                    </a:lnTo>
                    <a:lnTo>
                      <a:pt x="61" y="204"/>
                    </a:lnTo>
                    <a:lnTo>
                      <a:pt x="69" y="212"/>
                    </a:lnTo>
                    <a:lnTo>
                      <a:pt x="73" y="208"/>
                    </a:lnTo>
                    <a:lnTo>
                      <a:pt x="75" y="204"/>
                    </a:lnTo>
                    <a:lnTo>
                      <a:pt x="79" y="204"/>
                    </a:lnTo>
                    <a:lnTo>
                      <a:pt x="83" y="210"/>
                    </a:lnTo>
                    <a:lnTo>
                      <a:pt x="89" y="214"/>
                    </a:lnTo>
                    <a:lnTo>
                      <a:pt x="93" y="216"/>
                    </a:lnTo>
                    <a:lnTo>
                      <a:pt x="101" y="216"/>
                    </a:lnTo>
                    <a:lnTo>
                      <a:pt x="111" y="216"/>
                    </a:lnTo>
                    <a:lnTo>
                      <a:pt x="117" y="212"/>
                    </a:lnTo>
                    <a:lnTo>
                      <a:pt x="121" y="208"/>
                    </a:lnTo>
                    <a:lnTo>
                      <a:pt x="125" y="206"/>
                    </a:lnTo>
                    <a:lnTo>
                      <a:pt x="123" y="144"/>
                    </a:lnTo>
                    <a:lnTo>
                      <a:pt x="123" y="90"/>
                    </a:lnTo>
                    <a:lnTo>
                      <a:pt x="143" y="90"/>
                    </a:lnTo>
                    <a:lnTo>
                      <a:pt x="143" y="22"/>
                    </a:lnTo>
                    <a:lnTo>
                      <a:pt x="165" y="20"/>
                    </a:lnTo>
                    <a:lnTo>
                      <a:pt x="183" y="18"/>
                    </a:lnTo>
                    <a:lnTo>
                      <a:pt x="187" y="24"/>
                    </a:lnTo>
                    <a:lnTo>
                      <a:pt x="201" y="18"/>
                    </a:lnTo>
                    <a:lnTo>
                      <a:pt x="205" y="14"/>
                    </a:lnTo>
                    <a:lnTo>
                      <a:pt x="211" y="12"/>
                    </a:lnTo>
                    <a:lnTo>
                      <a:pt x="205" y="8"/>
                    </a:lnTo>
                    <a:lnTo>
                      <a:pt x="201" y="6"/>
                    </a:lnTo>
                    <a:lnTo>
                      <a:pt x="193" y="8"/>
                    </a:lnTo>
                    <a:lnTo>
                      <a:pt x="187" y="10"/>
                    </a:lnTo>
                    <a:lnTo>
                      <a:pt x="183" y="8"/>
                    </a:lnTo>
                    <a:lnTo>
                      <a:pt x="181" y="6"/>
                    </a:lnTo>
                    <a:lnTo>
                      <a:pt x="18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9" name="Freeform 150"/>
              <p:cNvSpPr/>
              <p:nvPr/>
            </p:nvSpPr>
            <p:spPr bwMode="auto">
              <a:xfrm>
                <a:off x="5478438" y="4049938"/>
                <a:ext cx="154517" cy="156638"/>
              </a:xfrm>
              <a:custGeom>
                <a:avLst/>
                <a:gdLst>
                  <a:gd name="T0" fmla="*/ 2147483647 w 106"/>
                  <a:gd name="T1" fmla="*/ 0 h 98"/>
                  <a:gd name="T2" fmla="*/ 2147483647 w 106"/>
                  <a:gd name="T3" fmla="*/ 2147483647 h 98"/>
                  <a:gd name="T4" fmla="*/ 2147483647 w 106"/>
                  <a:gd name="T5" fmla="*/ 2147483647 h 98"/>
                  <a:gd name="T6" fmla="*/ 2147483647 w 106"/>
                  <a:gd name="T7" fmla="*/ 2147483647 h 98"/>
                  <a:gd name="T8" fmla="*/ 2147483647 w 106"/>
                  <a:gd name="T9" fmla="*/ 2147483647 h 98"/>
                  <a:gd name="T10" fmla="*/ 2147483647 w 106"/>
                  <a:gd name="T11" fmla="*/ 2147483647 h 98"/>
                  <a:gd name="T12" fmla="*/ 2147483647 w 106"/>
                  <a:gd name="T13" fmla="*/ 2147483647 h 98"/>
                  <a:gd name="T14" fmla="*/ 0 w 106"/>
                  <a:gd name="T15" fmla="*/ 2147483647 h 98"/>
                  <a:gd name="T16" fmla="*/ 0 w 106"/>
                  <a:gd name="T17" fmla="*/ 2147483647 h 98"/>
                  <a:gd name="T18" fmla="*/ 2147483647 w 106"/>
                  <a:gd name="T19" fmla="*/ 2147483647 h 98"/>
                  <a:gd name="T20" fmla="*/ 2147483647 w 106"/>
                  <a:gd name="T21" fmla="*/ 2147483647 h 98"/>
                  <a:gd name="T22" fmla="*/ 2147483647 w 106"/>
                  <a:gd name="T23" fmla="*/ 2147483647 h 98"/>
                  <a:gd name="T24" fmla="*/ 2147483647 w 106"/>
                  <a:gd name="T25" fmla="*/ 2147483647 h 98"/>
                  <a:gd name="T26" fmla="*/ 2147483647 w 106"/>
                  <a:gd name="T27" fmla="*/ 2147483647 h 98"/>
                  <a:gd name="T28" fmla="*/ 2147483647 w 106"/>
                  <a:gd name="T29" fmla="*/ 2147483647 h 98"/>
                  <a:gd name="T30" fmla="*/ 2147483647 w 106"/>
                  <a:gd name="T31" fmla="*/ 2147483647 h 98"/>
                  <a:gd name="T32" fmla="*/ 2147483647 w 106"/>
                  <a:gd name="T33" fmla="*/ 2147483647 h 98"/>
                  <a:gd name="T34" fmla="*/ 2147483647 w 106"/>
                  <a:gd name="T35" fmla="*/ 2147483647 h 98"/>
                  <a:gd name="T36" fmla="*/ 2147483647 w 106"/>
                  <a:gd name="T37" fmla="*/ 2147483647 h 98"/>
                  <a:gd name="T38" fmla="*/ 2147483647 w 106"/>
                  <a:gd name="T39" fmla="*/ 2147483647 h 98"/>
                  <a:gd name="T40" fmla="*/ 2147483647 w 106"/>
                  <a:gd name="T41" fmla="*/ 2147483647 h 98"/>
                  <a:gd name="T42" fmla="*/ 2147483647 w 106"/>
                  <a:gd name="T43" fmla="*/ 2147483647 h 98"/>
                  <a:gd name="T44" fmla="*/ 2147483647 w 106"/>
                  <a:gd name="T45" fmla="*/ 2147483647 h 98"/>
                  <a:gd name="T46" fmla="*/ 2147483647 w 106"/>
                  <a:gd name="T47" fmla="*/ 2147483647 h 98"/>
                  <a:gd name="T48" fmla="*/ 2147483647 w 106"/>
                  <a:gd name="T49" fmla="*/ 2147483647 h 98"/>
                  <a:gd name="T50" fmla="*/ 2147483647 w 106"/>
                  <a:gd name="T51" fmla="*/ 2147483647 h 98"/>
                  <a:gd name="T52" fmla="*/ 2147483647 w 106"/>
                  <a:gd name="T53" fmla="*/ 0 h 9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06"/>
                  <a:gd name="T82" fmla="*/ 0 h 98"/>
                  <a:gd name="T83" fmla="*/ 106 w 106"/>
                  <a:gd name="T84" fmla="*/ 98 h 9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06" h="98">
                    <a:moveTo>
                      <a:pt x="32" y="0"/>
                    </a:moveTo>
                    <a:lnTo>
                      <a:pt x="28" y="4"/>
                    </a:lnTo>
                    <a:lnTo>
                      <a:pt x="22" y="10"/>
                    </a:lnTo>
                    <a:lnTo>
                      <a:pt x="14" y="14"/>
                    </a:lnTo>
                    <a:lnTo>
                      <a:pt x="6" y="16"/>
                    </a:lnTo>
                    <a:lnTo>
                      <a:pt x="6" y="26"/>
                    </a:lnTo>
                    <a:lnTo>
                      <a:pt x="4" y="34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18" y="62"/>
                    </a:lnTo>
                    <a:lnTo>
                      <a:pt x="24" y="64"/>
                    </a:lnTo>
                    <a:lnTo>
                      <a:pt x="28" y="54"/>
                    </a:lnTo>
                    <a:lnTo>
                      <a:pt x="38" y="58"/>
                    </a:lnTo>
                    <a:lnTo>
                      <a:pt x="54" y="58"/>
                    </a:lnTo>
                    <a:lnTo>
                      <a:pt x="68" y="62"/>
                    </a:lnTo>
                    <a:lnTo>
                      <a:pt x="82" y="76"/>
                    </a:lnTo>
                    <a:lnTo>
                      <a:pt x="96" y="92"/>
                    </a:lnTo>
                    <a:lnTo>
                      <a:pt x="102" y="98"/>
                    </a:lnTo>
                    <a:lnTo>
                      <a:pt x="106" y="94"/>
                    </a:lnTo>
                    <a:lnTo>
                      <a:pt x="96" y="80"/>
                    </a:lnTo>
                    <a:lnTo>
                      <a:pt x="86" y="68"/>
                    </a:lnTo>
                    <a:lnTo>
                      <a:pt x="74" y="56"/>
                    </a:lnTo>
                    <a:lnTo>
                      <a:pt x="62" y="48"/>
                    </a:lnTo>
                    <a:lnTo>
                      <a:pt x="52" y="42"/>
                    </a:lnTo>
                    <a:lnTo>
                      <a:pt x="46" y="30"/>
                    </a:lnTo>
                    <a:lnTo>
                      <a:pt x="40" y="1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0" name="Freeform 152"/>
              <p:cNvSpPr/>
              <p:nvPr/>
            </p:nvSpPr>
            <p:spPr bwMode="auto">
              <a:xfrm>
                <a:off x="4248071" y="4172063"/>
                <a:ext cx="68033" cy="18584"/>
              </a:xfrm>
              <a:custGeom>
                <a:avLst/>
                <a:gdLst>
                  <a:gd name="T0" fmla="*/ 2147483647 w 46"/>
                  <a:gd name="T1" fmla="*/ 2147483647 h 12"/>
                  <a:gd name="T2" fmla="*/ 2147483647 w 46"/>
                  <a:gd name="T3" fmla="*/ 2147483647 h 12"/>
                  <a:gd name="T4" fmla="*/ 2147483647 w 46"/>
                  <a:gd name="T5" fmla="*/ 2147483647 h 12"/>
                  <a:gd name="T6" fmla="*/ 2147483647 w 46"/>
                  <a:gd name="T7" fmla="*/ 2147483647 h 12"/>
                  <a:gd name="T8" fmla="*/ 2147483647 w 46"/>
                  <a:gd name="T9" fmla="*/ 2147483647 h 12"/>
                  <a:gd name="T10" fmla="*/ 2147483647 w 46"/>
                  <a:gd name="T11" fmla="*/ 0 h 12"/>
                  <a:gd name="T12" fmla="*/ 2147483647 w 46"/>
                  <a:gd name="T13" fmla="*/ 2147483647 h 12"/>
                  <a:gd name="T14" fmla="*/ 2147483647 w 46"/>
                  <a:gd name="T15" fmla="*/ 2147483647 h 12"/>
                  <a:gd name="T16" fmla="*/ 2147483647 w 46"/>
                  <a:gd name="T17" fmla="*/ 2147483647 h 12"/>
                  <a:gd name="T18" fmla="*/ 2147483647 w 46"/>
                  <a:gd name="T19" fmla="*/ 2147483647 h 12"/>
                  <a:gd name="T20" fmla="*/ 2147483647 w 46"/>
                  <a:gd name="T21" fmla="*/ 2147483647 h 12"/>
                  <a:gd name="T22" fmla="*/ 2147483647 w 46"/>
                  <a:gd name="T23" fmla="*/ 2147483647 h 12"/>
                  <a:gd name="T24" fmla="*/ 2147483647 w 46"/>
                  <a:gd name="T25" fmla="*/ 2147483647 h 12"/>
                  <a:gd name="T26" fmla="*/ 2147483647 w 46"/>
                  <a:gd name="T27" fmla="*/ 2147483647 h 12"/>
                  <a:gd name="T28" fmla="*/ 2147483647 w 46"/>
                  <a:gd name="T29" fmla="*/ 2147483647 h 12"/>
                  <a:gd name="T30" fmla="*/ 0 w 46"/>
                  <a:gd name="T31" fmla="*/ 2147483647 h 12"/>
                  <a:gd name="T32" fmla="*/ 2147483647 w 46"/>
                  <a:gd name="T33" fmla="*/ 2147483647 h 12"/>
                  <a:gd name="T34" fmla="*/ 2147483647 w 46"/>
                  <a:gd name="T35" fmla="*/ 2147483647 h 12"/>
                  <a:gd name="T36" fmla="*/ 2147483647 w 46"/>
                  <a:gd name="T37" fmla="*/ 2147483647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6"/>
                  <a:gd name="T58" fmla="*/ 0 h 12"/>
                  <a:gd name="T59" fmla="*/ 46 w 46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6" h="12">
                    <a:moveTo>
                      <a:pt x="4" y="6"/>
                    </a:moveTo>
                    <a:lnTo>
                      <a:pt x="14" y="8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28" y="4"/>
                    </a:lnTo>
                    <a:lnTo>
                      <a:pt x="34" y="6"/>
                    </a:lnTo>
                    <a:lnTo>
                      <a:pt x="46" y="8"/>
                    </a:lnTo>
                    <a:lnTo>
                      <a:pt x="42" y="10"/>
                    </a:lnTo>
                    <a:lnTo>
                      <a:pt x="38" y="12"/>
                    </a:lnTo>
                    <a:lnTo>
                      <a:pt x="30" y="10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12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1" name="Freeform 155"/>
              <p:cNvSpPr/>
              <p:nvPr/>
            </p:nvSpPr>
            <p:spPr bwMode="auto">
              <a:xfrm>
                <a:off x="4913416" y="4699058"/>
                <a:ext cx="20756" cy="35841"/>
              </a:xfrm>
              <a:custGeom>
                <a:avLst/>
                <a:gdLst>
                  <a:gd name="T0" fmla="*/ 2147483647 w 14"/>
                  <a:gd name="T1" fmla="*/ 2147483647 h 22"/>
                  <a:gd name="T2" fmla="*/ 0 w 14"/>
                  <a:gd name="T3" fmla="*/ 2147483647 h 22"/>
                  <a:gd name="T4" fmla="*/ 2147483647 w 14"/>
                  <a:gd name="T5" fmla="*/ 2147483647 h 22"/>
                  <a:gd name="T6" fmla="*/ 2147483647 w 14"/>
                  <a:gd name="T7" fmla="*/ 2147483647 h 22"/>
                  <a:gd name="T8" fmla="*/ 2147483647 w 14"/>
                  <a:gd name="T9" fmla="*/ 0 h 22"/>
                  <a:gd name="T10" fmla="*/ 2147483647 w 14"/>
                  <a:gd name="T11" fmla="*/ 2147483647 h 22"/>
                  <a:gd name="T12" fmla="*/ 2147483647 w 14"/>
                  <a:gd name="T13" fmla="*/ 2147483647 h 22"/>
                  <a:gd name="T14" fmla="*/ 2147483647 w 14"/>
                  <a:gd name="T15" fmla="*/ 2147483647 h 22"/>
                  <a:gd name="T16" fmla="*/ 2147483647 w 14"/>
                  <a:gd name="T17" fmla="*/ 2147483647 h 22"/>
                  <a:gd name="T18" fmla="*/ 2147483647 w 14"/>
                  <a:gd name="T19" fmla="*/ 2147483647 h 22"/>
                  <a:gd name="T20" fmla="*/ 2147483647 w 14"/>
                  <a:gd name="T21" fmla="*/ 2147483647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22"/>
                  <a:gd name="T35" fmla="*/ 14 w 14"/>
                  <a:gd name="T36" fmla="*/ 22 h 2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22">
                    <a:moveTo>
                      <a:pt x="6" y="22"/>
                    </a:move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8" y="20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2" name="Freeform 157"/>
              <p:cNvSpPr/>
              <p:nvPr/>
            </p:nvSpPr>
            <p:spPr bwMode="auto">
              <a:xfrm>
                <a:off x="3552746" y="2276475"/>
                <a:ext cx="916722" cy="544251"/>
              </a:xfrm>
              <a:custGeom>
                <a:avLst/>
                <a:gdLst>
                  <a:gd name="T0" fmla="*/ 2147483647 w 628"/>
                  <a:gd name="T1" fmla="*/ 2147483647 h 344"/>
                  <a:gd name="T2" fmla="*/ 2147483647 w 628"/>
                  <a:gd name="T3" fmla="*/ 2147483647 h 344"/>
                  <a:gd name="T4" fmla="*/ 2147483647 w 628"/>
                  <a:gd name="T5" fmla="*/ 2147483647 h 344"/>
                  <a:gd name="T6" fmla="*/ 2147483647 w 628"/>
                  <a:gd name="T7" fmla="*/ 2147483647 h 344"/>
                  <a:gd name="T8" fmla="*/ 2147483647 w 628"/>
                  <a:gd name="T9" fmla="*/ 2147483647 h 344"/>
                  <a:gd name="T10" fmla="*/ 2147483647 w 628"/>
                  <a:gd name="T11" fmla="*/ 2147483647 h 344"/>
                  <a:gd name="T12" fmla="*/ 2147483647 w 628"/>
                  <a:gd name="T13" fmla="*/ 2147483647 h 344"/>
                  <a:gd name="T14" fmla="*/ 2147483647 w 628"/>
                  <a:gd name="T15" fmla="*/ 2147483647 h 344"/>
                  <a:gd name="T16" fmla="*/ 2147483647 w 628"/>
                  <a:gd name="T17" fmla="*/ 2147483647 h 344"/>
                  <a:gd name="T18" fmla="*/ 2147483647 w 628"/>
                  <a:gd name="T19" fmla="*/ 2147483647 h 344"/>
                  <a:gd name="T20" fmla="*/ 2147483647 w 628"/>
                  <a:gd name="T21" fmla="*/ 2147483647 h 344"/>
                  <a:gd name="T22" fmla="*/ 2147483647 w 628"/>
                  <a:gd name="T23" fmla="*/ 2147483647 h 344"/>
                  <a:gd name="T24" fmla="*/ 2147483647 w 628"/>
                  <a:gd name="T25" fmla="*/ 2147483647 h 344"/>
                  <a:gd name="T26" fmla="*/ 2147483647 w 628"/>
                  <a:gd name="T27" fmla="*/ 2147483647 h 344"/>
                  <a:gd name="T28" fmla="*/ 2147483647 w 628"/>
                  <a:gd name="T29" fmla="*/ 2147483647 h 344"/>
                  <a:gd name="T30" fmla="*/ 2147483647 w 628"/>
                  <a:gd name="T31" fmla="*/ 2147483647 h 344"/>
                  <a:gd name="T32" fmla="*/ 2147483647 w 628"/>
                  <a:gd name="T33" fmla="*/ 2147483647 h 344"/>
                  <a:gd name="T34" fmla="*/ 2147483647 w 628"/>
                  <a:gd name="T35" fmla="*/ 2147483647 h 344"/>
                  <a:gd name="T36" fmla="*/ 2147483647 w 628"/>
                  <a:gd name="T37" fmla="*/ 2147483647 h 344"/>
                  <a:gd name="T38" fmla="*/ 2147483647 w 628"/>
                  <a:gd name="T39" fmla="*/ 2147483647 h 344"/>
                  <a:gd name="T40" fmla="*/ 2147483647 w 628"/>
                  <a:gd name="T41" fmla="*/ 2147483647 h 344"/>
                  <a:gd name="T42" fmla="*/ 2147483647 w 628"/>
                  <a:gd name="T43" fmla="*/ 2147483647 h 344"/>
                  <a:gd name="T44" fmla="*/ 2147483647 w 628"/>
                  <a:gd name="T45" fmla="*/ 2147483647 h 344"/>
                  <a:gd name="T46" fmla="*/ 2147483647 w 628"/>
                  <a:gd name="T47" fmla="*/ 2147483647 h 344"/>
                  <a:gd name="T48" fmla="*/ 2147483647 w 628"/>
                  <a:gd name="T49" fmla="*/ 2147483647 h 344"/>
                  <a:gd name="T50" fmla="*/ 2147483647 w 628"/>
                  <a:gd name="T51" fmla="*/ 2147483647 h 344"/>
                  <a:gd name="T52" fmla="*/ 2147483647 w 628"/>
                  <a:gd name="T53" fmla="*/ 2147483647 h 344"/>
                  <a:gd name="T54" fmla="*/ 2147483647 w 628"/>
                  <a:gd name="T55" fmla="*/ 2147483647 h 344"/>
                  <a:gd name="T56" fmla="*/ 2147483647 w 628"/>
                  <a:gd name="T57" fmla="*/ 2147483647 h 344"/>
                  <a:gd name="T58" fmla="*/ 2147483647 w 628"/>
                  <a:gd name="T59" fmla="*/ 2147483647 h 344"/>
                  <a:gd name="T60" fmla="*/ 0 w 628"/>
                  <a:gd name="T61" fmla="*/ 2147483647 h 344"/>
                  <a:gd name="T62" fmla="*/ 2147483647 w 628"/>
                  <a:gd name="T63" fmla="*/ 2147483647 h 344"/>
                  <a:gd name="T64" fmla="*/ 2147483647 w 628"/>
                  <a:gd name="T65" fmla="*/ 2147483647 h 344"/>
                  <a:gd name="T66" fmla="*/ 2147483647 w 628"/>
                  <a:gd name="T67" fmla="*/ 2147483647 h 344"/>
                  <a:gd name="T68" fmla="*/ 2147483647 w 628"/>
                  <a:gd name="T69" fmla="*/ 2147483647 h 344"/>
                  <a:gd name="T70" fmla="*/ 2147483647 w 628"/>
                  <a:gd name="T71" fmla="*/ 2147483647 h 344"/>
                  <a:gd name="T72" fmla="*/ 2147483647 w 628"/>
                  <a:gd name="T73" fmla="*/ 2147483647 h 344"/>
                  <a:gd name="T74" fmla="*/ 2147483647 w 628"/>
                  <a:gd name="T75" fmla="*/ 2147483647 h 344"/>
                  <a:gd name="T76" fmla="*/ 2147483647 w 628"/>
                  <a:gd name="T77" fmla="*/ 2147483647 h 344"/>
                  <a:gd name="T78" fmla="*/ 2147483647 w 628"/>
                  <a:gd name="T79" fmla="*/ 2147483647 h 344"/>
                  <a:gd name="T80" fmla="*/ 2147483647 w 628"/>
                  <a:gd name="T81" fmla="*/ 2147483647 h 344"/>
                  <a:gd name="T82" fmla="*/ 2147483647 w 628"/>
                  <a:gd name="T83" fmla="*/ 2147483647 h 344"/>
                  <a:gd name="T84" fmla="*/ 2147483647 w 628"/>
                  <a:gd name="T85" fmla="*/ 2147483647 h 344"/>
                  <a:gd name="T86" fmla="*/ 2147483647 w 628"/>
                  <a:gd name="T87" fmla="*/ 2147483647 h 344"/>
                  <a:gd name="T88" fmla="*/ 2147483647 w 628"/>
                  <a:gd name="T89" fmla="*/ 2147483647 h 344"/>
                  <a:gd name="T90" fmla="*/ 2147483647 w 628"/>
                  <a:gd name="T91" fmla="*/ 2147483647 h 344"/>
                  <a:gd name="T92" fmla="*/ 2147483647 w 628"/>
                  <a:gd name="T93" fmla="*/ 2147483647 h 344"/>
                  <a:gd name="T94" fmla="*/ 2147483647 w 628"/>
                  <a:gd name="T95" fmla="*/ 2147483647 h 344"/>
                  <a:gd name="T96" fmla="*/ 2147483647 w 628"/>
                  <a:gd name="T97" fmla="*/ 2147483647 h 344"/>
                  <a:gd name="T98" fmla="*/ 2147483647 w 628"/>
                  <a:gd name="T99" fmla="*/ 2147483647 h 344"/>
                  <a:gd name="T100" fmla="*/ 2147483647 w 628"/>
                  <a:gd name="T101" fmla="*/ 2147483647 h 344"/>
                  <a:gd name="T102" fmla="*/ 2147483647 w 628"/>
                  <a:gd name="T103" fmla="*/ 2147483647 h 344"/>
                  <a:gd name="T104" fmla="*/ 2147483647 w 628"/>
                  <a:gd name="T105" fmla="*/ 2147483647 h 344"/>
                  <a:gd name="T106" fmla="*/ 2147483647 w 628"/>
                  <a:gd name="T107" fmla="*/ 2147483647 h 344"/>
                  <a:gd name="T108" fmla="*/ 2147483647 w 628"/>
                  <a:gd name="T109" fmla="*/ 2147483647 h 344"/>
                  <a:gd name="T110" fmla="*/ 2147483647 w 628"/>
                  <a:gd name="T111" fmla="*/ 2147483647 h 344"/>
                  <a:gd name="T112" fmla="*/ 2147483647 w 628"/>
                  <a:gd name="T113" fmla="*/ 2147483647 h 344"/>
                  <a:gd name="T114" fmla="*/ 2147483647 w 628"/>
                  <a:gd name="T115" fmla="*/ 2147483647 h 344"/>
                  <a:gd name="T116" fmla="*/ 2147483647 w 628"/>
                  <a:gd name="T117" fmla="*/ 2147483647 h 3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628"/>
                  <a:gd name="T178" fmla="*/ 0 h 344"/>
                  <a:gd name="T179" fmla="*/ 628 w 628"/>
                  <a:gd name="T180" fmla="*/ 344 h 3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628" h="344">
                    <a:moveTo>
                      <a:pt x="488" y="180"/>
                    </a:moveTo>
                    <a:lnTo>
                      <a:pt x="464" y="192"/>
                    </a:lnTo>
                    <a:lnTo>
                      <a:pt x="436" y="202"/>
                    </a:lnTo>
                    <a:lnTo>
                      <a:pt x="406" y="208"/>
                    </a:lnTo>
                    <a:lnTo>
                      <a:pt x="390" y="210"/>
                    </a:lnTo>
                    <a:lnTo>
                      <a:pt x="376" y="210"/>
                    </a:lnTo>
                    <a:lnTo>
                      <a:pt x="372" y="210"/>
                    </a:lnTo>
                    <a:lnTo>
                      <a:pt x="370" y="208"/>
                    </a:lnTo>
                    <a:lnTo>
                      <a:pt x="364" y="206"/>
                    </a:lnTo>
                    <a:lnTo>
                      <a:pt x="360" y="212"/>
                    </a:lnTo>
                    <a:lnTo>
                      <a:pt x="356" y="220"/>
                    </a:lnTo>
                    <a:lnTo>
                      <a:pt x="350" y="226"/>
                    </a:lnTo>
                    <a:lnTo>
                      <a:pt x="340" y="232"/>
                    </a:lnTo>
                    <a:lnTo>
                      <a:pt x="334" y="236"/>
                    </a:lnTo>
                    <a:lnTo>
                      <a:pt x="324" y="240"/>
                    </a:lnTo>
                    <a:lnTo>
                      <a:pt x="314" y="242"/>
                    </a:lnTo>
                    <a:lnTo>
                      <a:pt x="306" y="244"/>
                    </a:lnTo>
                    <a:lnTo>
                      <a:pt x="300" y="244"/>
                    </a:lnTo>
                    <a:lnTo>
                      <a:pt x="296" y="246"/>
                    </a:lnTo>
                    <a:lnTo>
                      <a:pt x="292" y="250"/>
                    </a:lnTo>
                    <a:lnTo>
                      <a:pt x="286" y="250"/>
                    </a:lnTo>
                    <a:lnTo>
                      <a:pt x="274" y="250"/>
                    </a:lnTo>
                    <a:lnTo>
                      <a:pt x="260" y="252"/>
                    </a:lnTo>
                    <a:lnTo>
                      <a:pt x="252" y="256"/>
                    </a:lnTo>
                    <a:lnTo>
                      <a:pt x="252" y="258"/>
                    </a:lnTo>
                    <a:lnTo>
                      <a:pt x="252" y="260"/>
                    </a:lnTo>
                    <a:lnTo>
                      <a:pt x="252" y="262"/>
                    </a:lnTo>
                    <a:lnTo>
                      <a:pt x="256" y="266"/>
                    </a:lnTo>
                    <a:lnTo>
                      <a:pt x="252" y="270"/>
                    </a:lnTo>
                    <a:lnTo>
                      <a:pt x="248" y="266"/>
                    </a:lnTo>
                    <a:lnTo>
                      <a:pt x="248" y="278"/>
                    </a:lnTo>
                    <a:lnTo>
                      <a:pt x="244" y="282"/>
                    </a:lnTo>
                    <a:lnTo>
                      <a:pt x="240" y="286"/>
                    </a:lnTo>
                    <a:lnTo>
                      <a:pt x="230" y="290"/>
                    </a:lnTo>
                    <a:lnTo>
                      <a:pt x="222" y="298"/>
                    </a:lnTo>
                    <a:lnTo>
                      <a:pt x="218" y="302"/>
                    </a:lnTo>
                    <a:lnTo>
                      <a:pt x="214" y="308"/>
                    </a:lnTo>
                    <a:lnTo>
                      <a:pt x="212" y="312"/>
                    </a:lnTo>
                    <a:lnTo>
                      <a:pt x="208" y="316"/>
                    </a:lnTo>
                    <a:lnTo>
                      <a:pt x="206" y="316"/>
                    </a:lnTo>
                    <a:lnTo>
                      <a:pt x="202" y="318"/>
                    </a:lnTo>
                    <a:lnTo>
                      <a:pt x="198" y="326"/>
                    </a:lnTo>
                    <a:lnTo>
                      <a:pt x="196" y="336"/>
                    </a:lnTo>
                    <a:lnTo>
                      <a:pt x="194" y="340"/>
                    </a:lnTo>
                    <a:lnTo>
                      <a:pt x="190" y="344"/>
                    </a:lnTo>
                    <a:lnTo>
                      <a:pt x="184" y="344"/>
                    </a:lnTo>
                    <a:lnTo>
                      <a:pt x="178" y="344"/>
                    </a:lnTo>
                    <a:lnTo>
                      <a:pt x="172" y="344"/>
                    </a:lnTo>
                    <a:lnTo>
                      <a:pt x="170" y="344"/>
                    </a:lnTo>
                    <a:lnTo>
                      <a:pt x="162" y="338"/>
                    </a:lnTo>
                    <a:lnTo>
                      <a:pt x="156" y="332"/>
                    </a:lnTo>
                    <a:lnTo>
                      <a:pt x="152" y="330"/>
                    </a:lnTo>
                    <a:lnTo>
                      <a:pt x="144" y="330"/>
                    </a:lnTo>
                    <a:lnTo>
                      <a:pt x="140" y="328"/>
                    </a:lnTo>
                    <a:lnTo>
                      <a:pt x="136" y="326"/>
                    </a:lnTo>
                    <a:lnTo>
                      <a:pt x="132" y="320"/>
                    </a:lnTo>
                    <a:lnTo>
                      <a:pt x="132" y="318"/>
                    </a:lnTo>
                    <a:lnTo>
                      <a:pt x="130" y="314"/>
                    </a:lnTo>
                    <a:lnTo>
                      <a:pt x="126" y="310"/>
                    </a:lnTo>
                    <a:lnTo>
                      <a:pt x="124" y="304"/>
                    </a:lnTo>
                    <a:lnTo>
                      <a:pt x="122" y="298"/>
                    </a:lnTo>
                    <a:lnTo>
                      <a:pt x="116" y="296"/>
                    </a:lnTo>
                    <a:lnTo>
                      <a:pt x="114" y="290"/>
                    </a:lnTo>
                    <a:lnTo>
                      <a:pt x="112" y="284"/>
                    </a:lnTo>
                    <a:lnTo>
                      <a:pt x="112" y="278"/>
                    </a:lnTo>
                    <a:lnTo>
                      <a:pt x="118" y="276"/>
                    </a:lnTo>
                    <a:lnTo>
                      <a:pt x="124" y="272"/>
                    </a:lnTo>
                    <a:lnTo>
                      <a:pt x="114" y="272"/>
                    </a:lnTo>
                    <a:lnTo>
                      <a:pt x="110" y="270"/>
                    </a:lnTo>
                    <a:lnTo>
                      <a:pt x="108" y="266"/>
                    </a:lnTo>
                    <a:lnTo>
                      <a:pt x="110" y="262"/>
                    </a:lnTo>
                    <a:lnTo>
                      <a:pt x="110" y="260"/>
                    </a:lnTo>
                    <a:lnTo>
                      <a:pt x="108" y="256"/>
                    </a:lnTo>
                    <a:lnTo>
                      <a:pt x="116" y="256"/>
                    </a:lnTo>
                    <a:lnTo>
                      <a:pt x="122" y="252"/>
                    </a:lnTo>
                    <a:lnTo>
                      <a:pt x="116" y="250"/>
                    </a:lnTo>
                    <a:lnTo>
                      <a:pt x="112" y="248"/>
                    </a:lnTo>
                    <a:lnTo>
                      <a:pt x="100" y="244"/>
                    </a:lnTo>
                    <a:lnTo>
                      <a:pt x="114" y="240"/>
                    </a:lnTo>
                    <a:lnTo>
                      <a:pt x="124" y="236"/>
                    </a:lnTo>
                    <a:lnTo>
                      <a:pt x="114" y="236"/>
                    </a:lnTo>
                    <a:lnTo>
                      <a:pt x="106" y="236"/>
                    </a:lnTo>
                    <a:lnTo>
                      <a:pt x="108" y="230"/>
                    </a:lnTo>
                    <a:lnTo>
                      <a:pt x="110" y="226"/>
                    </a:lnTo>
                    <a:lnTo>
                      <a:pt x="114" y="222"/>
                    </a:lnTo>
                    <a:lnTo>
                      <a:pt x="120" y="218"/>
                    </a:lnTo>
                    <a:lnTo>
                      <a:pt x="132" y="212"/>
                    </a:lnTo>
                    <a:lnTo>
                      <a:pt x="142" y="208"/>
                    </a:lnTo>
                    <a:lnTo>
                      <a:pt x="146" y="204"/>
                    </a:lnTo>
                    <a:lnTo>
                      <a:pt x="152" y="198"/>
                    </a:lnTo>
                    <a:lnTo>
                      <a:pt x="158" y="182"/>
                    </a:lnTo>
                    <a:lnTo>
                      <a:pt x="152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2" y="180"/>
                    </a:lnTo>
                    <a:lnTo>
                      <a:pt x="142" y="182"/>
                    </a:lnTo>
                    <a:lnTo>
                      <a:pt x="140" y="188"/>
                    </a:lnTo>
                    <a:lnTo>
                      <a:pt x="136" y="190"/>
                    </a:lnTo>
                    <a:lnTo>
                      <a:pt x="132" y="192"/>
                    </a:lnTo>
                    <a:lnTo>
                      <a:pt x="126" y="192"/>
                    </a:lnTo>
                    <a:lnTo>
                      <a:pt x="120" y="192"/>
                    </a:lnTo>
                    <a:lnTo>
                      <a:pt x="116" y="190"/>
                    </a:lnTo>
                    <a:lnTo>
                      <a:pt x="114" y="188"/>
                    </a:lnTo>
                    <a:lnTo>
                      <a:pt x="114" y="182"/>
                    </a:lnTo>
                    <a:lnTo>
                      <a:pt x="114" y="180"/>
                    </a:lnTo>
                    <a:lnTo>
                      <a:pt x="118" y="176"/>
                    </a:lnTo>
                    <a:lnTo>
                      <a:pt x="124" y="174"/>
                    </a:lnTo>
                    <a:lnTo>
                      <a:pt x="132" y="172"/>
                    </a:lnTo>
                    <a:lnTo>
                      <a:pt x="146" y="172"/>
                    </a:lnTo>
                    <a:lnTo>
                      <a:pt x="156" y="170"/>
                    </a:lnTo>
                    <a:lnTo>
                      <a:pt x="148" y="162"/>
                    </a:lnTo>
                    <a:lnTo>
                      <a:pt x="144" y="156"/>
                    </a:lnTo>
                    <a:lnTo>
                      <a:pt x="142" y="154"/>
                    </a:lnTo>
                    <a:lnTo>
                      <a:pt x="136" y="154"/>
                    </a:lnTo>
                    <a:lnTo>
                      <a:pt x="134" y="156"/>
                    </a:lnTo>
                    <a:lnTo>
                      <a:pt x="130" y="160"/>
                    </a:lnTo>
                    <a:lnTo>
                      <a:pt x="126" y="160"/>
                    </a:lnTo>
                    <a:lnTo>
                      <a:pt x="120" y="158"/>
                    </a:lnTo>
                    <a:lnTo>
                      <a:pt x="118" y="154"/>
                    </a:lnTo>
                    <a:lnTo>
                      <a:pt x="134" y="126"/>
                    </a:lnTo>
                    <a:lnTo>
                      <a:pt x="130" y="126"/>
                    </a:lnTo>
                    <a:lnTo>
                      <a:pt x="128" y="120"/>
                    </a:lnTo>
                    <a:lnTo>
                      <a:pt x="130" y="114"/>
                    </a:lnTo>
                    <a:lnTo>
                      <a:pt x="132" y="110"/>
                    </a:lnTo>
                    <a:lnTo>
                      <a:pt x="126" y="110"/>
                    </a:lnTo>
                    <a:lnTo>
                      <a:pt x="122" y="108"/>
                    </a:lnTo>
                    <a:lnTo>
                      <a:pt x="118" y="104"/>
                    </a:lnTo>
                    <a:lnTo>
                      <a:pt x="116" y="98"/>
                    </a:lnTo>
                    <a:lnTo>
                      <a:pt x="108" y="98"/>
                    </a:lnTo>
                    <a:lnTo>
                      <a:pt x="98" y="96"/>
                    </a:lnTo>
                    <a:lnTo>
                      <a:pt x="88" y="92"/>
                    </a:lnTo>
                    <a:lnTo>
                      <a:pt x="78" y="90"/>
                    </a:lnTo>
                    <a:lnTo>
                      <a:pt x="62" y="92"/>
                    </a:lnTo>
                    <a:lnTo>
                      <a:pt x="50" y="94"/>
                    </a:lnTo>
                    <a:lnTo>
                      <a:pt x="38" y="96"/>
                    </a:lnTo>
                    <a:lnTo>
                      <a:pt x="28" y="96"/>
                    </a:lnTo>
                    <a:lnTo>
                      <a:pt x="24" y="96"/>
                    </a:lnTo>
                    <a:lnTo>
                      <a:pt x="22" y="92"/>
                    </a:lnTo>
                    <a:lnTo>
                      <a:pt x="16" y="88"/>
                    </a:lnTo>
                    <a:lnTo>
                      <a:pt x="18" y="88"/>
                    </a:lnTo>
                    <a:lnTo>
                      <a:pt x="10" y="86"/>
                    </a:lnTo>
                    <a:lnTo>
                      <a:pt x="8" y="84"/>
                    </a:lnTo>
                    <a:lnTo>
                      <a:pt x="6" y="80"/>
                    </a:lnTo>
                    <a:lnTo>
                      <a:pt x="8" y="78"/>
                    </a:lnTo>
                    <a:lnTo>
                      <a:pt x="12" y="76"/>
                    </a:lnTo>
                    <a:lnTo>
                      <a:pt x="18" y="74"/>
                    </a:lnTo>
                    <a:lnTo>
                      <a:pt x="36" y="76"/>
                    </a:lnTo>
                    <a:lnTo>
                      <a:pt x="46" y="74"/>
                    </a:lnTo>
                    <a:lnTo>
                      <a:pt x="50" y="72"/>
                    </a:lnTo>
                    <a:lnTo>
                      <a:pt x="54" y="70"/>
                    </a:lnTo>
                    <a:lnTo>
                      <a:pt x="22" y="70"/>
                    </a:lnTo>
                    <a:lnTo>
                      <a:pt x="8" y="72"/>
                    </a:lnTo>
                    <a:lnTo>
                      <a:pt x="6" y="72"/>
                    </a:lnTo>
                    <a:lnTo>
                      <a:pt x="2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4" y="58"/>
                    </a:lnTo>
                    <a:lnTo>
                      <a:pt x="10" y="56"/>
                    </a:lnTo>
                    <a:lnTo>
                      <a:pt x="24" y="56"/>
                    </a:lnTo>
                    <a:lnTo>
                      <a:pt x="42" y="56"/>
                    </a:lnTo>
                    <a:lnTo>
                      <a:pt x="66" y="54"/>
                    </a:lnTo>
                    <a:lnTo>
                      <a:pt x="88" y="50"/>
                    </a:lnTo>
                    <a:lnTo>
                      <a:pt x="98" y="48"/>
                    </a:lnTo>
                    <a:lnTo>
                      <a:pt x="104" y="44"/>
                    </a:lnTo>
                    <a:lnTo>
                      <a:pt x="92" y="42"/>
                    </a:lnTo>
                    <a:lnTo>
                      <a:pt x="100" y="38"/>
                    </a:lnTo>
                    <a:lnTo>
                      <a:pt x="110" y="36"/>
                    </a:lnTo>
                    <a:lnTo>
                      <a:pt x="130" y="34"/>
                    </a:lnTo>
                    <a:lnTo>
                      <a:pt x="138" y="34"/>
                    </a:lnTo>
                    <a:lnTo>
                      <a:pt x="144" y="32"/>
                    </a:lnTo>
                    <a:lnTo>
                      <a:pt x="158" y="28"/>
                    </a:lnTo>
                    <a:lnTo>
                      <a:pt x="170" y="22"/>
                    </a:lnTo>
                    <a:lnTo>
                      <a:pt x="176" y="20"/>
                    </a:lnTo>
                    <a:lnTo>
                      <a:pt x="184" y="20"/>
                    </a:lnTo>
                    <a:lnTo>
                      <a:pt x="208" y="16"/>
                    </a:lnTo>
                    <a:lnTo>
                      <a:pt x="234" y="16"/>
                    </a:lnTo>
                    <a:lnTo>
                      <a:pt x="232" y="22"/>
                    </a:lnTo>
                    <a:lnTo>
                      <a:pt x="244" y="22"/>
                    </a:lnTo>
                    <a:lnTo>
                      <a:pt x="256" y="20"/>
                    </a:lnTo>
                    <a:lnTo>
                      <a:pt x="270" y="16"/>
                    </a:lnTo>
                    <a:lnTo>
                      <a:pt x="282" y="16"/>
                    </a:lnTo>
                    <a:lnTo>
                      <a:pt x="288" y="16"/>
                    </a:lnTo>
                    <a:lnTo>
                      <a:pt x="294" y="14"/>
                    </a:lnTo>
                    <a:lnTo>
                      <a:pt x="308" y="6"/>
                    </a:lnTo>
                    <a:lnTo>
                      <a:pt x="360" y="6"/>
                    </a:lnTo>
                    <a:lnTo>
                      <a:pt x="364" y="8"/>
                    </a:lnTo>
                    <a:lnTo>
                      <a:pt x="368" y="10"/>
                    </a:lnTo>
                    <a:lnTo>
                      <a:pt x="380" y="8"/>
                    </a:lnTo>
                    <a:lnTo>
                      <a:pt x="392" y="4"/>
                    </a:lnTo>
                    <a:lnTo>
                      <a:pt x="408" y="2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2"/>
                    </a:lnTo>
                    <a:lnTo>
                      <a:pt x="438" y="6"/>
                    </a:lnTo>
                    <a:lnTo>
                      <a:pt x="440" y="12"/>
                    </a:lnTo>
                    <a:lnTo>
                      <a:pt x="482" y="12"/>
                    </a:lnTo>
                    <a:lnTo>
                      <a:pt x="486" y="8"/>
                    </a:lnTo>
                    <a:lnTo>
                      <a:pt x="492" y="6"/>
                    </a:lnTo>
                    <a:lnTo>
                      <a:pt x="500" y="6"/>
                    </a:lnTo>
                    <a:lnTo>
                      <a:pt x="520" y="8"/>
                    </a:lnTo>
                    <a:lnTo>
                      <a:pt x="538" y="12"/>
                    </a:lnTo>
                    <a:lnTo>
                      <a:pt x="538" y="16"/>
                    </a:lnTo>
                    <a:lnTo>
                      <a:pt x="492" y="16"/>
                    </a:lnTo>
                    <a:lnTo>
                      <a:pt x="492" y="18"/>
                    </a:lnTo>
                    <a:lnTo>
                      <a:pt x="524" y="18"/>
                    </a:lnTo>
                    <a:lnTo>
                      <a:pt x="524" y="16"/>
                    </a:lnTo>
                    <a:lnTo>
                      <a:pt x="532" y="16"/>
                    </a:lnTo>
                    <a:lnTo>
                      <a:pt x="528" y="20"/>
                    </a:lnTo>
                    <a:lnTo>
                      <a:pt x="524" y="22"/>
                    </a:lnTo>
                    <a:lnTo>
                      <a:pt x="628" y="22"/>
                    </a:lnTo>
                    <a:lnTo>
                      <a:pt x="626" y="26"/>
                    </a:lnTo>
                    <a:lnTo>
                      <a:pt x="624" y="28"/>
                    </a:lnTo>
                    <a:lnTo>
                      <a:pt x="622" y="30"/>
                    </a:lnTo>
                    <a:lnTo>
                      <a:pt x="618" y="30"/>
                    </a:lnTo>
                    <a:lnTo>
                      <a:pt x="602" y="32"/>
                    </a:lnTo>
                    <a:lnTo>
                      <a:pt x="590" y="32"/>
                    </a:lnTo>
                    <a:lnTo>
                      <a:pt x="580" y="34"/>
                    </a:lnTo>
                    <a:lnTo>
                      <a:pt x="570" y="36"/>
                    </a:lnTo>
                    <a:lnTo>
                      <a:pt x="556" y="40"/>
                    </a:lnTo>
                    <a:lnTo>
                      <a:pt x="564" y="40"/>
                    </a:lnTo>
                    <a:lnTo>
                      <a:pt x="554" y="42"/>
                    </a:lnTo>
                    <a:lnTo>
                      <a:pt x="550" y="44"/>
                    </a:lnTo>
                    <a:lnTo>
                      <a:pt x="552" y="46"/>
                    </a:lnTo>
                    <a:lnTo>
                      <a:pt x="534" y="54"/>
                    </a:lnTo>
                    <a:lnTo>
                      <a:pt x="526" y="60"/>
                    </a:lnTo>
                    <a:lnTo>
                      <a:pt x="522" y="68"/>
                    </a:lnTo>
                    <a:lnTo>
                      <a:pt x="532" y="66"/>
                    </a:lnTo>
                    <a:lnTo>
                      <a:pt x="544" y="64"/>
                    </a:lnTo>
                    <a:lnTo>
                      <a:pt x="546" y="68"/>
                    </a:lnTo>
                    <a:lnTo>
                      <a:pt x="546" y="72"/>
                    </a:lnTo>
                    <a:lnTo>
                      <a:pt x="552" y="72"/>
                    </a:lnTo>
                    <a:lnTo>
                      <a:pt x="554" y="74"/>
                    </a:lnTo>
                    <a:lnTo>
                      <a:pt x="558" y="76"/>
                    </a:lnTo>
                    <a:lnTo>
                      <a:pt x="552" y="80"/>
                    </a:lnTo>
                    <a:lnTo>
                      <a:pt x="548" y="80"/>
                    </a:lnTo>
                    <a:lnTo>
                      <a:pt x="532" y="82"/>
                    </a:lnTo>
                    <a:lnTo>
                      <a:pt x="520" y="82"/>
                    </a:lnTo>
                    <a:lnTo>
                      <a:pt x="516" y="84"/>
                    </a:lnTo>
                    <a:lnTo>
                      <a:pt x="514" y="88"/>
                    </a:lnTo>
                    <a:lnTo>
                      <a:pt x="524" y="90"/>
                    </a:lnTo>
                    <a:lnTo>
                      <a:pt x="534" y="90"/>
                    </a:lnTo>
                    <a:lnTo>
                      <a:pt x="536" y="96"/>
                    </a:lnTo>
                    <a:lnTo>
                      <a:pt x="540" y="98"/>
                    </a:lnTo>
                    <a:lnTo>
                      <a:pt x="544" y="100"/>
                    </a:lnTo>
                    <a:lnTo>
                      <a:pt x="550" y="102"/>
                    </a:lnTo>
                    <a:lnTo>
                      <a:pt x="542" y="106"/>
                    </a:lnTo>
                    <a:lnTo>
                      <a:pt x="536" y="108"/>
                    </a:lnTo>
                    <a:lnTo>
                      <a:pt x="532" y="106"/>
                    </a:lnTo>
                    <a:lnTo>
                      <a:pt x="522" y="106"/>
                    </a:lnTo>
                    <a:lnTo>
                      <a:pt x="526" y="108"/>
                    </a:lnTo>
                    <a:lnTo>
                      <a:pt x="530" y="110"/>
                    </a:lnTo>
                    <a:lnTo>
                      <a:pt x="524" y="114"/>
                    </a:lnTo>
                    <a:lnTo>
                      <a:pt x="520" y="116"/>
                    </a:lnTo>
                    <a:lnTo>
                      <a:pt x="504" y="116"/>
                    </a:lnTo>
                    <a:lnTo>
                      <a:pt x="514" y="120"/>
                    </a:lnTo>
                    <a:lnTo>
                      <a:pt x="516" y="124"/>
                    </a:lnTo>
                    <a:lnTo>
                      <a:pt x="520" y="126"/>
                    </a:lnTo>
                    <a:lnTo>
                      <a:pt x="476" y="126"/>
                    </a:lnTo>
                    <a:lnTo>
                      <a:pt x="480" y="128"/>
                    </a:lnTo>
                    <a:lnTo>
                      <a:pt x="484" y="130"/>
                    </a:lnTo>
                    <a:lnTo>
                      <a:pt x="492" y="134"/>
                    </a:lnTo>
                    <a:lnTo>
                      <a:pt x="498" y="138"/>
                    </a:lnTo>
                    <a:lnTo>
                      <a:pt x="500" y="140"/>
                    </a:lnTo>
                    <a:lnTo>
                      <a:pt x="502" y="144"/>
                    </a:lnTo>
                    <a:lnTo>
                      <a:pt x="500" y="148"/>
                    </a:lnTo>
                    <a:lnTo>
                      <a:pt x="498" y="150"/>
                    </a:lnTo>
                    <a:lnTo>
                      <a:pt x="490" y="148"/>
                    </a:lnTo>
                    <a:lnTo>
                      <a:pt x="482" y="144"/>
                    </a:lnTo>
                    <a:lnTo>
                      <a:pt x="474" y="138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72" y="142"/>
                    </a:lnTo>
                    <a:lnTo>
                      <a:pt x="486" y="148"/>
                    </a:lnTo>
                    <a:lnTo>
                      <a:pt x="498" y="154"/>
                    </a:lnTo>
                    <a:lnTo>
                      <a:pt x="500" y="156"/>
                    </a:lnTo>
                    <a:lnTo>
                      <a:pt x="502" y="160"/>
                    </a:lnTo>
                    <a:lnTo>
                      <a:pt x="500" y="168"/>
                    </a:lnTo>
                    <a:lnTo>
                      <a:pt x="498" y="172"/>
                    </a:lnTo>
                    <a:lnTo>
                      <a:pt x="492" y="174"/>
                    </a:lnTo>
                    <a:lnTo>
                      <a:pt x="484" y="176"/>
                    </a:lnTo>
                    <a:lnTo>
                      <a:pt x="476" y="174"/>
                    </a:lnTo>
                    <a:lnTo>
                      <a:pt x="470" y="172"/>
                    </a:lnTo>
                    <a:lnTo>
                      <a:pt x="468" y="168"/>
                    </a:lnTo>
                    <a:lnTo>
                      <a:pt x="466" y="160"/>
                    </a:lnTo>
                    <a:lnTo>
                      <a:pt x="448" y="158"/>
                    </a:lnTo>
                    <a:lnTo>
                      <a:pt x="434" y="154"/>
                    </a:lnTo>
                    <a:lnTo>
                      <a:pt x="444" y="158"/>
                    </a:lnTo>
                    <a:lnTo>
                      <a:pt x="454" y="162"/>
                    </a:lnTo>
                    <a:lnTo>
                      <a:pt x="450" y="166"/>
                    </a:lnTo>
                    <a:lnTo>
                      <a:pt x="444" y="170"/>
                    </a:lnTo>
                    <a:lnTo>
                      <a:pt x="446" y="174"/>
                    </a:lnTo>
                    <a:lnTo>
                      <a:pt x="450" y="178"/>
                    </a:lnTo>
                    <a:lnTo>
                      <a:pt x="462" y="180"/>
                    </a:lnTo>
                    <a:lnTo>
                      <a:pt x="474" y="180"/>
                    </a:lnTo>
                    <a:lnTo>
                      <a:pt x="490" y="180"/>
                    </a:lnTo>
                    <a:lnTo>
                      <a:pt x="488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3" name="Freeform 158"/>
              <p:cNvSpPr/>
              <p:nvPr/>
            </p:nvSpPr>
            <p:spPr bwMode="auto">
              <a:xfrm>
                <a:off x="4221550" y="2657451"/>
                <a:ext cx="185651" cy="83628"/>
              </a:xfrm>
              <a:custGeom>
                <a:avLst/>
                <a:gdLst>
                  <a:gd name="T0" fmla="*/ 0 w 126"/>
                  <a:gd name="T1" fmla="*/ 2147483647 h 54"/>
                  <a:gd name="T2" fmla="*/ 2147483647 w 126"/>
                  <a:gd name="T3" fmla="*/ 2147483647 h 54"/>
                  <a:gd name="T4" fmla="*/ 2147483647 w 126"/>
                  <a:gd name="T5" fmla="*/ 2147483647 h 54"/>
                  <a:gd name="T6" fmla="*/ 2147483647 w 126"/>
                  <a:gd name="T7" fmla="*/ 2147483647 h 54"/>
                  <a:gd name="T8" fmla="*/ 2147483647 w 126"/>
                  <a:gd name="T9" fmla="*/ 2147483647 h 54"/>
                  <a:gd name="T10" fmla="*/ 2147483647 w 126"/>
                  <a:gd name="T11" fmla="*/ 2147483647 h 54"/>
                  <a:gd name="T12" fmla="*/ 2147483647 w 126"/>
                  <a:gd name="T13" fmla="*/ 2147483647 h 54"/>
                  <a:gd name="T14" fmla="*/ 2147483647 w 126"/>
                  <a:gd name="T15" fmla="*/ 2147483647 h 54"/>
                  <a:gd name="T16" fmla="*/ 2147483647 w 126"/>
                  <a:gd name="T17" fmla="*/ 2147483647 h 54"/>
                  <a:gd name="T18" fmla="*/ 2147483647 w 126"/>
                  <a:gd name="T19" fmla="*/ 2147483647 h 54"/>
                  <a:gd name="T20" fmla="*/ 2147483647 w 126"/>
                  <a:gd name="T21" fmla="*/ 2147483647 h 54"/>
                  <a:gd name="T22" fmla="*/ 2147483647 w 126"/>
                  <a:gd name="T23" fmla="*/ 2147483647 h 54"/>
                  <a:gd name="T24" fmla="*/ 2147483647 w 126"/>
                  <a:gd name="T25" fmla="*/ 2147483647 h 54"/>
                  <a:gd name="T26" fmla="*/ 2147483647 w 126"/>
                  <a:gd name="T27" fmla="*/ 2147483647 h 54"/>
                  <a:gd name="T28" fmla="*/ 2147483647 w 126"/>
                  <a:gd name="T29" fmla="*/ 2147483647 h 54"/>
                  <a:gd name="T30" fmla="*/ 2147483647 w 126"/>
                  <a:gd name="T31" fmla="*/ 2147483647 h 54"/>
                  <a:gd name="T32" fmla="*/ 2147483647 w 126"/>
                  <a:gd name="T33" fmla="*/ 2147483647 h 54"/>
                  <a:gd name="T34" fmla="*/ 2147483647 w 126"/>
                  <a:gd name="T35" fmla="*/ 2147483647 h 54"/>
                  <a:gd name="T36" fmla="*/ 2147483647 w 126"/>
                  <a:gd name="T37" fmla="*/ 0 h 54"/>
                  <a:gd name="T38" fmla="*/ 2147483647 w 126"/>
                  <a:gd name="T39" fmla="*/ 2147483647 h 54"/>
                  <a:gd name="T40" fmla="*/ 2147483647 w 126"/>
                  <a:gd name="T41" fmla="*/ 2147483647 h 54"/>
                  <a:gd name="T42" fmla="*/ 2147483647 w 126"/>
                  <a:gd name="T43" fmla="*/ 2147483647 h 54"/>
                  <a:gd name="T44" fmla="*/ 2147483647 w 126"/>
                  <a:gd name="T45" fmla="*/ 2147483647 h 54"/>
                  <a:gd name="T46" fmla="*/ 2147483647 w 126"/>
                  <a:gd name="T47" fmla="*/ 2147483647 h 54"/>
                  <a:gd name="T48" fmla="*/ 2147483647 w 126"/>
                  <a:gd name="T49" fmla="*/ 2147483647 h 54"/>
                  <a:gd name="T50" fmla="*/ 2147483647 w 126"/>
                  <a:gd name="T51" fmla="*/ 2147483647 h 54"/>
                  <a:gd name="T52" fmla="*/ 2147483647 w 126"/>
                  <a:gd name="T53" fmla="*/ 2147483647 h 54"/>
                  <a:gd name="T54" fmla="*/ 2147483647 w 126"/>
                  <a:gd name="T55" fmla="*/ 2147483647 h 54"/>
                  <a:gd name="T56" fmla="*/ 2147483647 w 126"/>
                  <a:gd name="T57" fmla="*/ 2147483647 h 54"/>
                  <a:gd name="T58" fmla="*/ 2147483647 w 126"/>
                  <a:gd name="T59" fmla="*/ 2147483647 h 54"/>
                  <a:gd name="T60" fmla="*/ 2147483647 w 126"/>
                  <a:gd name="T61" fmla="*/ 2147483647 h 54"/>
                  <a:gd name="T62" fmla="*/ 2147483647 w 126"/>
                  <a:gd name="T63" fmla="*/ 2147483647 h 54"/>
                  <a:gd name="T64" fmla="*/ 2147483647 w 126"/>
                  <a:gd name="T65" fmla="*/ 2147483647 h 54"/>
                  <a:gd name="T66" fmla="*/ 2147483647 w 126"/>
                  <a:gd name="T67" fmla="*/ 2147483647 h 54"/>
                  <a:gd name="T68" fmla="*/ 2147483647 w 126"/>
                  <a:gd name="T69" fmla="*/ 2147483647 h 54"/>
                  <a:gd name="T70" fmla="*/ 2147483647 w 126"/>
                  <a:gd name="T71" fmla="*/ 2147483647 h 54"/>
                  <a:gd name="T72" fmla="*/ 2147483647 w 126"/>
                  <a:gd name="T73" fmla="*/ 2147483647 h 54"/>
                  <a:gd name="T74" fmla="*/ 2147483647 w 126"/>
                  <a:gd name="T75" fmla="*/ 2147483647 h 54"/>
                  <a:gd name="T76" fmla="*/ 2147483647 w 126"/>
                  <a:gd name="T77" fmla="*/ 2147483647 h 54"/>
                  <a:gd name="T78" fmla="*/ 2147483647 w 126"/>
                  <a:gd name="T79" fmla="*/ 2147483647 h 54"/>
                  <a:gd name="T80" fmla="*/ 2147483647 w 126"/>
                  <a:gd name="T81" fmla="*/ 2147483647 h 54"/>
                  <a:gd name="T82" fmla="*/ 2147483647 w 126"/>
                  <a:gd name="T83" fmla="*/ 2147483647 h 54"/>
                  <a:gd name="T84" fmla="*/ 0 w 126"/>
                  <a:gd name="T85" fmla="*/ 2147483647 h 54"/>
                  <a:gd name="T86" fmla="*/ 2147483647 w 126"/>
                  <a:gd name="T87" fmla="*/ 2147483647 h 54"/>
                  <a:gd name="T88" fmla="*/ 2147483647 w 126"/>
                  <a:gd name="T89" fmla="*/ 2147483647 h 54"/>
                  <a:gd name="T90" fmla="*/ 2147483647 w 126"/>
                  <a:gd name="T91" fmla="*/ 2147483647 h 54"/>
                  <a:gd name="T92" fmla="*/ 0 w 126"/>
                  <a:gd name="T93" fmla="*/ 2147483647 h 5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6"/>
                  <a:gd name="T142" fmla="*/ 0 h 54"/>
                  <a:gd name="T143" fmla="*/ 126 w 126"/>
                  <a:gd name="T144" fmla="*/ 54 h 5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6" h="54">
                    <a:moveTo>
                      <a:pt x="0" y="16"/>
                    </a:moveTo>
                    <a:lnTo>
                      <a:pt x="6" y="12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2" y="14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0" y="14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64" y="10"/>
                    </a:lnTo>
                    <a:lnTo>
                      <a:pt x="76" y="6"/>
                    </a:lnTo>
                    <a:lnTo>
                      <a:pt x="90" y="2"/>
                    </a:lnTo>
                    <a:lnTo>
                      <a:pt x="96" y="0"/>
                    </a:lnTo>
                    <a:lnTo>
                      <a:pt x="106" y="2"/>
                    </a:lnTo>
                    <a:lnTo>
                      <a:pt x="114" y="8"/>
                    </a:lnTo>
                    <a:lnTo>
                      <a:pt x="126" y="22"/>
                    </a:lnTo>
                    <a:lnTo>
                      <a:pt x="126" y="26"/>
                    </a:lnTo>
                    <a:lnTo>
                      <a:pt x="120" y="28"/>
                    </a:lnTo>
                    <a:lnTo>
                      <a:pt x="112" y="30"/>
                    </a:lnTo>
                    <a:lnTo>
                      <a:pt x="102" y="36"/>
                    </a:lnTo>
                    <a:lnTo>
                      <a:pt x="92" y="44"/>
                    </a:lnTo>
                    <a:lnTo>
                      <a:pt x="86" y="46"/>
                    </a:lnTo>
                    <a:lnTo>
                      <a:pt x="78" y="46"/>
                    </a:lnTo>
                    <a:lnTo>
                      <a:pt x="72" y="46"/>
                    </a:lnTo>
                    <a:lnTo>
                      <a:pt x="66" y="44"/>
                    </a:lnTo>
                    <a:lnTo>
                      <a:pt x="74" y="50"/>
                    </a:lnTo>
                    <a:lnTo>
                      <a:pt x="66" y="52"/>
                    </a:lnTo>
                    <a:lnTo>
                      <a:pt x="62" y="54"/>
                    </a:lnTo>
                    <a:lnTo>
                      <a:pt x="52" y="54"/>
                    </a:lnTo>
                    <a:lnTo>
                      <a:pt x="44" y="54"/>
                    </a:lnTo>
                    <a:lnTo>
                      <a:pt x="26" y="50"/>
                    </a:lnTo>
                    <a:lnTo>
                      <a:pt x="10" y="48"/>
                    </a:lnTo>
                    <a:lnTo>
                      <a:pt x="16" y="44"/>
                    </a:lnTo>
                    <a:lnTo>
                      <a:pt x="24" y="40"/>
                    </a:lnTo>
                    <a:lnTo>
                      <a:pt x="16" y="36"/>
                    </a:lnTo>
                    <a:lnTo>
                      <a:pt x="12" y="34"/>
                    </a:lnTo>
                    <a:lnTo>
                      <a:pt x="0" y="28"/>
                    </a:lnTo>
                    <a:lnTo>
                      <a:pt x="8" y="24"/>
                    </a:lnTo>
                    <a:lnTo>
                      <a:pt x="12" y="22"/>
                    </a:lnTo>
                    <a:lnTo>
                      <a:pt x="6" y="2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4" name="Freeform 159"/>
              <p:cNvSpPr/>
              <p:nvPr/>
            </p:nvSpPr>
            <p:spPr bwMode="auto">
              <a:xfrm>
                <a:off x="4790033" y="2342847"/>
                <a:ext cx="208713" cy="79646"/>
              </a:xfrm>
              <a:custGeom>
                <a:avLst/>
                <a:gdLst>
                  <a:gd name="T0" fmla="*/ 2147483647 w 143"/>
                  <a:gd name="T1" fmla="*/ 2147483647 h 50"/>
                  <a:gd name="T2" fmla="*/ 2147483647 w 143"/>
                  <a:gd name="T3" fmla="*/ 2147483647 h 50"/>
                  <a:gd name="T4" fmla="*/ 2147483647 w 143"/>
                  <a:gd name="T5" fmla="*/ 2147483647 h 50"/>
                  <a:gd name="T6" fmla="*/ 0 w 143"/>
                  <a:gd name="T7" fmla="*/ 2147483647 h 50"/>
                  <a:gd name="T8" fmla="*/ 0 w 143"/>
                  <a:gd name="T9" fmla="*/ 2147483647 h 50"/>
                  <a:gd name="T10" fmla="*/ 2147483647 w 143"/>
                  <a:gd name="T11" fmla="*/ 2147483647 h 50"/>
                  <a:gd name="T12" fmla="*/ 2147483647 w 143"/>
                  <a:gd name="T13" fmla="*/ 2147483647 h 50"/>
                  <a:gd name="T14" fmla="*/ 2147483647 w 143"/>
                  <a:gd name="T15" fmla="*/ 2147483647 h 50"/>
                  <a:gd name="T16" fmla="*/ 2147483647 w 143"/>
                  <a:gd name="T17" fmla="*/ 2147483647 h 50"/>
                  <a:gd name="T18" fmla="*/ 2147483647 w 143"/>
                  <a:gd name="T19" fmla="*/ 2147483647 h 50"/>
                  <a:gd name="T20" fmla="*/ 2147483647 w 143"/>
                  <a:gd name="T21" fmla="*/ 2147483647 h 50"/>
                  <a:gd name="T22" fmla="*/ 2147483647 w 143"/>
                  <a:gd name="T23" fmla="*/ 2147483647 h 50"/>
                  <a:gd name="T24" fmla="*/ 2147483647 w 143"/>
                  <a:gd name="T25" fmla="*/ 0 h 50"/>
                  <a:gd name="T26" fmla="*/ 2147483647 w 143"/>
                  <a:gd name="T27" fmla="*/ 0 h 50"/>
                  <a:gd name="T28" fmla="*/ 2147483647 w 143"/>
                  <a:gd name="T29" fmla="*/ 2147483647 h 50"/>
                  <a:gd name="T30" fmla="*/ 2147483647 w 143"/>
                  <a:gd name="T31" fmla="*/ 2147483647 h 50"/>
                  <a:gd name="T32" fmla="*/ 2147483647 w 143"/>
                  <a:gd name="T33" fmla="*/ 2147483647 h 50"/>
                  <a:gd name="T34" fmla="*/ 2147483647 w 143"/>
                  <a:gd name="T35" fmla="*/ 2147483647 h 50"/>
                  <a:gd name="T36" fmla="*/ 2147483647 w 143"/>
                  <a:gd name="T37" fmla="*/ 2147483647 h 50"/>
                  <a:gd name="T38" fmla="*/ 2147483647 w 143"/>
                  <a:gd name="T39" fmla="*/ 2147483647 h 50"/>
                  <a:gd name="T40" fmla="*/ 2147483647 w 143"/>
                  <a:gd name="T41" fmla="*/ 2147483647 h 50"/>
                  <a:gd name="T42" fmla="*/ 2147483647 w 143"/>
                  <a:gd name="T43" fmla="*/ 2147483647 h 50"/>
                  <a:gd name="T44" fmla="*/ 2147483647 w 143"/>
                  <a:gd name="T45" fmla="*/ 2147483647 h 50"/>
                  <a:gd name="T46" fmla="*/ 2147483647 w 143"/>
                  <a:gd name="T47" fmla="*/ 2147483647 h 50"/>
                  <a:gd name="T48" fmla="*/ 2147483647 w 143"/>
                  <a:gd name="T49" fmla="*/ 2147483647 h 50"/>
                  <a:gd name="T50" fmla="*/ 2147483647 w 143"/>
                  <a:gd name="T51" fmla="*/ 2147483647 h 50"/>
                  <a:gd name="T52" fmla="*/ 2147483647 w 143"/>
                  <a:gd name="T53" fmla="*/ 2147483647 h 50"/>
                  <a:gd name="T54" fmla="*/ 2147483647 w 143"/>
                  <a:gd name="T55" fmla="*/ 2147483647 h 50"/>
                  <a:gd name="T56" fmla="*/ 2147483647 w 143"/>
                  <a:gd name="T57" fmla="*/ 2147483647 h 50"/>
                  <a:gd name="T58" fmla="*/ 2147483647 w 143"/>
                  <a:gd name="T59" fmla="*/ 2147483647 h 50"/>
                  <a:gd name="T60" fmla="*/ 2147483647 w 143"/>
                  <a:gd name="T61" fmla="*/ 2147483647 h 50"/>
                  <a:gd name="T62" fmla="*/ 2147483647 w 143"/>
                  <a:gd name="T63" fmla="*/ 2147483647 h 50"/>
                  <a:gd name="T64" fmla="*/ 2147483647 w 143"/>
                  <a:gd name="T65" fmla="*/ 2147483647 h 50"/>
                  <a:gd name="T66" fmla="*/ 2147483647 w 143"/>
                  <a:gd name="T67" fmla="*/ 2147483647 h 50"/>
                  <a:gd name="T68" fmla="*/ 2147483647 w 143"/>
                  <a:gd name="T69" fmla="*/ 2147483647 h 50"/>
                  <a:gd name="T70" fmla="*/ 2147483647 w 143"/>
                  <a:gd name="T71" fmla="*/ 2147483647 h 50"/>
                  <a:gd name="T72" fmla="*/ 2147483647 w 143"/>
                  <a:gd name="T73" fmla="*/ 2147483647 h 50"/>
                  <a:gd name="T74" fmla="*/ 2147483647 w 143"/>
                  <a:gd name="T75" fmla="*/ 2147483647 h 50"/>
                  <a:gd name="T76" fmla="*/ 2147483647 w 143"/>
                  <a:gd name="T77" fmla="*/ 2147483647 h 50"/>
                  <a:gd name="T78" fmla="*/ 2147483647 w 143"/>
                  <a:gd name="T79" fmla="*/ 2147483647 h 50"/>
                  <a:gd name="T80" fmla="*/ 2147483647 w 143"/>
                  <a:gd name="T81" fmla="*/ 2147483647 h 50"/>
                  <a:gd name="T82" fmla="*/ 2147483647 w 143"/>
                  <a:gd name="T83" fmla="*/ 2147483647 h 50"/>
                  <a:gd name="T84" fmla="*/ 2147483647 w 143"/>
                  <a:gd name="T85" fmla="*/ 2147483647 h 50"/>
                  <a:gd name="T86" fmla="*/ 2147483647 w 143"/>
                  <a:gd name="T87" fmla="*/ 2147483647 h 50"/>
                  <a:gd name="T88" fmla="*/ 2147483647 w 143"/>
                  <a:gd name="T89" fmla="*/ 2147483647 h 50"/>
                  <a:gd name="T90" fmla="*/ 2147483647 w 143"/>
                  <a:gd name="T91" fmla="*/ 2147483647 h 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43"/>
                  <a:gd name="T139" fmla="*/ 0 h 50"/>
                  <a:gd name="T140" fmla="*/ 143 w 143"/>
                  <a:gd name="T141" fmla="*/ 50 h 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43" h="50">
                    <a:moveTo>
                      <a:pt x="8" y="20"/>
                    </a:moveTo>
                    <a:lnTo>
                      <a:pt x="6" y="20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26" y="2"/>
                    </a:lnTo>
                    <a:lnTo>
                      <a:pt x="36" y="4"/>
                    </a:lnTo>
                    <a:lnTo>
                      <a:pt x="54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2"/>
                    </a:lnTo>
                    <a:lnTo>
                      <a:pt x="70" y="2"/>
                    </a:lnTo>
                    <a:lnTo>
                      <a:pt x="74" y="2"/>
                    </a:lnTo>
                    <a:lnTo>
                      <a:pt x="78" y="10"/>
                    </a:lnTo>
                    <a:lnTo>
                      <a:pt x="82" y="12"/>
                    </a:lnTo>
                    <a:lnTo>
                      <a:pt x="93" y="12"/>
                    </a:lnTo>
                    <a:lnTo>
                      <a:pt x="119" y="20"/>
                    </a:lnTo>
                    <a:lnTo>
                      <a:pt x="133" y="26"/>
                    </a:lnTo>
                    <a:lnTo>
                      <a:pt x="143" y="30"/>
                    </a:lnTo>
                    <a:lnTo>
                      <a:pt x="135" y="36"/>
                    </a:lnTo>
                    <a:lnTo>
                      <a:pt x="127" y="38"/>
                    </a:lnTo>
                    <a:lnTo>
                      <a:pt x="119" y="38"/>
                    </a:lnTo>
                    <a:lnTo>
                      <a:pt x="115" y="34"/>
                    </a:lnTo>
                    <a:lnTo>
                      <a:pt x="107" y="28"/>
                    </a:lnTo>
                    <a:lnTo>
                      <a:pt x="97" y="20"/>
                    </a:lnTo>
                    <a:lnTo>
                      <a:pt x="93" y="18"/>
                    </a:lnTo>
                    <a:lnTo>
                      <a:pt x="89" y="16"/>
                    </a:lnTo>
                    <a:lnTo>
                      <a:pt x="82" y="18"/>
                    </a:lnTo>
                    <a:lnTo>
                      <a:pt x="80" y="22"/>
                    </a:lnTo>
                    <a:lnTo>
                      <a:pt x="80" y="34"/>
                    </a:lnTo>
                    <a:lnTo>
                      <a:pt x="76" y="34"/>
                    </a:lnTo>
                    <a:lnTo>
                      <a:pt x="74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6" y="50"/>
                    </a:lnTo>
                    <a:lnTo>
                      <a:pt x="62" y="50"/>
                    </a:lnTo>
                    <a:lnTo>
                      <a:pt x="56" y="48"/>
                    </a:lnTo>
                    <a:lnTo>
                      <a:pt x="48" y="46"/>
                    </a:lnTo>
                    <a:lnTo>
                      <a:pt x="34" y="34"/>
                    </a:lnTo>
                    <a:lnTo>
                      <a:pt x="24" y="26"/>
                    </a:lnTo>
                    <a:lnTo>
                      <a:pt x="16" y="22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5" name="Freeform 160"/>
              <p:cNvSpPr/>
              <p:nvPr/>
            </p:nvSpPr>
            <p:spPr bwMode="auto">
              <a:xfrm>
                <a:off x="4900731" y="2330900"/>
                <a:ext cx="123382" cy="27876"/>
              </a:xfrm>
              <a:custGeom>
                <a:avLst/>
                <a:gdLst>
                  <a:gd name="T0" fmla="*/ 2147483647 w 85"/>
                  <a:gd name="T1" fmla="*/ 2147483647 h 18"/>
                  <a:gd name="T2" fmla="*/ 2147483647 w 85"/>
                  <a:gd name="T3" fmla="*/ 2147483647 h 18"/>
                  <a:gd name="T4" fmla="*/ 2147483647 w 85"/>
                  <a:gd name="T5" fmla="*/ 2147483647 h 18"/>
                  <a:gd name="T6" fmla="*/ 2147483647 w 85"/>
                  <a:gd name="T7" fmla="*/ 2147483647 h 18"/>
                  <a:gd name="T8" fmla="*/ 0 w 85"/>
                  <a:gd name="T9" fmla="*/ 2147483647 h 18"/>
                  <a:gd name="T10" fmla="*/ 2147483647 w 85"/>
                  <a:gd name="T11" fmla="*/ 2147483647 h 18"/>
                  <a:gd name="T12" fmla="*/ 2147483647 w 85"/>
                  <a:gd name="T13" fmla="*/ 2147483647 h 18"/>
                  <a:gd name="T14" fmla="*/ 2147483647 w 85"/>
                  <a:gd name="T15" fmla="*/ 0 h 18"/>
                  <a:gd name="T16" fmla="*/ 2147483647 w 85"/>
                  <a:gd name="T17" fmla="*/ 2147483647 h 18"/>
                  <a:gd name="T18" fmla="*/ 2147483647 w 85"/>
                  <a:gd name="T19" fmla="*/ 2147483647 h 18"/>
                  <a:gd name="T20" fmla="*/ 2147483647 w 85"/>
                  <a:gd name="T21" fmla="*/ 2147483647 h 18"/>
                  <a:gd name="T22" fmla="*/ 2147483647 w 85"/>
                  <a:gd name="T23" fmla="*/ 2147483647 h 18"/>
                  <a:gd name="T24" fmla="*/ 2147483647 w 85"/>
                  <a:gd name="T25" fmla="*/ 2147483647 h 18"/>
                  <a:gd name="T26" fmla="*/ 2147483647 w 85"/>
                  <a:gd name="T27" fmla="*/ 2147483647 h 18"/>
                  <a:gd name="T28" fmla="*/ 2147483647 w 85"/>
                  <a:gd name="T29" fmla="*/ 2147483647 h 18"/>
                  <a:gd name="T30" fmla="*/ 2147483647 w 85"/>
                  <a:gd name="T31" fmla="*/ 2147483647 h 18"/>
                  <a:gd name="T32" fmla="*/ 2147483647 w 85"/>
                  <a:gd name="T33" fmla="*/ 2147483647 h 18"/>
                  <a:gd name="T34" fmla="*/ 2147483647 w 85"/>
                  <a:gd name="T35" fmla="*/ 2147483647 h 18"/>
                  <a:gd name="T36" fmla="*/ 2147483647 w 85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5"/>
                  <a:gd name="T58" fmla="*/ 0 h 18"/>
                  <a:gd name="T59" fmla="*/ 85 w 85"/>
                  <a:gd name="T60" fmla="*/ 18 h 1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5" h="18">
                    <a:moveTo>
                      <a:pt x="31" y="18"/>
                    </a:moveTo>
                    <a:lnTo>
                      <a:pt x="23" y="16"/>
                    </a:lnTo>
                    <a:lnTo>
                      <a:pt x="15" y="14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27" y="2"/>
                    </a:lnTo>
                    <a:lnTo>
                      <a:pt x="41" y="4"/>
                    </a:lnTo>
                    <a:lnTo>
                      <a:pt x="55" y="4"/>
                    </a:lnTo>
                    <a:lnTo>
                      <a:pt x="71" y="6"/>
                    </a:lnTo>
                    <a:lnTo>
                      <a:pt x="85" y="8"/>
                    </a:lnTo>
                    <a:lnTo>
                      <a:pt x="79" y="12"/>
                    </a:lnTo>
                    <a:lnTo>
                      <a:pt x="73" y="14"/>
                    </a:lnTo>
                    <a:lnTo>
                      <a:pt x="67" y="18"/>
                    </a:lnTo>
                    <a:lnTo>
                      <a:pt x="63" y="18"/>
                    </a:lnTo>
                    <a:lnTo>
                      <a:pt x="47" y="18"/>
                    </a:lnTo>
                    <a:lnTo>
                      <a:pt x="3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6" name="Freeform 161"/>
              <p:cNvSpPr/>
              <p:nvPr/>
            </p:nvSpPr>
            <p:spPr bwMode="auto">
              <a:xfrm>
                <a:off x="4957234" y="3268074"/>
                <a:ext cx="79565" cy="59734"/>
              </a:xfrm>
              <a:custGeom>
                <a:avLst/>
                <a:gdLst>
                  <a:gd name="T0" fmla="*/ 2147483647 w 54"/>
                  <a:gd name="T1" fmla="*/ 2147483647 h 38"/>
                  <a:gd name="T2" fmla="*/ 2147483647 w 54"/>
                  <a:gd name="T3" fmla="*/ 2147483647 h 38"/>
                  <a:gd name="T4" fmla="*/ 2147483647 w 54"/>
                  <a:gd name="T5" fmla="*/ 2147483647 h 38"/>
                  <a:gd name="T6" fmla="*/ 2147483647 w 54"/>
                  <a:gd name="T7" fmla="*/ 2147483647 h 38"/>
                  <a:gd name="T8" fmla="*/ 2147483647 w 54"/>
                  <a:gd name="T9" fmla="*/ 2147483647 h 38"/>
                  <a:gd name="T10" fmla="*/ 2147483647 w 54"/>
                  <a:gd name="T11" fmla="*/ 2147483647 h 38"/>
                  <a:gd name="T12" fmla="*/ 2147483647 w 54"/>
                  <a:gd name="T13" fmla="*/ 2147483647 h 38"/>
                  <a:gd name="T14" fmla="*/ 2147483647 w 54"/>
                  <a:gd name="T15" fmla="*/ 2147483647 h 38"/>
                  <a:gd name="T16" fmla="*/ 2147483647 w 54"/>
                  <a:gd name="T17" fmla="*/ 2147483647 h 38"/>
                  <a:gd name="T18" fmla="*/ 2147483647 w 54"/>
                  <a:gd name="T19" fmla="*/ 2147483647 h 38"/>
                  <a:gd name="T20" fmla="*/ 2147483647 w 54"/>
                  <a:gd name="T21" fmla="*/ 2147483647 h 38"/>
                  <a:gd name="T22" fmla="*/ 0 w 54"/>
                  <a:gd name="T23" fmla="*/ 2147483647 h 38"/>
                  <a:gd name="T24" fmla="*/ 0 w 54"/>
                  <a:gd name="T25" fmla="*/ 2147483647 h 38"/>
                  <a:gd name="T26" fmla="*/ 2147483647 w 54"/>
                  <a:gd name="T27" fmla="*/ 2147483647 h 38"/>
                  <a:gd name="T28" fmla="*/ 2147483647 w 54"/>
                  <a:gd name="T29" fmla="*/ 0 h 38"/>
                  <a:gd name="T30" fmla="*/ 2147483647 w 54"/>
                  <a:gd name="T31" fmla="*/ 0 h 38"/>
                  <a:gd name="T32" fmla="*/ 2147483647 w 54"/>
                  <a:gd name="T33" fmla="*/ 0 h 38"/>
                  <a:gd name="T34" fmla="*/ 2147483647 w 54"/>
                  <a:gd name="T35" fmla="*/ 2147483647 h 38"/>
                  <a:gd name="T36" fmla="*/ 2147483647 w 54"/>
                  <a:gd name="T37" fmla="*/ 2147483647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38"/>
                  <a:gd name="T59" fmla="*/ 54 w 54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38">
                    <a:moveTo>
                      <a:pt x="46" y="6"/>
                    </a:moveTo>
                    <a:lnTo>
                      <a:pt x="48" y="16"/>
                    </a:lnTo>
                    <a:lnTo>
                      <a:pt x="54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40" y="38"/>
                    </a:lnTo>
                    <a:lnTo>
                      <a:pt x="30" y="32"/>
                    </a:lnTo>
                    <a:lnTo>
                      <a:pt x="28" y="30"/>
                    </a:lnTo>
                    <a:lnTo>
                      <a:pt x="16" y="26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6" y="0"/>
                    </a:lnTo>
                    <a:lnTo>
                      <a:pt x="40" y="6"/>
                    </a:lnTo>
                    <a:lnTo>
                      <a:pt x="4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7" name="Freeform 162"/>
              <p:cNvSpPr/>
              <p:nvPr/>
            </p:nvSpPr>
            <p:spPr bwMode="auto">
              <a:xfrm>
                <a:off x="4934171" y="3228251"/>
                <a:ext cx="93402" cy="84956"/>
              </a:xfrm>
              <a:custGeom>
                <a:avLst/>
                <a:gdLst>
                  <a:gd name="T0" fmla="*/ 2147483647 w 64"/>
                  <a:gd name="T1" fmla="*/ 0 h 52"/>
                  <a:gd name="T2" fmla="*/ 2147483647 w 64"/>
                  <a:gd name="T3" fmla="*/ 2147483647 h 52"/>
                  <a:gd name="T4" fmla="*/ 2147483647 w 64"/>
                  <a:gd name="T5" fmla="*/ 2147483647 h 52"/>
                  <a:gd name="T6" fmla="*/ 2147483647 w 64"/>
                  <a:gd name="T7" fmla="*/ 2147483647 h 52"/>
                  <a:gd name="T8" fmla="*/ 2147483647 w 64"/>
                  <a:gd name="T9" fmla="*/ 2147483647 h 52"/>
                  <a:gd name="T10" fmla="*/ 2147483647 w 64"/>
                  <a:gd name="T11" fmla="*/ 2147483647 h 52"/>
                  <a:gd name="T12" fmla="*/ 2147483647 w 64"/>
                  <a:gd name="T13" fmla="*/ 2147483647 h 52"/>
                  <a:gd name="T14" fmla="*/ 2147483647 w 64"/>
                  <a:gd name="T15" fmla="*/ 2147483647 h 52"/>
                  <a:gd name="T16" fmla="*/ 2147483647 w 64"/>
                  <a:gd name="T17" fmla="*/ 2147483647 h 52"/>
                  <a:gd name="T18" fmla="*/ 2147483647 w 64"/>
                  <a:gd name="T19" fmla="*/ 2147483647 h 52"/>
                  <a:gd name="T20" fmla="*/ 2147483647 w 64"/>
                  <a:gd name="T21" fmla="*/ 2147483647 h 52"/>
                  <a:gd name="T22" fmla="*/ 2147483647 w 64"/>
                  <a:gd name="T23" fmla="*/ 2147483647 h 52"/>
                  <a:gd name="T24" fmla="*/ 2147483647 w 64"/>
                  <a:gd name="T25" fmla="*/ 2147483647 h 52"/>
                  <a:gd name="T26" fmla="*/ 2147483647 w 64"/>
                  <a:gd name="T27" fmla="*/ 2147483647 h 52"/>
                  <a:gd name="T28" fmla="*/ 2147483647 w 64"/>
                  <a:gd name="T29" fmla="*/ 2147483647 h 52"/>
                  <a:gd name="T30" fmla="*/ 2147483647 w 64"/>
                  <a:gd name="T31" fmla="*/ 2147483647 h 52"/>
                  <a:gd name="T32" fmla="*/ 2147483647 w 64"/>
                  <a:gd name="T33" fmla="*/ 2147483647 h 52"/>
                  <a:gd name="T34" fmla="*/ 2147483647 w 64"/>
                  <a:gd name="T35" fmla="*/ 2147483647 h 52"/>
                  <a:gd name="T36" fmla="*/ 2147483647 w 64"/>
                  <a:gd name="T37" fmla="*/ 2147483647 h 52"/>
                  <a:gd name="T38" fmla="*/ 0 w 64"/>
                  <a:gd name="T39" fmla="*/ 2147483647 h 52"/>
                  <a:gd name="T40" fmla="*/ 2147483647 w 64"/>
                  <a:gd name="T41" fmla="*/ 2147483647 h 52"/>
                  <a:gd name="T42" fmla="*/ 2147483647 w 64"/>
                  <a:gd name="T43" fmla="*/ 2147483647 h 52"/>
                  <a:gd name="T44" fmla="*/ 2147483647 w 64"/>
                  <a:gd name="T45" fmla="*/ 2147483647 h 52"/>
                  <a:gd name="T46" fmla="*/ 2147483647 w 64"/>
                  <a:gd name="T47" fmla="*/ 0 h 5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52"/>
                  <a:gd name="T74" fmla="*/ 64 w 64"/>
                  <a:gd name="T75" fmla="*/ 52 h 5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52">
                    <a:moveTo>
                      <a:pt x="28" y="0"/>
                    </a:moveTo>
                    <a:lnTo>
                      <a:pt x="38" y="10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4" y="24"/>
                    </a:lnTo>
                    <a:lnTo>
                      <a:pt x="62" y="30"/>
                    </a:lnTo>
                    <a:lnTo>
                      <a:pt x="56" y="30"/>
                    </a:lnTo>
                    <a:lnTo>
                      <a:pt x="52" y="24"/>
                    </a:lnTo>
                    <a:lnTo>
                      <a:pt x="36" y="24"/>
                    </a:lnTo>
                    <a:lnTo>
                      <a:pt x="28" y="24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22" y="38"/>
                    </a:lnTo>
                    <a:lnTo>
                      <a:pt x="26" y="44"/>
                    </a:lnTo>
                    <a:lnTo>
                      <a:pt x="32" y="50"/>
                    </a:lnTo>
                    <a:lnTo>
                      <a:pt x="18" y="52"/>
                    </a:lnTo>
                    <a:lnTo>
                      <a:pt x="8" y="36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8" name="Freeform 163"/>
              <p:cNvSpPr/>
              <p:nvPr/>
            </p:nvSpPr>
            <p:spPr bwMode="auto">
              <a:xfrm>
                <a:off x="4986061" y="2591078"/>
                <a:ext cx="214479" cy="266815"/>
              </a:xfrm>
              <a:custGeom>
                <a:avLst/>
                <a:gdLst>
                  <a:gd name="T0" fmla="*/ 2147483647 w 146"/>
                  <a:gd name="T1" fmla="*/ 2147483647 h 168"/>
                  <a:gd name="T2" fmla="*/ 2147483647 w 146"/>
                  <a:gd name="T3" fmla="*/ 2147483647 h 168"/>
                  <a:gd name="T4" fmla="*/ 2147483647 w 146"/>
                  <a:gd name="T5" fmla="*/ 2147483647 h 168"/>
                  <a:gd name="T6" fmla="*/ 2147483647 w 146"/>
                  <a:gd name="T7" fmla="*/ 2147483647 h 168"/>
                  <a:gd name="T8" fmla="*/ 2147483647 w 146"/>
                  <a:gd name="T9" fmla="*/ 2147483647 h 168"/>
                  <a:gd name="T10" fmla="*/ 2147483647 w 146"/>
                  <a:gd name="T11" fmla="*/ 2147483647 h 168"/>
                  <a:gd name="T12" fmla="*/ 2147483647 w 146"/>
                  <a:gd name="T13" fmla="*/ 2147483647 h 168"/>
                  <a:gd name="T14" fmla="*/ 2147483647 w 146"/>
                  <a:gd name="T15" fmla="*/ 2147483647 h 168"/>
                  <a:gd name="T16" fmla="*/ 2147483647 w 146"/>
                  <a:gd name="T17" fmla="*/ 2147483647 h 168"/>
                  <a:gd name="T18" fmla="*/ 2147483647 w 146"/>
                  <a:gd name="T19" fmla="*/ 2147483647 h 168"/>
                  <a:gd name="T20" fmla="*/ 2147483647 w 146"/>
                  <a:gd name="T21" fmla="*/ 2147483647 h 168"/>
                  <a:gd name="T22" fmla="*/ 2147483647 w 146"/>
                  <a:gd name="T23" fmla="*/ 2147483647 h 168"/>
                  <a:gd name="T24" fmla="*/ 2147483647 w 146"/>
                  <a:gd name="T25" fmla="*/ 2147483647 h 168"/>
                  <a:gd name="T26" fmla="*/ 2147483647 w 146"/>
                  <a:gd name="T27" fmla="*/ 2147483647 h 168"/>
                  <a:gd name="T28" fmla="*/ 2147483647 w 146"/>
                  <a:gd name="T29" fmla="*/ 2147483647 h 168"/>
                  <a:gd name="T30" fmla="*/ 2147483647 w 146"/>
                  <a:gd name="T31" fmla="*/ 2147483647 h 168"/>
                  <a:gd name="T32" fmla="*/ 2147483647 w 146"/>
                  <a:gd name="T33" fmla="*/ 2147483647 h 168"/>
                  <a:gd name="T34" fmla="*/ 2147483647 w 146"/>
                  <a:gd name="T35" fmla="*/ 2147483647 h 168"/>
                  <a:gd name="T36" fmla="*/ 2147483647 w 146"/>
                  <a:gd name="T37" fmla="*/ 2147483647 h 168"/>
                  <a:gd name="T38" fmla="*/ 2147483647 w 146"/>
                  <a:gd name="T39" fmla="*/ 2147483647 h 168"/>
                  <a:gd name="T40" fmla="*/ 2147483647 w 146"/>
                  <a:gd name="T41" fmla="*/ 2147483647 h 168"/>
                  <a:gd name="T42" fmla="*/ 2147483647 w 146"/>
                  <a:gd name="T43" fmla="*/ 2147483647 h 168"/>
                  <a:gd name="T44" fmla="*/ 2147483647 w 146"/>
                  <a:gd name="T45" fmla="*/ 2147483647 h 168"/>
                  <a:gd name="T46" fmla="*/ 2147483647 w 146"/>
                  <a:gd name="T47" fmla="*/ 2147483647 h 168"/>
                  <a:gd name="T48" fmla="*/ 2147483647 w 146"/>
                  <a:gd name="T49" fmla="*/ 2147483647 h 168"/>
                  <a:gd name="T50" fmla="*/ 2147483647 w 146"/>
                  <a:gd name="T51" fmla="*/ 2147483647 h 168"/>
                  <a:gd name="T52" fmla="*/ 2147483647 w 146"/>
                  <a:gd name="T53" fmla="*/ 2147483647 h 168"/>
                  <a:gd name="T54" fmla="*/ 2147483647 w 146"/>
                  <a:gd name="T55" fmla="*/ 2147483647 h 168"/>
                  <a:gd name="T56" fmla="*/ 2147483647 w 146"/>
                  <a:gd name="T57" fmla="*/ 2147483647 h 168"/>
                  <a:gd name="T58" fmla="*/ 2147483647 w 146"/>
                  <a:gd name="T59" fmla="*/ 2147483647 h 168"/>
                  <a:gd name="T60" fmla="*/ 2147483647 w 146"/>
                  <a:gd name="T61" fmla="*/ 2147483647 h 168"/>
                  <a:gd name="T62" fmla="*/ 2147483647 w 146"/>
                  <a:gd name="T63" fmla="*/ 2147483647 h 168"/>
                  <a:gd name="T64" fmla="*/ 2147483647 w 146"/>
                  <a:gd name="T65" fmla="*/ 2147483647 h 168"/>
                  <a:gd name="T66" fmla="*/ 2147483647 w 146"/>
                  <a:gd name="T67" fmla="*/ 2147483647 h 168"/>
                  <a:gd name="T68" fmla="*/ 2147483647 w 146"/>
                  <a:gd name="T69" fmla="*/ 2147483647 h 168"/>
                  <a:gd name="T70" fmla="*/ 2147483647 w 146"/>
                  <a:gd name="T71" fmla="*/ 2147483647 h 168"/>
                  <a:gd name="T72" fmla="*/ 2147483647 w 146"/>
                  <a:gd name="T73" fmla="*/ 2147483647 h 168"/>
                  <a:gd name="T74" fmla="*/ 2147483647 w 146"/>
                  <a:gd name="T75" fmla="*/ 2147483647 h 168"/>
                  <a:gd name="T76" fmla="*/ 2147483647 w 146"/>
                  <a:gd name="T77" fmla="*/ 2147483647 h 168"/>
                  <a:gd name="T78" fmla="*/ 2147483647 w 146"/>
                  <a:gd name="T79" fmla="*/ 2147483647 h 168"/>
                  <a:gd name="T80" fmla="*/ 2147483647 w 146"/>
                  <a:gd name="T81" fmla="*/ 2147483647 h 168"/>
                  <a:gd name="T82" fmla="*/ 2147483647 w 146"/>
                  <a:gd name="T83" fmla="*/ 0 h 168"/>
                  <a:gd name="T84" fmla="*/ 2147483647 w 146"/>
                  <a:gd name="T85" fmla="*/ 2147483647 h 168"/>
                  <a:gd name="T86" fmla="*/ 2147483647 w 146"/>
                  <a:gd name="T87" fmla="*/ 2147483647 h 1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46"/>
                  <a:gd name="T133" fmla="*/ 0 h 168"/>
                  <a:gd name="T134" fmla="*/ 146 w 146"/>
                  <a:gd name="T135" fmla="*/ 168 h 1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46" h="168">
                    <a:moveTo>
                      <a:pt x="98" y="16"/>
                    </a:moveTo>
                    <a:lnTo>
                      <a:pt x="92" y="20"/>
                    </a:lnTo>
                    <a:lnTo>
                      <a:pt x="90" y="24"/>
                    </a:lnTo>
                    <a:lnTo>
                      <a:pt x="90" y="26"/>
                    </a:lnTo>
                    <a:lnTo>
                      <a:pt x="90" y="30"/>
                    </a:lnTo>
                    <a:lnTo>
                      <a:pt x="92" y="32"/>
                    </a:lnTo>
                    <a:lnTo>
                      <a:pt x="100" y="34"/>
                    </a:lnTo>
                    <a:lnTo>
                      <a:pt x="108" y="36"/>
                    </a:lnTo>
                    <a:lnTo>
                      <a:pt x="110" y="38"/>
                    </a:lnTo>
                    <a:lnTo>
                      <a:pt x="110" y="40"/>
                    </a:lnTo>
                    <a:lnTo>
                      <a:pt x="110" y="44"/>
                    </a:lnTo>
                    <a:lnTo>
                      <a:pt x="108" y="48"/>
                    </a:lnTo>
                    <a:lnTo>
                      <a:pt x="104" y="50"/>
                    </a:lnTo>
                    <a:lnTo>
                      <a:pt x="104" y="54"/>
                    </a:lnTo>
                    <a:lnTo>
                      <a:pt x="106" y="56"/>
                    </a:lnTo>
                    <a:lnTo>
                      <a:pt x="108" y="54"/>
                    </a:lnTo>
                    <a:lnTo>
                      <a:pt x="114" y="54"/>
                    </a:lnTo>
                    <a:lnTo>
                      <a:pt x="114" y="64"/>
                    </a:lnTo>
                    <a:lnTo>
                      <a:pt x="118" y="76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6" y="88"/>
                    </a:lnTo>
                    <a:lnTo>
                      <a:pt x="126" y="92"/>
                    </a:lnTo>
                    <a:lnTo>
                      <a:pt x="128" y="98"/>
                    </a:lnTo>
                    <a:lnTo>
                      <a:pt x="130" y="102"/>
                    </a:lnTo>
                    <a:lnTo>
                      <a:pt x="130" y="108"/>
                    </a:lnTo>
                    <a:lnTo>
                      <a:pt x="140" y="112"/>
                    </a:lnTo>
                    <a:lnTo>
                      <a:pt x="146" y="118"/>
                    </a:lnTo>
                    <a:lnTo>
                      <a:pt x="146" y="130"/>
                    </a:lnTo>
                    <a:lnTo>
                      <a:pt x="136" y="132"/>
                    </a:lnTo>
                    <a:lnTo>
                      <a:pt x="128" y="138"/>
                    </a:lnTo>
                    <a:lnTo>
                      <a:pt x="122" y="144"/>
                    </a:lnTo>
                    <a:lnTo>
                      <a:pt x="118" y="150"/>
                    </a:lnTo>
                    <a:lnTo>
                      <a:pt x="112" y="154"/>
                    </a:lnTo>
                    <a:lnTo>
                      <a:pt x="106" y="158"/>
                    </a:lnTo>
                    <a:lnTo>
                      <a:pt x="96" y="158"/>
                    </a:lnTo>
                    <a:lnTo>
                      <a:pt x="90" y="160"/>
                    </a:lnTo>
                    <a:lnTo>
                      <a:pt x="88" y="162"/>
                    </a:lnTo>
                    <a:lnTo>
                      <a:pt x="86" y="162"/>
                    </a:lnTo>
                    <a:lnTo>
                      <a:pt x="78" y="162"/>
                    </a:lnTo>
                    <a:lnTo>
                      <a:pt x="70" y="164"/>
                    </a:lnTo>
                    <a:lnTo>
                      <a:pt x="64" y="164"/>
                    </a:lnTo>
                    <a:lnTo>
                      <a:pt x="50" y="168"/>
                    </a:lnTo>
                    <a:lnTo>
                      <a:pt x="44" y="166"/>
                    </a:lnTo>
                    <a:lnTo>
                      <a:pt x="40" y="162"/>
                    </a:lnTo>
                    <a:lnTo>
                      <a:pt x="36" y="160"/>
                    </a:lnTo>
                    <a:lnTo>
                      <a:pt x="34" y="158"/>
                    </a:lnTo>
                    <a:lnTo>
                      <a:pt x="32" y="156"/>
                    </a:lnTo>
                    <a:lnTo>
                      <a:pt x="28" y="152"/>
                    </a:lnTo>
                    <a:lnTo>
                      <a:pt x="24" y="138"/>
                    </a:lnTo>
                    <a:lnTo>
                      <a:pt x="20" y="118"/>
                    </a:lnTo>
                    <a:lnTo>
                      <a:pt x="22" y="108"/>
                    </a:lnTo>
                    <a:lnTo>
                      <a:pt x="26" y="104"/>
                    </a:lnTo>
                    <a:lnTo>
                      <a:pt x="34" y="100"/>
                    </a:lnTo>
                    <a:lnTo>
                      <a:pt x="40" y="94"/>
                    </a:lnTo>
                    <a:lnTo>
                      <a:pt x="50" y="90"/>
                    </a:lnTo>
                    <a:lnTo>
                      <a:pt x="58" y="86"/>
                    </a:lnTo>
                    <a:lnTo>
                      <a:pt x="62" y="80"/>
                    </a:lnTo>
                    <a:lnTo>
                      <a:pt x="64" y="74"/>
                    </a:lnTo>
                    <a:lnTo>
                      <a:pt x="54" y="74"/>
                    </a:lnTo>
                    <a:lnTo>
                      <a:pt x="44" y="74"/>
                    </a:lnTo>
                    <a:lnTo>
                      <a:pt x="40" y="62"/>
                    </a:lnTo>
                    <a:lnTo>
                      <a:pt x="38" y="54"/>
                    </a:lnTo>
                    <a:lnTo>
                      <a:pt x="36" y="46"/>
                    </a:lnTo>
                    <a:lnTo>
                      <a:pt x="32" y="34"/>
                    </a:lnTo>
                    <a:lnTo>
                      <a:pt x="26" y="28"/>
                    </a:lnTo>
                    <a:lnTo>
                      <a:pt x="16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6" y="18"/>
                    </a:lnTo>
                    <a:lnTo>
                      <a:pt x="26" y="20"/>
                    </a:lnTo>
                    <a:lnTo>
                      <a:pt x="36" y="24"/>
                    </a:lnTo>
                    <a:lnTo>
                      <a:pt x="46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8" y="18"/>
                    </a:lnTo>
                    <a:lnTo>
                      <a:pt x="60" y="14"/>
                    </a:lnTo>
                    <a:lnTo>
                      <a:pt x="60" y="8"/>
                    </a:lnTo>
                    <a:lnTo>
                      <a:pt x="62" y="4"/>
                    </a:lnTo>
                    <a:lnTo>
                      <a:pt x="64" y="2"/>
                    </a:lnTo>
                    <a:lnTo>
                      <a:pt x="70" y="0"/>
                    </a:lnTo>
                    <a:lnTo>
                      <a:pt x="82" y="2"/>
                    </a:lnTo>
                    <a:lnTo>
                      <a:pt x="90" y="6"/>
                    </a:lnTo>
                    <a:lnTo>
                      <a:pt x="96" y="10"/>
                    </a:lnTo>
                    <a:lnTo>
                      <a:pt x="104" y="14"/>
                    </a:lnTo>
                    <a:lnTo>
                      <a:pt x="98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9" name="Freeform 164"/>
              <p:cNvSpPr/>
              <p:nvPr/>
            </p:nvSpPr>
            <p:spPr bwMode="auto">
              <a:xfrm>
                <a:off x="5147496" y="3541527"/>
                <a:ext cx="62268" cy="13274"/>
              </a:xfrm>
              <a:custGeom>
                <a:avLst/>
                <a:gdLst>
                  <a:gd name="T0" fmla="*/ 2147483647 w 42"/>
                  <a:gd name="T1" fmla="*/ 2147483647 h 8"/>
                  <a:gd name="T2" fmla="*/ 2147483647 w 42"/>
                  <a:gd name="T3" fmla="*/ 2147483647 h 8"/>
                  <a:gd name="T4" fmla="*/ 0 w 42"/>
                  <a:gd name="T5" fmla="*/ 0 h 8"/>
                  <a:gd name="T6" fmla="*/ 2147483647 w 42"/>
                  <a:gd name="T7" fmla="*/ 2147483647 h 8"/>
                  <a:gd name="T8" fmla="*/ 2147483647 w 42"/>
                  <a:gd name="T9" fmla="*/ 2147483647 h 8"/>
                  <a:gd name="T10" fmla="*/ 2147483647 w 42"/>
                  <a:gd name="T11" fmla="*/ 2147483647 h 8"/>
                  <a:gd name="T12" fmla="*/ 2147483647 w 42"/>
                  <a:gd name="T13" fmla="*/ 2147483647 h 8"/>
                  <a:gd name="T14" fmla="*/ 2147483647 w 42"/>
                  <a:gd name="T15" fmla="*/ 2147483647 h 8"/>
                  <a:gd name="T16" fmla="*/ 2147483647 w 42"/>
                  <a:gd name="T17" fmla="*/ 2147483647 h 8"/>
                  <a:gd name="T18" fmla="*/ 2147483647 w 42"/>
                  <a:gd name="T19" fmla="*/ 0 h 8"/>
                  <a:gd name="T20" fmla="*/ 2147483647 w 42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"/>
                  <a:gd name="T34" fmla="*/ 0 h 8"/>
                  <a:gd name="T35" fmla="*/ 42 w 42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" h="8">
                    <a:moveTo>
                      <a:pt x="20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22" y="8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36" y="2"/>
                    </a:lnTo>
                    <a:lnTo>
                      <a:pt x="32" y="0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0" name="Freeform 165"/>
              <p:cNvSpPr/>
              <p:nvPr/>
            </p:nvSpPr>
            <p:spPr bwMode="auto">
              <a:xfrm>
                <a:off x="4677028" y="3412766"/>
                <a:ext cx="24215" cy="18584"/>
              </a:xfrm>
              <a:custGeom>
                <a:avLst/>
                <a:gdLst>
                  <a:gd name="T0" fmla="*/ 2147483647 w 16"/>
                  <a:gd name="T1" fmla="*/ 2147483647 h 10"/>
                  <a:gd name="T2" fmla="*/ 2147483647 w 16"/>
                  <a:gd name="T3" fmla="*/ 0 h 10"/>
                  <a:gd name="T4" fmla="*/ 2147483647 w 16"/>
                  <a:gd name="T5" fmla="*/ 0 h 10"/>
                  <a:gd name="T6" fmla="*/ 2147483647 w 16"/>
                  <a:gd name="T7" fmla="*/ 0 h 10"/>
                  <a:gd name="T8" fmla="*/ 2147483647 w 16"/>
                  <a:gd name="T9" fmla="*/ 2147483647 h 10"/>
                  <a:gd name="T10" fmla="*/ 0 w 16"/>
                  <a:gd name="T11" fmla="*/ 2147483647 h 10"/>
                  <a:gd name="T12" fmla="*/ 2147483647 w 16"/>
                  <a:gd name="T13" fmla="*/ 2147483647 h 10"/>
                  <a:gd name="T14" fmla="*/ 2147483647 w 16"/>
                  <a:gd name="T15" fmla="*/ 2147483647 h 10"/>
                  <a:gd name="T16" fmla="*/ 2147483647 w 16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0"/>
                  <a:gd name="T29" fmla="*/ 16 w 16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0">
                    <a:moveTo>
                      <a:pt x="16" y="6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4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1" name="Freeform 166"/>
              <p:cNvSpPr/>
              <p:nvPr/>
            </p:nvSpPr>
            <p:spPr bwMode="auto">
              <a:xfrm>
                <a:off x="4499449" y="2877806"/>
                <a:ext cx="160283" cy="244249"/>
              </a:xfrm>
              <a:custGeom>
                <a:avLst/>
                <a:gdLst>
                  <a:gd name="T0" fmla="*/ 2147483647 w 110"/>
                  <a:gd name="T1" fmla="*/ 2147483647 h 154"/>
                  <a:gd name="T2" fmla="*/ 2147483647 w 110"/>
                  <a:gd name="T3" fmla="*/ 2147483647 h 154"/>
                  <a:gd name="T4" fmla="*/ 2147483647 w 110"/>
                  <a:gd name="T5" fmla="*/ 2147483647 h 154"/>
                  <a:gd name="T6" fmla="*/ 2147483647 w 110"/>
                  <a:gd name="T7" fmla="*/ 2147483647 h 154"/>
                  <a:gd name="T8" fmla="*/ 2147483647 w 110"/>
                  <a:gd name="T9" fmla="*/ 2147483647 h 154"/>
                  <a:gd name="T10" fmla="*/ 2147483647 w 110"/>
                  <a:gd name="T11" fmla="*/ 2147483647 h 154"/>
                  <a:gd name="T12" fmla="*/ 2147483647 w 110"/>
                  <a:gd name="T13" fmla="*/ 2147483647 h 154"/>
                  <a:gd name="T14" fmla="*/ 2147483647 w 110"/>
                  <a:gd name="T15" fmla="*/ 2147483647 h 154"/>
                  <a:gd name="T16" fmla="*/ 2147483647 w 110"/>
                  <a:gd name="T17" fmla="*/ 2147483647 h 154"/>
                  <a:gd name="T18" fmla="*/ 2147483647 w 110"/>
                  <a:gd name="T19" fmla="*/ 2147483647 h 154"/>
                  <a:gd name="T20" fmla="*/ 2147483647 w 110"/>
                  <a:gd name="T21" fmla="*/ 2147483647 h 154"/>
                  <a:gd name="T22" fmla="*/ 2147483647 w 110"/>
                  <a:gd name="T23" fmla="*/ 2147483647 h 154"/>
                  <a:gd name="T24" fmla="*/ 2147483647 w 110"/>
                  <a:gd name="T25" fmla="*/ 2147483647 h 154"/>
                  <a:gd name="T26" fmla="*/ 2147483647 w 110"/>
                  <a:gd name="T27" fmla="*/ 2147483647 h 154"/>
                  <a:gd name="T28" fmla="*/ 2147483647 w 110"/>
                  <a:gd name="T29" fmla="*/ 2147483647 h 154"/>
                  <a:gd name="T30" fmla="*/ 2147483647 w 110"/>
                  <a:gd name="T31" fmla="*/ 2147483647 h 154"/>
                  <a:gd name="T32" fmla="*/ 2147483647 w 110"/>
                  <a:gd name="T33" fmla="*/ 2147483647 h 154"/>
                  <a:gd name="T34" fmla="*/ 2147483647 w 110"/>
                  <a:gd name="T35" fmla="*/ 2147483647 h 154"/>
                  <a:gd name="T36" fmla="*/ 2147483647 w 110"/>
                  <a:gd name="T37" fmla="*/ 2147483647 h 154"/>
                  <a:gd name="T38" fmla="*/ 2147483647 w 110"/>
                  <a:gd name="T39" fmla="*/ 2147483647 h 154"/>
                  <a:gd name="T40" fmla="*/ 2147483647 w 110"/>
                  <a:gd name="T41" fmla="*/ 2147483647 h 154"/>
                  <a:gd name="T42" fmla="*/ 2147483647 w 110"/>
                  <a:gd name="T43" fmla="*/ 2147483647 h 154"/>
                  <a:gd name="T44" fmla="*/ 2147483647 w 110"/>
                  <a:gd name="T45" fmla="*/ 2147483647 h 154"/>
                  <a:gd name="T46" fmla="*/ 2147483647 w 110"/>
                  <a:gd name="T47" fmla="*/ 2147483647 h 154"/>
                  <a:gd name="T48" fmla="*/ 2147483647 w 110"/>
                  <a:gd name="T49" fmla="*/ 2147483647 h 154"/>
                  <a:gd name="T50" fmla="*/ 2147483647 w 110"/>
                  <a:gd name="T51" fmla="*/ 2147483647 h 154"/>
                  <a:gd name="T52" fmla="*/ 2147483647 w 110"/>
                  <a:gd name="T53" fmla="*/ 2147483647 h 154"/>
                  <a:gd name="T54" fmla="*/ 2147483647 w 110"/>
                  <a:gd name="T55" fmla="*/ 2147483647 h 154"/>
                  <a:gd name="T56" fmla="*/ 2147483647 w 110"/>
                  <a:gd name="T57" fmla="*/ 2147483647 h 154"/>
                  <a:gd name="T58" fmla="*/ 2147483647 w 110"/>
                  <a:gd name="T59" fmla="*/ 2147483647 h 154"/>
                  <a:gd name="T60" fmla="*/ 0 w 110"/>
                  <a:gd name="T61" fmla="*/ 2147483647 h 154"/>
                  <a:gd name="T62" fmla="*/ 2147483647 w 110"/>
                  <a:gd name="T63" fmla="*/ 2147483647 h 154"/>
                  <a:gd name="T64" fmla="*/ 2147483647 w 110"/>
                  <a:gd name="T65" fmla="*/ 0 h 154"/>
                  <a:gd name="T66" fmla="*/ 2147483647 w 110"/>
                  <a:gd name="T67" fmla="*/ 2147483647 h 154"/>
                  <a:gd name="T68" fmla="*/ 2147483647 w 110"/>
                  <a:gd name="T69" fmla="*/ 2147483647 h 154"/>
                  <a:gd name="T70" fmla="*/ 2147483647 w 110"/>
                  <a:gd name="T71" fmla="*/ 2147483647 h 154"/>
                  <a:gd name="T72" fmla="*/ 2147483647 w 110"/>
                  <a:gd name="T73" fmla="*/ 2147483647 h 154"/>
                  <a:gd name="T74" fmla="*/ 2147483647 w 110"/>
                  <a:gd name="T75" fmla="*/ 2147483647 h 154"/>
                  <a:gd name="T76" fmla="*/ 2147483647 w 110"/>
                  <a:gd name="T77" fmla="*/ 2147483647 h 154"/>
                  <a:gd name="T78" fmla="*/ 2147483647 w 110"/>
                  <a:gd name="T79" fmla="*/ 2147483647 h 15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0"/>
                  <a:gd name="T121" fmla="*/ 0 h 154"/>
                  <a:gd name="T122" fmla="*/ 110 w 110"/>
                  <a:gd name="T123" fmla="*/ 154 h 15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0" h="154">
                    <a:moveTo>
                      <a:pt x="76" y="82"/>
                    </a:moveTo>
                    <a:lnTo>
                      <a:pt x="82" y="86"/>
                    </a:lnTo>
                    <a:lnTo>
                      <a:pt x="88" y="90"/>
                    </a:lnTo>
                    <a:lnTo>
                      <a:pt x="90" y="94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0" y="108"/>
                    </a:lnTo>
                    <a:lnTo>
                      <a:pt x="94" y="106"/>
                    </a:lnTo>
                    <a:lnTo>
                      <a:pt x="104" y="104"/>
                    </a:lnTo>
                    <a:lnTo>
                      <a:pt x="108" y="110"/>
                    </a:lnTo>
                    <a:lnTo>
                      <a:pt x="110" y="114"/>
                    </a:lnTo>
                    <a:lnTo>
                      <a:pt x="108" y="118"/>
                    </a:lnTo>
                    <a:lnTo>
                      <a:pt x="104" y="122"/>
                    </a:lnTo>
                    <a:lnTo>
                      <a:pt x="94" y="128"/>
                    </a:lnTo>
                    <a:lnTo>
                      <a:pt x="94" y="130"/>
                    </a:lnTo>
                    <a:lnTo>
                      <a:pt x="98" y="132"/>
                    </a:lnTo>
                    <a:lnTo>
                      <a:pt x="104" y="134"/>
                    </a:lnTo>
                    <a:lnTo>
                      <a:pt x="102" y="138"/>
                    </a:lnTo>
                    <a:lnTo>
                      <a:pt x="98" y="142"/>
                    </a:lnTo>
                    <a:lnTo>
                      <a:pt x="92" y="144"/>
                    </a:lnTo>
                    <a:lnTo>
                      <a:pt x="82" y="144"/>
                    </a:lnTo>
                    <a:lnTo>
                      <a:pt x="66" y="144"/>
                    </a:lnTo>
                    <a:lnTo>
                      <a:pt x="50" y="144"/>
                    </a:lnTo>
                    <a:lnTo>
                      <a:pt x="40" y="144"/>
                    </a:lnTo>
                    <a:lnTo>
                      <a:pt x="40" y="148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6" y="154"/>
                    </a:lnTo>
                    <a:lnTo>
                      <a:pt x="18" y="154"/>
                    </a:lnTo>
                    <a:lnTo>
                      <a:pt x="12" y="154"/>
                    </a:lnTo>
                    <a:lnTo>
                      <a:pt x="14" y="148"/>
                    </a:lnTo>
                    <a:lnTo>
                      <a:pt x="18" y="144"/>
                    </a:lnTo>
                    <a:lnTo>
                      <a:pt x="24" y="142"/>
                    </a:lnTo>
                    <a:lnTo>
                      <a:pt x="30" y="140"/>
                    </a:lnTo>
                    <a:lnTo>
                      <a:pt x="42" y="136"/>
                    </a:lnTo>
                    <a:lnTo>
                      <a:pt x="46" y="132"/>
                    </a:lnTo>
                    <a:lnTo>
                      <a:pt x="50" y="128"/>
                    </a:lnTo>
                    <a:lnTo>
                      <a:pt x="32" y="126"/>
                    </a:lnTo>
                    <a:lnTo>
                      <a:pt x="24" y="124"/>
                    </a:lnTo>
                    <a:lnTo>
                      <a:pt x="18" y="122"/>
                    </a:lnTo>
                    <a:lnTo>
                      <a:pt x="26" y="114"/>
                    </a:lnTo>
                    <a:lnTo>
                      <a:pt x="36" y="108"/>
                    </a:lnTo>
                    <a:lnTo>
                      <a:pt x="36" y="104"/>
                    </a:lnTo>
                    <a:lnTo>
                      <a:pt x="36" y="100"/>
                    </a:lnTo>
                    <a:lnTo>
                      <a:pt x="38" y="98"/>
                    </a:lnTo>
                    <a:lnTo>
                      <a:pt x="40" y="94"/>
                    </a:lnTo>
                    <a:lnTo>
                      <a:pt x="48" y="90"/>
                    </a:lnTo>
                    <a:lnTo>
                      <a:pt x="42" y="84"/>
                    </a:lnTo>
                    <a:lnTo>
                      <a:pt x="40" y="80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42" y="68"/>
                    </a:lnTo>
                    <a:lnTo>
                      <a:pt x="40" y="62"/>
                    </a:lnTo>
                    <a:lnTo>
                      <a:pt x="38" y="58"/>
                    </a:lnTo>
                    <a:lnTo>
                      <a:pt x="14" y="58"/>
                    </a:lnTo>
                    <a:lnTo>
                      <a:pt x="12" y="56"/>
                    </a:lnTo>
                    <a:lnTo>
                      <a:pt x="12" y="50"/>
                    </a:lnTo>
                    <a:lnTo>
                      <a:pt x="10" y="48"/>
                    </a:lnTo>
                    <a:lnTo>
                      <a:pt x="6" y="46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22" y="10"/>
                    </a:lnTo>
                    <a:lnTo>
                      <a:pt x="38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46" y="12"/>
                    </a:lnTo>
                    <a:lnTo>
                      <a:pt x="42" y="16"/>
                    </a:lnTo>
                    <a:lnTo>
                      <a:pt x="38" y="20"/>
                    </a:lnTo>
                    <a:lnTo>
                      <a:pt x="46" y="22"/>
                    </a:lnTo>
                    <a:lnTo>
                      <a:pt x="54" y="22"/>
                    </a:lnTo>
                    <a:lnTo>
                      <a:pt x="60" y="24"/>
                    </a:lnTo>
                    <a:lnTo>
                      <a:pt x="66" y="26"/>
                    </a:lnTo>
                    <a:lnTo>
                      <a:pt x="58" y="36"/>
                    </a:lnTo>
                    <a:lnTo>
                      <a:pt x="54" y="40"/>
                    </a:lnTo>
                    <a:lnTo>
                      <a:pt x="54" y="46"/>
                    </a:lnTo>
                    <a:lnTo>
                      <a:pt x="56" y="56"/>
                    </a:lnTo>
                    <a:lnTo>
                      <a:pt x="62" y="64"/>
                    </a:lnTo>
                    <a:lnTo>
                      <a:pt x="74" y="82"/>
                    </a:lnTo>
                    <a:lnTo>
                      <a:pt x="7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2" name="Freeform 167"/>
              <p:cNvSpPr/>
              <p:nvPr/>
            </p:nvSpPr>
            <p:spPr bwMode="auto">
              <a:xfrm>
                <a:off x="4429110" y="2984001"/>
                <a:ext cx="88790" cy="99558"/>
              </a:xfrm>
              <a:custGeom>
                <a:avLst/>
                <a:gdLst>
                  <a:gd name="T0" fmla="*/ 2147483647 w 60"/>
                  <a:gd name="T1" fmla="*/ 2147483647 h 64"/>
                  <a:gd name="T2" fmla="*/ 2147483647 w 60"/>
                  <a:gd name="T3" fmla="*/ 2147483647 h 64"/>
                  <a:gd name="T4" fmla="*/ 2147483647 w 60"/>
                  <a:gd name="T5" fmla="*/ 2147483647 h 64"/>
                  <a:gd name="T6" fmla="*/ 2147483647 w 60"/>
                  <a:gd name="T7" fmla="*/ 0 h 64"/>
                  <a:gd name="T8" fmla="*/ 2147483647 w 60"/>
                  <a:gd name="T9" fmla="*/ 0 h 64"/>
                  <a:gd name="T10" fmla="*/ 2147483647 w 60"/>
                  <a:gd name="T11" fmla="*/ 0 h 64"/>
                  <a:gd name="T12" fmla="*/ 2147483647 w 60"/>
                  <a:gd name="T13" fmla="*/ 2147483647 h 64"/>
                  <a:gd name="T14" fmla="*/ 2147483647 w 60"/>
                  <a:gd name="T15" fmla="*/ 2147483647 h 64"/>
                  <a:gd name="T16" fmla="*/ 2147483647 w 60"/>
                  <a:gd name="T17" fmla="*/ 2147483647 h 64"/>
                  <a:gd name="T18" fmla="*/ 2147483647 w 60"/>
                  <a:gd name="T19" fmla="*/ 2147483647 h 64"/>
                  <a:gd name="T20" fmla="*/ 2147483647 w 60"/>
                  <a:gd name="T21" fmla="*/ 2147483647 h 64"/>
                  <a:gd name="T22" fmla="*/ 2147483647 w 60"/>
                  <a:gd name="T23" fmla="*/ 2147483647 h 64"/>
                  <a:gd name="T24" fmla="*/ 2147483647 w 60"/>
                  <a:gd name="T25" fmla="*/ 2147483647 h 64"/>
                  <a:gd name="T26" fmla="*/ 2147483647 w 60"/>
                  <a:gd name="T27" fmla="*/ 2147483647 h 64"/>
                  <a:gd name="T28" fmla="*/ 2147483647 w 60"/>
                  <a:gd name="T29" fmla="*/ 2147483647 h 64"/>
                  <a:gd name="T30" fmla="*/ 2147483647 w 60"/>
                  <a:gd name="T31" fmla="*/ 2147483647 h 64"/>
                  <a:gd name="T32" fmla="*/ 2147483647 w 60"/>
                  <a:gd name="T33" fmla="*/ 2147483647 h 64"/>
                  <a:gd name="T34" fmla="*/ 2147483647 w 60"/>
                  <a:gd name="T35" fmla="*/ 2147483647 h 64"/>
                  <a:gd name="T36" fmla="*/ 2147483647 w 60"/>
                  <a:gd name="T37" fmla="*/ 2147483647 h 64"/>
                  <a:gd name="T38" fmla="*/ 2147483647 w 60"/>
                  <a:gd name="T39" fmla="*/ 2147483647 h 64"/>
                  <a:gd name="T40" fmla="*/ 2147483647 w 60"/>
                  <a:gd name="T41" fmla="*/ 2147483647 h 64"/>
                  <a:gd name="T42" fmla="*/ 2147483647 w 60"/>
                  <a:gd name="T43" fmla="*/ 2147483647 h 64"/>
                  <a:gd name="T44" fmla="*/ 2147483647 w 60"/>
                  <a:gd name="T45" fmla="*/ 2147483647 h 64"/>
                  <a:gd name="T46" fmla="*/ 2147483647 w 60"/>
                  <a:gd name="T47" fmla="*/ 2147483647 h 64"/>
                  <a:gd name="T48" fmla="*/ 0 w 60"/>
                  <a:gd name="T49" fmla="*/ 2147483647 h 64"/>
                  <a:gd name="T50" fmla="*/ 2147483647 w 60"/>
                  <a:gd name="T51" fmla="*/ 2147483647 h 64"/>
                  <a:gd name="T52" fmla="*/ 2147483647 w 60"/>
                  <a:gd name="T53" fmla="*/ 2147483647 h 64"/>
                  <a:gd name="T54" fmla="*/ 2147483647 w 60"/>
                  <a:gd name="T55" fmla="*/ 2147483647 h 64"/>
                  <a:gd name="T56" fmla="*/ 2147483647 w 60"/>
                  <a:gd name="T57" fmla="*/ 2147483647 h 64"/>
                  <a:gd name="T58" fmla="*/ 2147483647 w 60"/>
                  <a:gd name="T59" fmla="*/ 2147483647 h 64"/>
                  <a:gd name="T60" fmla="*/ 2147483647 w 60"/>
                  <a:gd name="T61" fmla="*/ 2147483647 h 64"/>
                  <a:gd name="T62" fmla="*/ 2147483647 w 60"/>
                  <a:gd name="T63" fmla="*/ 2147483647 h 64"/>
                  <a:gd name="T64" fmla="*/ 2147483647 w 60"/>
                  <a:gd name="T65" fmla="*/ 2147483647 h 64"/>
                  <a:gd name="T66" fmla="*/ 2147483647 w 60"/>
                  <a:gd name="T67" fmla="*/ 2147483647 h 64"/>
                  <a:gd name="T68" fmla="*/ 2147483647 w 60"/>
                  <a:gd name="T69" fmla="*/ 2147483647 h 64"/>
                  <a:gd name="T70" fmla="*/ 2147483647 w 60"/>
                  <a:gd name="T71" fmla="*/ 2147483647 h 6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64"/>
                  <a:gd name="T110" fmla="*/ 60 w 60"/>
                  <a:gd name="T111" fmla="*/ 64 h 6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64">
                    <a:moveTo>
                      <a:pt x="32" y="20"/>
                    </a:moveTo>
                    <a:lnTo>
                      <a:pt x="32" y="4"/>
                    </a:lnTo>
                    <a:lnTo>
                      <a:pt x="32" y="2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60" y="2"/>
                    </a:lnTo>
                    <a:lnTo>
                      <a:pt x="60" y="6"/>
                    </a:lnTo>
                    <a:lnTo>
                      <a:pt x="58" y="14"/>
                    </a:lnTo>
                    <a:lnTo>
                      <a:pt x="54" y="18"/>
                    </a:lnTo>
                    <a:lnTo>
                      <a:pt x="50" y="20"/>
                    </a:lnTo>
                    <a:lnTo>
                      <a:pt x="48" y="24"/>
                    </a:lnTo>
                    <a:lnTo>
                      <a:pt x="50" y="26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6"/>
                    </a:lnTo>
                    <a:lnTo>
                      <a:pt x="54" y="42"/>
                    </a:lnTo>
                    <a:lnTo>
                      <a:pt x="50" y="46"/>
                    </a:lnTo>
                    <a:lnTo>
                      <a:pt x="38" y="54"/>
                    </a:lnTo>
                    <a:lnTo>
                      <a:pt x="24" y="62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4"/>
                    </a:lnTo>
                    <a:lnTo>
                      <a:pt x="4" y="62"/>
                    </a:lnTo>
                    <a:lnTo>
                      <a:pt x="0" y="56"/>
                    </a:lnTo>
                    <a:lnTo>
                      <a:pt x="2" y="52"/>
                    </a:lnTo>
                    <a:lnTo>
                      <a:pt x="6" y="48"/>
                    </a:lnTo>
                    <a:lnTo>
                      <a:pt x="14" y="40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6" y="26"/>
                    </a:lnTo>
                    <a:lnTo>
                      <a:pt x="4" y="20"/>
                    </a:lnTo>
                    <a:lnTo>
                      <a:pt x="10" y="18"/>
                    </a:lnTo>
                    <a:lnTo>
                      <a:pt x="20" y="16"/>
                    </a:lnTo>
                    <a:lnTo>
                      <a:pt x="26" y="18"/>
                    </a:lnTo>
                    <a:lnTo>
                      <a:pt x="3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3" name="Freeform 168"/>
              <p:cNvSpPr/>
              <p:nvPr/>
            </p:nvSpPr>
            <p:spPr bwMode="auto">
              <a:xfrm>
                <a:off x="4818861" y="3327809"/>
                <a:ext cx="13837" cy="43805"/>
              </a:xfrm>
              <a:custGeom>
                <a:avLst/>
                <a:gdLst>
                  <a:gd name="T0" fmla="*/ 0 w 10"/>
                  <a:gd name="T1" fmla="*/ 2147483647 h 28"/>
                  <a:gd name="T2" fmla="*/ 0 w 10"/>
                  <a:gd name="T3" fmla="*/ 2147483647 h 28"/>
                  <a:gd name="T4" fmla="*/ 2147483647 w 10"/>
                  <a:gd name="T5" fmla="*/ 2147483647 h 28"/>
                  <a:gd name="T6" fmla="*/ 2147483647 w 10"/>
                  <a:gd name="T7" fmla="*/ 0 h 28"/>
                  <a:gd name="T8" fmla="*/ 2147483647 w 10"/>
                  <a:gd name="T9" fmla="*/ 2147483647 h 28"/>
                  <a:gd name="T10" fmla="*/ 2147483647 w 10"/>
                  <a:gd name="T11" fmla="*/ 2147483647 h 28"/>
                  <a:gd name="T12" fmla="*/ 2147483647 w 10"/>
                  <a:gd name="T13" fmla="*/ 2147483647 h 28"/>
                  <a:gd name="T14" fmla="*/ 0 w 10"/>
                  <a:gd name="T15" fmla="*/ 2147483647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28"/>
                  <a:gd name="T26" fmla="*/ 10 w 10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28">
                    <a:moveTo>
                      <a:pt x="0" y="28"/>
                    </a:move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28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4" name="Freeform 169"/>
              <p:cNvSpPr/>
              <p:nvPr/>
            </p:nvSpPr>
            <p:spPr bwMode="auto">
              <a:xfrm>
                <a:off x="4798104" y="3378251"/>
                <a:ext cx="40359" cy="62390"/>
              </a:xfrm>
              <a:custGeom>
                <a:avLst/>
                <a:gdLst>
                  <a:gd name="T0" fmla="*/ 2147483647 w 28"/>
                  <a:gd name="T1" fmla="*/ 2147483647 h 40"/>
                  <a:gd name="T2" fmla="*/ 2147483647 w 28"/>
                  <a:gd name="T3" fmla="*/ 2147483647 h 40"/>
                  <a:gd name="T4" fmla="*/ 2147483647 w 28"/>
                  <a:gd name="T5" fmla="*/ 0 h 40"/>
                  <a:gd name="T6" fmla="*/ 2147483647 w 28"/>
                  <a:gd name="T7" fmla="*/ 2147483647 h 40"/>
                  <a:gd name="T8" fmla="*/ 2147483647 w 28"/>
                  <a:gd name="T9" fmla="*/ 2147483647 h 40"/>
                  <a:gd name="T10" fmla="*/ 2147483647 w 28"/>
                  <a:gd name="T11" fmla="*/ 2147483647 h 40"/>
                  <a:gd name="T12" fmla="*/ 2147483647 w 28"/>
                  <a:gd name="T13" fmla="*/ 2147483647 h 40"/>
                  <a:gd name="T14" fmla="*/ 2147483647 w 28"/>
                  <a:gd name="T15" fmla="*/ 2147483647 h 40"/>
                  <a:gd name="T16" fmla="*/ 2147483647 w 28"/>
                  <a:gd name="T17" fmla="*/ 2147483647 h 40"/>
                  <a:gd name="T18" fmla="*/ 2147483647 w 28"/>
                  <a:gd name="T19" fmla="*/ 2147483647 h 40"/>
                  <a:gd name="T20" fmla="*/ 2147483647 w 28"/>
                  <a:gd name="T21" fmla="*/ 2147483647 h 40"/>
                  <a:gd name="T22" fmla="*/ 2147483647 w 28"/>
                  <a:gd name="T23" fmla="*/ 2147483647 h 40"/>
                  <a:gd name="T24" fmla="*/ 2147483647 w 28"/>
                  <a:gd name="T25" fmla="*/ 2147483647 h 40"/>
                  <a:gd name="T26" fmla="*/ 2147483647 w 28"/>
                  <a:gd name="T27" fmla="*/ 2147483647 h 40"/>
                  <a:gd name="T28" fmla="*/ 0 w 28"/>
                  <a:gd name="T29" fmla="*/ 2147483647 h 40"/>
                  <a:gd name="T30" fmla="*/ 2147483647 w 28"/>
                  <a:gd name="T31" fmla="*/ 2147483647 h 40"/>
                  <a:gd name="T32" fmla="*/ 2147483647 w 28"/>
                  <a:gd name="T33" fmla="*/ 2147483647 h 40"/>
                  <a:gd name="T34" fmla="*/ 2147483647 w 28"/>
                  <a:gd name="T35" fmla="*/ 2147483647 h 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"/>
                  <a:gd name="T55" fmla="*/ 0 h 40"/>
                  <a:gd name="T56" fmla="*/ 28 w 28"/>
                  <a:gd name="T57" fmla="*/ 40 h 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" h="40">
                    <a:moveTo>
                      <a:pt x="12" y="8"/>
                    </a:moveTo>
                    <a:lnTo>
                      <a:pt x="16" y="4"/>
                    </a:lnTo>
                    <a:lnTo>
                      <a:pt x="20" y="0"/>
                    </a:lnTo>
                    <a:lnTo>
                      <a:pt x="24" y="4"/>
                    </a:lnTo>
                    <a:lnTo>
                      <a:pt x="28" y="8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20" y="38"/>
                    </a:lnTo>
                    <a:lnTo>
                      <a:pt x="14" y="40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10" y="30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5" name="Freeform 170"/>
              <p:cNvSpPr/>
              <p:nvPr/>
            </p:nvSpPr>
            <p:spPr bwMode="auto">
              <a:xfrm>
                <a:off x="4904191" y="3465863"/>
                <a:ext cx="58808" cy="38495"/>
              </a:xfrm>
              <a:custGeom>
                <a:avLst/>
                <a:gdLst>
                  <a:gd name="T0" fmla="*/ 2147483647 w 41"/>
                  <a:gd name="T1" fmla="*/ 2147483647 h 24"/>
                  <a:gd name="T2" fmla="*/ 2147483647 w 41"/>
                  <a:gd name="T3" fmla="*/ 2147483647 h 24"/>
                  <a:gd name="T4" fmla="*/ 2147483647 w 41"/>
                  <a:gd name="T5" fmla="*/ 2147483647 h 24"/>
                  <a:gd name="T6" fmla="*/ 2147483647 w 41"/>
                  <a:gd name="T7" fmla="*/ 2147483647 h 24"/>
                  <a:gd name="T8" fmla="*/ 2147483647 w 41"/>
                  <a:gd name="T9" fmla="*/ 2147483647 h 24"/>
                  <a:gd name="T10" fmla="*/ 2147483647 w 41"/>
                  <a:gd name="T11" fmla="*/ 2147483647 h 24"/>
                  <a:gd name="T12" fmla="*/ 2147483647 w 41"/>
                  <a:gd name="T13" fmla="*/ 2147483647 h 24"/>
                  <a:gd name="T14" fmla="*/ 2147483647 w 41"/>
                  <a:gd name="T15" fmla="*/ 2147483647 h 24"/>
                  <a:gd name="T16" fmla="*/ 0 w 41"/>
                  <a:gd name="T17" fmla="*/ 2147483647 h 24"/>
                  <a:gd name="T18" fmla="*/ 0 w 41"/>
                  <a:gd name="T19" fmla="*/ 2147483647 h 24"/>
                  <a:gd name="T20" fmla="*/ 2147483647 w 41"/>
                  <a:gd name="T21" fmla="*/ 0 h 24"/>
                  <a:gd name="T22" fmla="*/ 2147483647 w 41"/>
                  <a:gd name="T23" fmla="*/ 0 h 24"/>
                  <a:gd name="T24" fmla="*/ 2147483647 w 41"/>
                  <a:gd name="T25" fmla="*/ 2147483647 h 24"/>
                  <a:gd name="T26" fmla="*/ 2147483647 w 41"/>
                  <a:gd name="T27" fmla="*/ 2147483647 h 24"/>
                  <a:gd name="T28" fmla="*/ 2147483647 w 41"/>
                  <a:gd name="T29" fmla="*/ 2147483647 h 24"/>
                  <a:gd name="T30" fmla="*/ 2147483647 w 41"/>
                  <a:gd name="T31" fmla="*/ 0 h 24"/>
                  <a:gd name="T32" fmla="*/ 2147483647 w 41"/>
                  <a:gd name="T33" fmla="*/ 2147483647 h 24"/>
                  <a:gd name="T34" fmla="*/ 2147483647 w 41"/>
                  <a:gd name="T35" fmla="*/ 2147483647 h 2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1"/>
                  <a:gd name="T55" fmla="*/ 0 h 24"/>
                  <a:gd name="T56" fmla="*/ 41 w 41"/>
                  <a:gd name="T57" fmla="*/ 24 h 2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1" h="24">
                    <a:moveTo>
                      <a:pt x="41" y="12"/>
                    </a:moveTo>
                    <a:lnTo>
                      <a:pt x="39" y="16"/>
                    </a:lnTo>
                    <a:lnTo>
                      <a:pt x="39" y="18"/>
                    </a:lnTo>
                    <a:lnTo>
                      <a:pt x="39" y="22"/>
                    </a:lnTo>
                    <a:lnTo>
                      <a:pt x="39" y="24"/>
                    </a:lnTo>
                    <a:lnTo>
                      <a:pt x="31" y="22"/>
                    </a:lnTo>
                    <a:lnTo>
                      <a:pt x="17" y="16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27" y="4"/>
                    </a:lnTo>
                    <a:lnTo>
                      <a:pt x="33" y="2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4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6" name="Freeform 171"/>
              <p:cNvSpPr/>
              <p:nvPr/>
            </p:nvSpPr>
            <p:spPr bwMode="auto">
              <a:xfrm>
                <a:off x="4832698" y="2952143"/>
                <a:ext cx="34594" cy="45133"/>
              </a:xfrm>
              <a:custGeom>
                <a:avLst/>
                <a:gdLst>
                  <a:gd name="T0" fmla="*/ 2147483647 w 24"/>
                  <a:gd name="T1" fmla="*/ 2147483647 h 30"/>
                  <a:gd name="T2" fmla="*/ 2147483647 w 24"/>
                  <a:gd name="T3" fmla="*/ 2147483647 h 30"/>
                  <a:gd name="T4" fmla="*/ 2147483647 w 24"/>
                  <a:gd name="T5" fmla="*/ 2147483647 h 30"/>
                  <a:gd name="T6" fmla="*/ 2147483647 w 24"/>
                  <a:gd name="T7" fmla="*/ 2147483647 h 30"/>
                  <a:gd name="T8" fmla="*/ 2147483647 w 24"/>
                  <a:gd name="T9" fmla="*/ 2147483647 h 30"/>
                  <a:gd name="T10" fmla="*/ 2147483647 w 24"/>
                  <a:gd name="T11" fmla="*/ 2147483647 h 30"/>
                  <a:gd name="T12" fmla="*/ 2147483647 w 24"/>
                  <a:gd name="T13" fmla="*/ 2147483647 h 30"/>
                  <a:gd name="T14" fmla="*/ 2147483647 w 24"/>
                  <a:gd name="T15" fmla="*/ 2147483647 h 30"/>
                  <a:gd name="T16" fmla="*/ 2147483647 w 24"/>
                  <a:gd name="T17" fmla="*/ 2147483647 h 30"/>
                  <a:gd name="T18" fmla="*/ 2147483647 w 24"/>
                  <a:gd name="T19" fmla="*/ 2147483647 h 30"/>
                  <a:gd name="T20" fmla="*/ 2147483647 w 24"/>
                  <a:gd name="T21" fmla="*/ 2147483647 h 30"/>
                  <a:gd name="T22" fmla="*/ 2147483647 w 24"/>
                  <a:gd name="T23" fmla="*/ 2147483647 h 30"/>
                  <a:gd name="T24" fmla="*/ 2147483647 w 24"/>
                  <a:gd name="T25" fmla="*/ 2147483647 h 30"/>
                  <a:gd name="T26" fmla="*/ 2147483647 w 24"/>
                  <a:gd name="T27" fmla="*/ 2147483647 h 30"/>
                  <a:gd name="T28" fmla="*/ 0 w 24"/>
                  <a:gd name="T29" fmla="*/ 2147483647 h 30"/>
                  <a:gd name="T30" fmla="*/ 0 w 24"/>
                  <a:gd name="T31" fmla="*/ 2147483647 h 30"/>
                  <a:gd name="T32" fmla="*/ 2147483647 w 24"/>
                  <a:gd name="T33" fmla="*/ 2147483647 h 30"/>
                  <a:gd name="T34" fmla="*/ 2147483647 w 24"/>
                  <a:gd name="T35" fmla="*/ 0 h 30"/>
                  <a:gd name="T36" fmla="*/ 2147483647 w 24"/>
                  <a:gd name="T37" fmla="*/ 0 h 30"/>
                  <a:gd name="T38" fmla="*/ 2147483647 w 24"/>
                  <a:gd name="T39" fmla="*/ 0 h 30"/>
                  <a:gd name="T40" fmla="*/ 2147483647 w 24"/>
                  <a:gd name="T41" fmla="*/ 2147483647 h 3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"/>
                  <a:gd name="T64" fmla="*/ 0 h 30"/>
                  <a:gd name="T65" fmla="*/ 24 w 24"/>
                  <a:gd name="T66" fmla="*/ 30 h 3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" h="30">
                    <a:moveTo>
                      <a:pt x="12" y="4"/>
                    </a:move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18" y="26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7" name="Freeform 172"/>
              <p:cNvSpPr/>
              <p:nvPr/>
            </p:nvSpPr>
            <p:spPr bwMode="auto">
              <a:xfrm>
                <a:off x="4832698" y="2618954"/>
                <a:ext cx="217938" cy="357082"/>
              </a:xfrm>
              <a:custGeom>
                <a:avLst/>
                <a:gdLst>
                  <a:gd name="T0" fmla="*/ 2147483647 w 149"/>
                  <a:gd name="T1" fmla="*/ 2147483647 h 224"/>
                  <a:gd name="T2" fmla="*/ 2147483647 w 149"/>
                  <a:gd name="T3" fmla="*/ 2147483647 h 224"/>
                  <a:gd name="T4" fmla="*/ 2147483647 w 149"/>
                  <a:gd name="T5" fmla="*/ 2147483647 h 224"/>
                  <a:gd name="T6" fmla="*/ 2147483647 w 149"/>
                  <a:gd name="T7" fmla="*/ 2147483647 h 224"/>
                  <a:gd name="T8" fmla="*/ 2147483647 w 149"/>
                  <a:gd name="T9" fmla="*/ 2147483647 h 224"/>
                  <a:gd name="T10" fmla="*/ 2147483647 w 149"/>
                  <a:gd name="T11" fmla="*/ 2147483647 h 224"/>
                  <a:gd name="T12" fmla="*/ 2147483647 w 149"/>
                  <a:gd name="T13" fmla="*/ 2147483647 h 224"/>
                  <a:gd name="T14" fmla="*/ 2147483647 w 149"/>
                  <a:gd name="T15" fmla="*/ 2147483647 h 224"/>
                  <a:gd name="T16" fmla="*/ 2147483647 w 149"/>
                  <a:gd name="T17" fmla="*/ 2147483647 h 224"/>
                  <a:gd name="T18" fmla="*/ 2147483647 w 149"/>
                  <a:gd name="T19" fmla="*/ 2147483647 h 224"/>
                  <a:gd name="T20" fmla="*/ 2147483647 w 149"/>
                  <a:gd name="T21" fmla="*/ 2147483647 h 224"/>
                  <a:gd name="T22" fmla="*/ 2147483647 w 149"/>
                  <a:gd name="T23" fmla="*/ 2147483647 h 224"/>
                  <a:gd name="T24" fmla="*/ 2147483647 w 149"/>
                  <a:gd name="T25" fmla="*/ 2147483647 h 224"/>
                  <a:gd name="T26" fmla="*/ 2147483647 w 149"/>
                  <a:gd name="T27" fmla="*/ 2147483647 h 224"/>
                  <a:gd name="T28" fmla="*/ 2147483647 w 149"/>
                  <a:gd name="T29" fmla="*/ 2147483647 h 224"/>
                  <a:gd name="T30" fmla="*/ 2147483647 w 149"/>
                  <a:gd name="T31" fmla="*/ 2147483647 h 224"/>
                  <a:gd name="T32" fmla="*/ 0 w 149"/>
                  <a:gd name="T33" fmla="*/ 2147483647 h 224"/>
                  <a:gd name="T34" fmla="*/ 2147483647 w 149"/>
                  <a:gd name="T35" fmla="*/ 2147483647 h 224"/>
                  <a:gd name="T36" fmla="*/ 2147483647 w 149"/>
                  <a:gd name="T37" fmla="*/ 2147483647 h 224"/>
                  <a:gd name="T38" fmla="*/ 2147483647 w 149"/>
                  <a:gd name="T39" fmla="*/ 2147483647 h 224"/>
                  <a:gd name="T40" fmla="*/ 2147483647 w 149"/>
                  <a:gd name="T41" fmla="*/ 2147483647 h 224"/>
                  <a:gd name="T42" fmla="*/ 2147483647 w 149"/>
                  <a:gd name="T43" fmla="*/ 2147483647 h 224"/>
                  <a:gd name="T44" fmla="*/ 2147483647 w 149"/>
                  <a:gd name="T45" fmla="*/ 2147483647 h 224"/>
                  <a:gd name="T46" fmla="*/ 2147483647 w 149"/>
                  <a:gd name="T47" fmla="*/ 2147483647 h 224"/>
                  <a:gd name="T48" fmla="*/ 2147483647 w 149"/>
                  <a:gd name="T49" fmla="*/ 2147483647 h 224"/>
                  <a:gd name="T50" fmla="*/ 2147483647 w 149"/>
                  <a:gd name="T51" fmla="*/ 2147483647 h 224"/>
                  <a:gd name="T52" fmla="*/ 2147483647 w 149"/>
                  <a:gd name="T53" fmla="*/ 2147483647 h 224"/>
                  <a:gd name="T54" fmla="*/ 2147483647 w 149"/>
                  <a:gd name="T55" fmla="*/ 2147483647 h 224"/>
                  <a:gd name="T56" fmla="*/ 2147483647 w 149"/>
                  <a:gd name="T57" fmla="*/ 2147483647 h 224"/>
                  <a:gd name="T58" fmla="*/ 2147483647 w 149"/>
                  <a:gd name="T59" fmla="*/ 2147483647 h 224"/>
                  <a:gd name="T60" fmla="*/ 2147483647 w 149"/>
                  <a:gd name="T61" fmla="*/ 2147483647 h 224"/>
                  <a:gd name="T62" fmla="*/ 2147483647 w 149"/>
                  <a:gd name="T63" fmla="*/ 2147483647 h 224"/>
                  <a:gd name="T64" fmla="*/ 2147483647 w 149"/>
                  <a:gd name="T65" fmla="*/ 2147483647 h 224"/>
                  <a:gd name="T66" fmla="*/ 2147483647 w 149"/>
                  <a:gd name="T67" fmla="*/ 2147483647 h 224"/>
                  <a:gd name="T68" fmla="*/ 2147483647 w 149"/>
                  <a:gd name="T69" fmla="*/ 2147483647 h 224"/>
                  <a:gd name="T70" fmla="*/ 2147483647 w 149"/>
                  <a:gd name="T71" fmla="*/ 2147483647 h 224"/>
                  <a:gd name="T72" fmla="*/ 2147483647 w 149"/>
                  <a:gd name="T73" fmla="*/ 2147483647 h 224"/>
                  <a:gd name="T74" fmla="*/ 2147483647 w 149"/>
                  <a:gd name="T75" fmla="*/ 2147483647 h 224"/>
                  <a:gd name="T76" fmla="*/ 2147483647 w 149"/>
                  <a:gd name="T77" fmla="*/ 2147483647 h 224"/>
                  <a:gd name="T78" fmla="*/ 2147483647 w 149"/>
                  <a:gd name="T79" fmla="*/ 2147483647 h 224"/>
                  <a:gd name="T80" fmla="*/ 2147483647 w 149"/>
                  <a:gd name="T81" fmla="*/ 2147483647 h 22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9"/>
                  <a:gd name="T124" fmla="*/ 0 h 224"/>
                  <a:gd name="T125" fmla="*/ 149 w 149"/>
                  <a:gd name="T126" fmla="*/ 224 h 22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9" h="224">
                    <a:moveTo>
                      <a:pt x="149" y="56"/>
                    </a:moveTo>
                    <a:lnTo>
                      <a:pt x="145" y="44"/>
                    </a:lnTo>
                    <a:lnTo>
                      <a:pt x="143" y="36"/>
                    </a:lnTo>
                    <a:lnTo>
                      <a:pt x="141" y="28"/>
                    </a:lnTo>
                    <a:lnTo>
                      <a:pt x="137" y="16"/>
                    </a:lnTo>
                    <a:lnTo>
                      <a:pt x="131" y="10"/>
                    </a:lnTo>
                    <a:lnTo>
                      <a:pt x="121" y="8"/>
                    </a:lnTo>
                    <a:lnTo>
                      <a:pt x="113" y="4"/>
                    </a:lnTo>
                    <a:lnTo>
                      <a:pt x="105" y="0"/>
                    </a:lnTo>
                    <a:lnTo>
                      <a:pt x="97" y="4"/>
                    </a:lnTo>
                    <a:lnTo>
                      <a:pt x="89" y="6"/>
                    </a:lnTo>
                    <a:lnTo>
                      <a:pt x="77" y="6"/>
                    </a:lnTo>
                    <a:lnTo>
                      <a:pt x="65" y="8"/>
                    </a:lnTo>
                    <a:lnTo>
                      <a:pt x="59" y="12"/>
                    </a:lnTo>
                    <a:lnTo>
                      <a:pt x="50" y="22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2" y="54"/>
                    </a:lnTo>
                    <a:lnTo>
                      <a:pt x="30" y="64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2" y="76"/>
                    </a:lnTo>
                    <a:lnTo>
                      <a:pt x="8" y="78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4" y="90"/>
                    </a:lnTo>
                    <a:lnTo>
                      <a:pt x="4" y="98"/>
                    </a:lnTo>
                    <a:lnTo>
                      <a:pt x="8" y="108"/>
                    </a:lnTo>
                    <a:lnTo>
                      <a:pt x="12" y="122"/>
                    </a:lnTo>
                    <a:lnTo>
                      <a:pt x="12" y="130"/>
                    </a:lnTo>
                    <a:lnTo>
                      <a:pt x="12" y="132"/>
                    </a:lnTo>
                    <a:lnTo>
                      <a:pt x="14" y="134"/>
                    </a:lnTo>
                    <a:lnTo>
                      <a:pt x="20" y="138"/>
                    </a:lnTo>
                    <a:lnTo>
                      <a:pt x="0" y="168"/>
                    </a:lnTo>
                    <a:lnTo>
                      <a:pt x="4" y="172"/>
                    </a:lnTo>
                    <a:lnTo>
                      <a:pt x="14" y="182"/>
                    </a:lnTo>
                    <a:lnTo>
                      <a:pt x="28" y="202"/>
                    </a:lnTo>
                    <a:lnTo>
                      <a:pt x="30" y="204"/>
                    </a:lnTo>
                    <a:lnTo>
                      <a:pt x="30" y="208"/>
                    </a:lnTo>
                    <a:lnTo>
                      <a:pt x="28" y="216"/>
                    </a:lnTo>
                    <a:lnTo>
                      <a:pt x="30" y="218"/>
                    </a:lnTo>
                    <a:lnTo>
                      <a:pt x="30" y="222"/>
                    </a:lnTo>
                    <a:lnTo>
                      <a:pt x="32" y="224"/>
                    </a:lnTo>
                    <a:lnTo>
                      <a:pt x="38" y="224"/>
                    </a:lnTo>
                    <a:lnTo>
                      <a:pt x="50" y="224"/>
                    </a:lnTo>
                    <a:lnTo>
                      <a:pt x="52" y="216"/>
                    </a:lnTo>
                    <a:lnTo>
                      <a:pt x="57" y="214"/>
                    </a:lnTo>
                    <a:lnTo>
                      <a:pt x="63" y="212"/>
                    </a:lnTo>
                    <a:lnTo>
                      <a:pt x="73" y="212"/>
                    </a:lnTo>
                    <a:lnTo>
                      <a:pt x="73" y="208"/>
                    </a:lnTo>
                    <a:lnTo>
                      <a:pt x="79" y="208"/>
                    </a:lnTo>
                    <a:lnTo>
                      <a:pt x="81" y="204"/>
                    </a:lnTo>
                    <a:lnTo>
                      <a:pt x="81" y="200"/>
                    </a:lnTo>
                    <a:lnTo>
                      <a:pt x="83" y="200"/>
                    </a:lnTo>
                    <a:lnTo>
                      <a:pt x="79" y="196"/>
                    </a:lnTo>
                    <a:lnTo>
                      <a:pt x="79" y="170"/>
                    </a:lnTo>
                    <a:lnTo>
                      <a:pt x="85" y="166"/>
                    </a:lnTo>
                    <a:lnTo>
                      <a:pt x="89" y="164"/>
                    </a:lnTo>
                    <a:lnTo>
                      <a:pt x="95" y="160"/>
                    </a:lnTo>
                    <a:lnTo>
                      <a:pt x="99" y="156"/>
                    </a:lnTo>
                    <a:lnTo>
                      <a:pt x="79" y="156"/>
                    </a:lnTo>
                    <a:lnTo>
                      <a:pt x="95" y="154"/>
                    </a:lnTo>
                    <a:lnTo>
                      <a:pt x="101" y="152"/>
                    </a:lnTo>
                    <a:lnTo>
                      <a:pt x="105" y="150"/>
                    </a:lnTo>
                    <a:lnTo>
                      <a:pt x="105" y="146"/>
                    </a:lnTo>
                    <a:lnTo>
                      <a:pt x="87" y="140"/>
                    </a:lnTo>
                    <a:lnTo>
                      <a:pt x="81" y="134"/>
                    </a:lnTo>
                    <a:lnTo>
                      <a:pt x="79" y="130"/>
                    </a:lnTo>
                    <a:lnTo>
                      <a:pt x="77" y="124"/>
                    </a:lnTo>
                    <a:lnTo>
                      <a:pt x="79" y="114"/>
                    </a:lnTo>
                    <a:lnTo>
                      <a:pt x="85" y="104"/>
                    </a:lnTo>
                    <a:lnTo>
                      <a:pt x="91" y="98"/>
                    </a:lnTo>
                    <a:lnTo>
                      <a:pt x="99" y="92"/>
                    </a:lnTo>
                    <a:lnTo>
                      <a:pt x="113" y="84"/>
                    </a:lnTo>
                    <a:lnTo>
                      <a:pt x="119" y="78"/>
                    </a:lnTo>
                    <a:lnTo>
                      <a:pt x="121" y="72"/>
                    </a:lnTo>
                    <a:lnTo>
                      <a:pt x="121" y="66"/>
                    </a:lnTo>
                    <a:lnTo>
                      <a:pt x="121" y="62"/>
                    </a:lnTo>
                    <a:lnTo>
                      <a:pt x="123" y="60"/>
                    </a:lnTo>
                    <a:lnTo>
                      <a:pt x="129" y="58"/>
                    </a:lnTo>
                    <a:lnTo>
                      <a:pt x="137" y="56"/>
                    </a:lnTo>
                    <a:lnTo>
                      <a:pt x="141" y="56"/>
                    </a:lnTo>
                    <a:lnTo>
                      <a:pt x="14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8" name="Freeform 173"/>
              <p:cNvSpPr/>
              <p:nvPr/>
            </p:nvSpPr>
            <p:spPr bwMode="auto">
              <a:xfrm>
                <a:off x="4721999" y="2567185"/>
                <a:ext cx="430110" cy="339826"/>
              </a:xfrm>
              <a:custGeom>
                <a:avLst/>
                <a:gdLst>
                  <a:gd name="T0" fmla="*/ 2147483647 w 295"/>
                  <a:gd name="T1" fmla="*/ 2147483647 h 214"/>
                  <a:gd name="T2" fmla="*/ 2147483647 w 295"/>
                  <a:gd name="T3" fmla="*/ 2147483647 h 214"/>
                  <a:gd name="T4" fmla="*/ 2147483647 w 295"/>
                  <a:gd name="T5" fmla="*/ 2147483647 h 214"/>
                  <a:gd name="T6" fmla="*/ 2147483647 w 295"/>
                  <a:gd name="T7" fmla="*/ 2147483647 h 214"/>
                  <a:gd name="T8" fmla="*/ 2147483647 w 295"/>
                  <a:gd name="T9" fmla="*/ 2147483647 h 214"/>
                  <a:gd name="T10" fmla="*/ 2147483647 w 295"/>
                  <a:gd name="T11" fmla="*/ 2147483647 h 214"/>
                  <a:gd name="T12" fmla="*/ 2147483647 w 295"/>
                  <a:gd name="T13" fmla="*/ 2147483647 h 214"/>
                  <a:gd name="T14" fmla="*/ 2147483647 w 295"/>
                  <a:gd name="T15" fmla="*/ 2147483647 h 214"/>
                  <a:gd name="T16" fmla="*/ 2147483647 w 295"/>
                  <a:gd name="T17" fmla="*/ 2147483647 h 214"/>
                  <a:gd name="T18" fmla="*/ 2147483647 w 295"/>
                  <a:gd name="T19" fmla="*/ 2147483647 h 214"/>
                  <a:gd name="T20" fmla="*/ 2147483647 w 295"/>
                  <a:gd name="T21" fmla="*/ 2147483647 h 214"/>
                  <a:gd name="T22" fmla="*/ 2147483647 w 295"/>
                  <a:gd name="T23" fmla="*/ 2147483647 h 214"/>
                  <a:gd name="T24" fmla="*/ 2147483647 w 295"/>
                  <a:gd name="T25" fmla="*/ 2147483647 h 214"/>
                  <a:gd name="T26" fmla="*/ 2147483647 w 295"/>
                  <a:gd name="T27" fmla="*/ 2147483647 h 214"/>
                  <a:gd name="T28" fmla="*/ 2147483647 w 295"/>
                  <a:gd name="T29" fmla="*/ 2147483647 h 214"/>
                  <a:gd name="T30" fmla="*/ 2147483647 w 295"/>
                  <a:gd name="T31" fmla="*/ 2147483647 h 214"/>
                  <a:gd name="T32" fmla="*/ 2147483647 w 295"/>
                  <a:gd name="T33" fmla="*/ 2147483647 h 214"/>
                  <a:gd name="T34" fmla="*/ 2147483647 w 295"/>
                  <a:gd name="T35" fmla="*/ 2147483647 h 214"/>
                  <a:gd name="T36" fmla="*/ 2147483647 w 295"/>
                  <a:gd name="T37" fmla="*/ 2147483647 h 214"/>
                  <a:gd name="T38" fmla="*/ 2147483647 w 295"/>
                  <a:gd name="T39" fmla="*/ 2147483647 h 214"/>
                  <a:gd name="T40" fmla="*/ 2147483647 w 295"/>
                  <a:gd name="T41" fmla="*/ 2147483647 h 214"/>
                  <a:gd name="T42" fmla="*/ 2147483647 w 295"/>
                  <a:gd name="T43" fmla="*/ 2147483647 h 214"/>
                  <a:gd name="T44" fmla="*/ 0 w 295"/>
                  <a:gd name="T45" fmla="*/ 2147483647 h 214"/>
                  <a:gd name="T46" fmla="*/ 2147483647 w 295"/>
                  <a:gd name="T47" fmla="*/ 2147483647 h 214"/>
                  <a:gd name="T48" fmla="*/ 2147483647 w 295"/>
                  <a:gd name="T49" fmla="*/ 2147483647 h 214"/>
                  <a:gd name="T50" fmla="*/ 2147483647 w 295"/>
                  <a:gd name="T51" fmla="*/ 2147483647 h 214"/>
                  <a:gd name="T52" fmla="*/ 2147483647 w 295"/>
                  <a:gd name="T53" fmla="*/ 2147483647 h 214"/>
                  <a:gd name="T54" fmla="*/ 2147483647 w 295"/>
                  <a:gd name="T55" fmla="*/ 2147483647 h 214"/>
                  <a:gd name="T56" fmla="*/ 2147483647 w 295"/>
                  <a:gd name="T57" fmla="*/ 2147483647 h 214"/>
                  <a:gd name="T58" fmla="*/ 2147483647 w 295"/>
                  <a:gd name="T59" fmla="*/ 2147483647 h 214"/>
                  <a:gd name="T60" fmla="*/ 2147483647 w 295"/>
                  <a:gd name="T61" fmla="*/ 2147483647 h 214"/>
                  <a:gd name="T62" fmla="*/ 2147483647 w 295"/>
                  <a:gd name="T63" fmla="*/ 2147483647 h 214"/>
                  <a:gd name="T64" fmla="*/ 2147483647 w 295"/>
                  <a:gd name="T65" fmla="*/ 2147483647 h 214"/>
                  <a:gd name="T66" fmla="*/ 2147483647 w 295"/>
                  <a:gd name="T67" fmla="*/ 2147483647 h 214"/>
                  <a:gd name="T68" fmla="*/ 2147483647 w 295"/>
                  <a:gd name="T69" fmla="*/ 2147483647 h 214"/>
                  <a:gd name="T70" fmla="*/ 2147483647 w 295"/>
                  <a:gd name="T71" fmla="*/ 2147483647 h 214"/>
                  <a:gd name="T72" fmla="*/ 2147483647 w 295"/>
                  <a:gd name="T73" fmla="*/ 2147483647 h 214"/>
                  <a:gd name="T74" fmla="*/ 2147483647 w 295"/>
                  <a:gd name="T75" fmla="*/ 2147483647 h 214"/>
                  <a:gd name="T76" fmla="*/ 2147483647 w 295"/>
                  <a:gd name="T77" fmla="*/ 2147483647 h 214"/>
                  <a:gd name="T78" fmla="*/ 2147483647 w 295"/>
                  <a:gd name="T79" fmla="*/ 2147483647 h 214"/>
                  <a:gd name="T80" fmla="*/ 2147483647 w 295"/>
                  <a:gd name="T81" fmla="*/ 2147483647 h 214"/>
                  <a:gd name="T82" fmla="*/ 2147483647 w 295"/>
                  <a:gd name="T83" fmla="*/ 0 h 214"/>
                  <a:gd name="T84" fmla="*/ 2147483647 w 295"/>
                  <a:gd name="T85" fmla="*/ 2147483647 h 214"/>
                  <a:gd name="T86" fmla="*/ 2147483647 w 295"/>
                  <a:gd name="T87" fmla="*/ 2147483647 h 214"/>
                  <a:gd name="T88" fmla="*/ 2147483647 w 295"/>
                  <a:gd name="T89" fmla="*/ 2147483647 h 214"/>
                  <a:gd name="T90" fmla="*/ 2147483647 w 295"/>
                  <a:gd name="T91" fmla="*/ 2147483647 h 214"/>
                  <a:gd name="T92" fmla="*/ 2147483647 w 295"/>
                  <a:gd name="T93" fmla="*/ 2147483647 h 214"/>
                  <a:gd name="T94" fmla="*/ 2147483647 w 295"/>
                  <a:gd name="T95" fmla="*/ 2147483647 h 21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5"/>
                  <a:gd name="T145" fmla="*/ 0 h 214"/>
                  <a:gd name="T146" fmla="*/ 295 w 295"/>
                  <a:gd name="T147" fmla="*/ 214 h 21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5" h="214">
                    <a:moveTo>
                      <a:pt x="285" y="28"/>
                    </a:moveTo>
                    <a:lnTo>
                      <a:pt x="277" y="24"/>
                    </a:lnTo>
                    <a:lnTo>
                      <a:pt x="271" y="20"/>
                    </a:lnTo>
                    <a:lnTo>
                      <a:pt x="263" y="16"/>
                    </a:lnTo>
                    <a:lnTo>
                      <a:pt x="251" y="14"/>
                    </a:lnTo>
                    <a:lnTo>
                      <a:pt x="245" y="16"/>
                    </a:lnTo>
                    <a:lnTo>
                      <a:pt x="243" y="18"/>
                    </a:lnTo>
                    <a:lnTo>
                      <a:pt x="241" y="22"/>
                    </a:lnTo>
                    <a:lnTo>
                      <a:pt x="241" y="28"/>
                    </a:lnTo>
                    <a:lnTo>
                      <a:pt x="239" y="32"/>
                    </a:lnTo>
                    <a:lnTo>
                      <a:pt x="237" y="36"/>
                    </a:lnTo>
                    <a:lnTo>
                      <a:pt x="233" y="40"/>
                    </a:lnTo>
                    <a:lnTo>
                      <a:pt x="227" y="40"/>
                    </a:lnTo>
                    <a:lnTo>
                      <a:pt x="217" y="38"/>
                    </a:lnTo>
                    <a:lnTo>
                      <a:pt x="207" y="34"/>
                    </a:lnTo>
                    <a:lnTo>
                      <a:pt x="197" y="32"/>
                    </a:lnTo>
                    <a:lnTo>
                      <a:pt x="189" y="30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32"/>
                    </a:lnTo>
                    <a:lnTo>
                      <a:pt x="173" y="36"/>
                    </a:lnTo>
                    <a:lnTo>
                      <a:pt x="165" y="38"/>
                    </a:lnTo>
                    <a:lnTo>
                      <a:pt x="153" y="38"/>
                    </a:lnTo>
                    <a:lnTo>
                      <a:pt x="141" y="40"/>
                    </a:lnTo>
                    <a:lnTo>
                      <a:pt x="135" y="44"/>
                    </a:lnTo>
                    <a:lnTo>
                      <a:pt x="126" y="54"/>
                    </a:lnTo>
                    <a:lnTo>
                      <a:pt x="118" y="64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106" y="96"/>
                    </a:lnTo>
                    <a:lnTo>
                      <a:pt x="106" y="108"/>
                    </a:lnTo>
                    <a:lnTo>
                      <a:pt x="98" y="108"/>
                    </a:lnTo>
                    <a:lnTo>
                      <a:pt x="88" y="108"/>
                    </a:lnTo>
                    <a:lnTo>
                      <a:pt x="84" y="110"/>
                    </a:lnTo>
                    <a:lnTo>
                      <a:pt x="82" y="114"/>
                    </a:lnTo>
                    <a:lnTo>
                      <a:pt x="80" y="118"/>
                    </a:lnTo>
                    <a:lnTo>
                      <a:pt x="80" y="122"/>
                    </a:lnTo>
                    <a:lnTo>
                      <a:pt x="80" y="130"/>
                    </a:lnTo>
                    <a:lnTo>
                      <a:pt x="84" y="140"/>
                    </a:lnTo>
                    <a:lnTo>
                      <a:pt x="88" y="154"/>
                    </a:lnTo>
                    <a:lnTo>
                      <a:pt x="88" y="162"/>
                    </a:lnTo>
                    <a:lnTo>
                      <a:pt x="88" y="164"/>
                    </a:lnTo>
                    <a:lnTo>
                      <a:pt x="90" y="166"/>
                    </a:lnTo>
                    <a:lnTo>
                      <a:pt x="96" y="170"/>
                    </a:lnTo>
                    <a:lnTo>
                      <a:pt x="76" y="200"/>
                    </a:lnTo>
                    <a:lnTo>
                      <a:pt x="70" y="198"/>
                    </a:lnTo>
                    <a:lnTo>
                      <a:pt x="68" y="196"/>
                    </a:lnTo>
                    <a:lnTo>
                      <a:pt x="64" y="188"/>
                    </a:lnTo>
                    <a:lnTo>
                      <a:pt x="62" y="192"/>
                    </a:lnTo>
                    <a:lnTo>
                      <a:pt x="62" y="196"/>
                    </a:lnTo>
                    <a:lnTo>
                      <a:pt x="50" y="206"/>
                    </a:lnTo>
                    <a:lnTo>
                      <a:pt x="42" y="210"/>
                    </a:lnTo>
                    <a:lnTo>
                      <a:pt x="36" y="214"/>
                    </a:lnTo>
                    <a:lnTo>
                      <a:pt x="26" y="212"/>
                    </a:lnTo>
                    <a:lnTo>
                      <a:pt x="18" y="208"/>
                    </a:lnTo>
                    <a:lnTo>
                      <a:pt x="10" y="204"/>
                    </a:lnTo>
                    <a:lnTo>
                      <a:pt x="8" y="202"/>
                    </a:lnTo>
                    <a:lnTo>
                      <a:pt x="8" y="200"/>
                    </a:lnTo>
                    <a:lnTo>
                      <a:pt x="10" y="196"/>
                    </a:lnTo>
                    <a:lnTo>
                      <a:pt x="12" y="194"/>
                    </a:lnTo>
                    <a:lnTo>
                      <a:pt x="6" y="192"/>
                    </a:lnTo>
                    <a:lnTo>
                      <a:pt x="2" y="190"/>
                    </a:lnTo>
                    <a:lnTo>
                      <a:pt x="2" y="188"/>
                    </a:lnTo>
                    <a:lnTo>
                      <a:pt x="2" y="184"/>
                    </a:lnTo>
                    <a:lnTo>
                      <a:pt x="4" y="178"/>
                    </a:lnTo>
                    <a:lnTo>
                      <a:pt x="8" y="174"/>
                    </a:lnTo>
                    <a:lnTo>
                      <a:pt x="4" y="168"/>
                    </a:lnTo>
                    <a:lnTo>
                      <a:pt x="2" y="160"/>
                    </a:lnTo>
                    <a:lnTo>
                      <a:pt x="0" y="144"/>
                    </a:lnTo>
                    <a:lnTo>
                      <a:pt x="10" y="144"/>
                    </a:lnTo>
                    <a:lnTo>
                      <a:pt x="16" y="140"/>
                    </a:lnTo>
                    <a:lnTo>
                      <a:pt x="22" y="136"/>
                    </a:lnTo>
                    <a:lnTo>
                      <a:pt x="24" y="128"/>
                    </a:lnTo>
                    <a:lnTo>
                      <a:pt x="32" y="128"/>
                    </a:lnTo>
                    <a:lnTo>
                      <a:pt x="38" y="124"/>
                    </a:lnTo>
                    <a:lnTo>
                      <a:pt x="44" y="122"/>
                    </a:lnTo>
                    <a:lnTo>
                      <a:pt x="52" y="122"/>
                    </a:lnTo>
                    <a:lnTo>
                      <a:pt x="54" y="12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4" y="118"/>
                    </a:lnTo>
                    <a:lnTo>
                      <a:pt x="70" y="118"/>
                    </a:lnTo>
                    <a:lnTo>
                      <a:pt x="72" y="116"/>
                    </a:lnTo>
                    <a:lnTo>
                      <a:pt x="62" y="116"/>
                    </a:lnTo>
                    <a:lnTo>
                      <a:pt x="60" y="114"/>
                    </a:lnTo>
                    <a:lnTo>
                      <a:pt x="58" y="110"/>
                    </a:lnTo>
                    <a:lnTo>
                      <a:pt x="60" y="106"/>
                    </a:lnTo>
                    <a:lnTo>
                      <a:pt x="66" y="102"/>
                    </a:lnTo>
                    <a:lnTo>
                      <a:pt x="76" y="98"/>
                    </a:lnTo>
                    <a:lnTo>
                      <a:pt x="80" y="94"/>
                    </a:lnTo>
                    <a:lnTo>
                      <a:pt x="86" y="86"/>
                    </a:lnTo>
                    <a:lnTo>
                      <a:pt x="92" y="70"/>
                    </a:lnTo>
                    <a:lnTo>
                      <a:pt x="94" y="68"/>
                    </a:lnTo>
                    <a:lnTo>
                      <a:pt x="96" y="68"/>
                    </a:lnTo>
                    <a:lnTo>
                      <a:pt x="102" y="64"/>
                    </a:lnTo>
                    <a:lnTo>
                      <a:pt x="106" y="60"/>
                    </a:lnTo>
                    <a:lnTo>
                      <a:pt x="108" y="56"/>
                    </a:lnTo>
                    <a:lnTo>
                      <a:pt x="108" y="52"/>
                    </a:lnTo>
                    <a:lnTo>
                      <a:pt x="112" y="50"/>
                    </a:lnTo>
                    <a:lnTo>
                      <a:pt x="116" y="48"/>
                    </a:lnTo>
                    <a:lnTo>
                      <a:pt x="116" y="40"/>
                    </a:lnTo>
                    <a:lnTo>
                      <a:pt x="106" y="44"/>
                    </a:lnTo>
                    <a:lnTo>
                      <a:pt x="104" y="44"/>
                    </a:lnTo>
                    <a:lnTo>
                      <a:pt x="100" y="42"/>
                    </a:lnTo>
                    <a:lnTo>
                      <a:pt x="106" y="42"/>
                    </a:lnTo>
                    <a:lnTo>
                      <a:pt x="106" y="40"/>
                    </a:lnTo>
                    <a:lnTo>
                      <a:pt x="112" y="38"/>
                    </a:lnTo>
                    <a:lnTo>
                      <a:pt x="114" y="34"/>
                    </a:lnTo>
                    <a:lnTo>
                      <a:pt x="116" y="34"/>
                    </a:lnTo>
                    <a:lnTo>
                      <a:pt x="120" y="36"/>
                    </a:lnTo>
                    <a:lnTo>
                      <a:pt x="135" y="36"/>
                    </a:lnTo>
                    <a:lnTo>
                      <a:pt x="135" y="28"/>
                    </a:lnTo>
                    <a:lnTo>
                      <a:pt x="135" y="26"/>
                    </a:lnTo>
                    <a:lnTo>
                      <a:pt x="139" y="26"/>
                    </a:lnTo>
                    <a:lnTo>
                      <a:pt x="145" y="28"/>
                    </a:lnTo>
                    <a:lnTo>
                      <a:pt x="155" y="22"/>
                    </a:lnTo>
                    <a:lnTo>
                      <a:pt x="161" y="16"/>
                    </a:lnTo>
                    <a:lnTo>
                      <a:pt x="165" y="12"/>
                    </a:lnTo>
                    <a:lnTo>
                      <a:pt x="167" y="14"/>
                    </a:lnTo>
                    <a:lnTo>
                      <a:pt x="169" y="16"/>
                    </a:lnTo>
                    <a:lnTo>
                      <a:pt x="175" y="18"/>
                    </a:lnTo>
                    <a:lnTo>
                      <a:pt x="181" y="16"/>
                    </a:lnTo>
                    <a:lnTo>
                      <a:pt x="185" y="12"/>
                    </a:lnTo>
                    <a:lnTo>
                      <a:pt x="189" y="8"/>
                    </a:lnTo>
                    <a:lnTo>
                      <a:pt x="209" y="4"/>
                    </a:lnTo>
                    <a:lnTo>
                      <a:pt x="227" y="0"/>
                    </a:lnTo>
                    <a:lnTo>
                      <a:pt x="233" y="2"/>
                    </a:lnTo>
                    <a:lnTo>
                      <a:pt x="239" y="4"/>
                    </a:lnTo>
                    <a:lnTo>
                      <a:pt x="243" y="8"/>
                    </a:lnTo>
                    <a:lnTo>
                      <a:pt x="245" y="12"/>
                    </a:lnTo>
                    <a:lnTo>
                      <a:pt x="249" y="6"/>
                    </a:lnTo>
                    <a:lnTo>
                      <a:pt x="251" y="2"/>
                    </a:lnTo>
                    <a:lnTo>
                      <a:pt x="257" y="2"/>
                    </a:lnTo>
                    <a:lnTo>
                      <a:pt x="265" y="2"/>
                    </a:lnTo>
                    <a:lnTo>
                      <a:pt x="271" y="4"/>
                    </a:lnTo>
                    <a:lnTo>
                      <a:pt x="279" y="6"/>
                    </a:lnTo>
                    <a:lnTo>
                      <a:pt x="289" y="6"/>
                    </a:lnTo>
                    <a:lnTo>
                      <a:pt x="289" y="14"/>
                    </a:lnTo>
                    <a:lnTo>
                      <a:pt x="277" y="14"/>
                    </a:lnTo>
                    <a:lnTo>
                      <a:pt x="281" y="16"/>
                    </a:lnTo>
                    <a:lnTo>
                      <a:pt x="287" y="18"/>
                    </a:lnTo>
                    <a:lnTo>
                      <a:pt x="291" y="18"/>
                    </a:lnTo>
                    <a:lnTo>
                      <a:pt x="295" y="14"/>
                    </a:lnTo>
                    <a:lnTo>
                      <a:pt x="295" y="26"/>
                    </a:lnTo>
                    <a:lnTo>
                      <a:pt x="279" y="30"/>
                    </a:lnTo>
                    <a:lnTo>
                      <a:pt x="28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9" name="Freeform 174"/>
              <p:cNvSpPr/>
              <p:nvPr/>
            </p:nvSpPr>
            <p:spPr bwMode="auto">
              <a:xfrm>
                <a:off x="5069085" y="2859222"/>
                <a:ext cx="83024" cy="54425"/>
              </a:xfrm>
              <a:custGeom>
                <a:avLst/>
                <a:gdLst>
                  <a:gd name="T0" fmla="*/ 2147483647 w 58"/>
                  <a:gd name="T1" fmla="*/ 2147483647 h 34"/>
                  <a:gd name="T2" fmla="*/ 2147483647 w 58"/>
                  <a:gd name="T3" fmla="*/ 2147483647 h 34"/>
                  <a:gd name="T4" fmla="*/ 2147483647 w 58"/>
                  <a:gd name="T5" fmla="*/ 2147483647 h 34"/>
                  <a:gd name="T6" fmla="*/ 2147483647 w 58"/>
                  <a:gd name="T7" fmla="*/ 2147483647 h 34"/>
                  <a:gd name="T8" fmla="*/ 2147483647 w 58"/>
                  <a:gd name="T9" fmla="*/ 2147483647 h 34"/>
                  <a:gd name="T10" fmla="*/ 2147483647 w 58"/>
                  <a:gd name="T11" fmla="*/ 2147483647 h 34"/>
                  <a:gd name="T12" fmla="*/ 2147483647 w 58"/>
                  <a:gd name="T13" fmla="*/ 2147483647 h 34"/>
                  <a:gd name="T14" fmla="*/ 2147483647 w 58"/>
                  <a:gd name="T15" fmla="*/ 2147483647 h 34"/>
                  <a:gd name="T16" fmla="*/ 2147483647 w 58"/>
                  <a:gd name="T17" fmla="*/ 2147483647 h 34"/>
                  <a:gd name="T18" fmla="*/ 2147483647 w 58"/>
                  <a:gd name="T19" fmla="*/ 0 h 34"/>
                  <a:gd name="T20" fmla="*/ 2147483647 w 58"/>
                  <a:gd name="T21" fmla="*/ 0 h 34"/>
                  <a:gd name="T22" fmla="*/ 2147483647 w 58"/>
                  <a:gd name="T23" fmla="*/ 2147483647 h 34"/>
                  <a:gd name="T24" fmla="*/ 2147483647 w 58"/>
                  <a:gd name="T25" fmla="*/ 2147483647 h 34"/>
                  <a:gd name="T26" fmla="*/ 2147483647 w 58"/>
                  <a:gd name="T27" fmla="*/ 2147483647 h 34"/>
                  <a:gd name="T28" fmla="*/ 0 w 58"/>
                  <a:gd name="T29" fmla="*/ 2147483647 h 34"/>
                  <a:gd name="T30" fmla="*/ 2147483647 w 58"/>
                  <a:gd name="T31" fmla="*/ 2147483647 h 34"/>
                  <a:gd name="T32" fmla="*/ 2147483647 w 58"/>
                  <a:gd name="T33" fmla="*/ 2147483647 h 34"/>
                  <a:gd name="T34" fmla="*/ 2147483647 w 58"/>
                  <a:gd name="T35" fmla="*/ 2147483647 h 34"/>
                  <a:gd name="T36" fmla="*/ 2147483647 w 58"/>
                  <a:gd name="T37" fmla="*/ 2147483647 h 34"/>
                  <a:gd name="T38" fmla="*/ 2147483647 w 58"/>
                  <a:gd name="T39" fmla="*/ 2147483647 h 34"/>
                  <a:gd name="T40" fmla="*/ 2147483647 w 58"/>
                  <a:gd name="T41" fmla="*/ 2147483647 h 34"/>
                  <a:gd name="T42" fmla="*/ 2147483647 w 58"/>
                  <a:gd name="T43" fmla="*/ 2147483647 h 34"/>
                  <a:gd name="T44" fmla="*/ 2147483647 w 58"/>
                  <a:gd name="T45" fmla="*/ 2147483647 h 34"/>
                  <a:gd name="T46" fmla="*/ 2147483647 w 58"/>
                  <a:gd name="T47" fmla="*/ 2147483647 h 34"/>
                  <a:gd name="T48" fmla="*/ 2147483647 w 58"/>
                  <a:gd name="T49" fmla="*/ 2147483647 h 34"/>
                  <a:gd name="T50" fmla="*/ 2147483647 w 58"/>
                  <a:gd name="T51" fmla="*/ 2147483647 h 34"/>
                  <a:gd name="T52" fmla="*/ 2147483647 w 58"/>
                  <a:gd name="T53" fmla="*/ 2147483647 h 34"/>
                  <a:gd name="T54" fmla="*/ 2147483647 w 58"/>
                  <a:gd name="T55" fmla="*/ 2147483647 h 34"/>
                  <a:gd name="T56" fmla="*/ 2147483647 w 58"/>
                  <a:gd name="T57" fmla="*/ 2147483647 h 34"/>
                  <a:gd name="T58" fmla="*/ 2147483647 w 58"/>
                  <a:gd name="T59" fmla="*/ 2147483647 h 3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58"/>
                  <a:gd name="T91" fmla="*/ 0 h 34"/>
                  <a:gd name="T92" fmla="*/ 58 w 58"/>
                  <a:gd name="T93" fmla="*/ 34 h 34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58" h="34">
                    <a:moveTo>
                      <a:pt x="58" y="34"/>
                    </a:moveTo>
                    <a:lnTo>
                      <a:pt x="52" y="24"/>
                    </a:lnTo>
                    <a:lnTo>
                      <a:pt x="48" y="16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4"/>
                    </a:lnTo>
                    <a:lnTo>
                      <a:pt x="48" y="6"/>
                    </a:lnTo>
                    <a:lnTo>
                      <a:pt x="44" y="6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8" y="24"/>
                    </a:lnTo>
                    <a:lnTo>
                      <a:pt x="26" y="22"/>
                    </a:lnTo>
                    <a:lnTo>
                      <a:pt x="30" y="22"/>
                    </a:lnTo>
                    <a:lnTo>
                      <a:pt x="34" y="24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50" y="30"/>
                    </a:lnTo>
                    <a:lnTo>
                      <a:pt x="54" y="32"/>
                    </a:lnTo>
                    <a:lnTo>
                      <a:pt x="5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0" name="Freeform 175"/>
              <p:cNvSpPr/>
              <p:nvPr/>
            </p:nvSpPr>
            <p:spPr bwMode="auto">
              <a:xfrm>
                <a:off x="5036798" y="2893736"/>
                <a:ext cx="124536" cy="82301"/>
              </a:xfrm>
              <a:custGeom>
                <a:avLst/>
                <a:gdLst>
                  <a:gd name="T0" fmla="*/ 2147483647 w 86"/>
                  <a:gd name="T1" fmla="*/ 2147483647 h 50"/>
                  <a:gd name="T2" fmla="*/ 2147483647 w 86"/>
                  <a:gd name="T3" fmla="*/ 2147483647 h 50"/>
                  <a:gd name="T4" fmla="*/ 2147483647 w 86"/>
                  <a:gd name="T5" fmla="*/ 2147483647 h 50"/>
                  <a:gd name="T6" fmla="*/ 2147483647 w 86"/>
                  <a:gd name="T7" fmla="*/ 2147483647 h 50"/>
                  <a:gd name="T8" fmla="*/ 2147483647 w 86"/>
                  <a:gd name="T9" fmla="*/ 2147483647 h 50"/>
                  <a:gd name="T10" fmla="*/ 2147483647 w 86"/>
                  <a:gd name="T11" fmla="*/ 2147483647 h 50"/>
                  <a:gd name="T12" fmla="*/ 2147483647 w 86"/>
                  <a:gd name="T13" fmla="*/ 2147483647 h 50"/>
                  <a:gd name="T14" fmla="*/ 2147483647 w 86"/>
                  <a:gd name="T15" fmla="*/ 2147483647 h 50"/>
                  <a:gd name="T16" fmla="*/ 2147483647 w 86"/>
                  <a:gd name="T17" fmla="*/ 2147483647 h 50"/>
                  <a:gd name="T18" fmla="*/ 2147483647 w 86"/>
                  <a:gd name="T19" fmla="*/ 2147483647 h 50"/>
                  <a:gd name="T20" fmla="*/ 2147483647 w 86"/>
                  <a:gd name="T21" fmla="*/ 2147483647 h 50"/>
                  <a:gd name="T22" fmla="*/ 2147483647 w 86"/>
                  <a:gd name="T23" fmla="*/ 2147483647 h 50"/>
                  <a:gd name="T24" fmla="*/ 2147483647 w 86"/>
                  <a:gd name="T25" fmla="*/ 2147483647 h 50"/>
                  <a:gd name="T26" fmla="*/ 2147483647 w 86"/>
                  <a:gd name="T27" fmla="*/ 2147483647 h 50"/>
                  <a:gd name="T28" fmla="*/ 2147483647 w 86"/>
                  <a:gd name="T29" fmla="*/ 2147483647 h 50"/>
                  <a:gd name="T30" fmla="*/ 2147483647 w 86"/>
                  <a:gd name="T31" fmla="*/ 2147483647 h 50"/>
                  <a:gd name="T32" fmla="*/ 2147483647 w 86"/>
                  <a:gd name="T33" fmla="*/ 2147483647 h 50"/>
                  <a:gd name="T34" fmla="*/ 2147483647 w 86"/>
                  <a:gd name="T35" fmla="*/ 0 h 50"/>
                  <a:gd name="T36" fmla="*/ 2147483647 w 86"/>
                  <a:gd name="T37" fmla="*/ 0 h 50"/>
                  <a:gd name="T38" fmla="*/ 2147483647 w 86"/>
                  <a:gd name="T39" fmla="*/ 2147483647 h 50"/>
                  <a:gd name="T40" fmla="*/ 2147483647 w 86"/>
                  <a:gd name="T41" fmla="*/ 2147483647 h 50"/>
                  <a:gd name="T42" fmla="*/ 2147483647 w 86"/>
                  <a:gd name="T43" fmla="*/ 2147483647 h 50"/>
                  <a:gd name="T44" fmla="*/ 2147483647 w 86"/>
                  <a:gd name="T45" fmla="*/ 2147483647 h 50"/>
                  <a:gd name="T46" fmla="*/ 2147483647 w 86"/>
                  <a:gd name="T47" fmla="*/ 2147483647 h 50"/>
                  <a:gd name="T48" fmla="*/ 2147483647 w 86"/>
                  <a:gd name="T49" fmla="*/ 2147483647 h 50"/>
                  <a:gd name="T50" fmla="*/ 2147483647 w 86"/>
                  <a:gd name="T51" fmla="*/ 2147483647 h 50"/>
                  <a:gd name="T52" fmla="*/ 2147483647 w 86"/>
                  <a:gd name="T53" fmla="*/ 2147483647 h 50"/>
                  <a:gd name="T54" fmla="*/ 2147483647 w 86"/>
                  <a:gd name="T55" fmla="*/ 2147483647 h 50"/>
                  <a:gd name="T56" fmla="*/ 2147483647 w 86"/>
                  <a:gd name="T57" fmla="*/ 2147483647 h 50"/>
                  <a:gd name="T58" fmla="*/ 2147483647 w 86"/>
                  <a:gd name="T59" fmla="*/ 2147483647 h 50"/>
                  <a:gd name="T60" fmla="*/ 2147483647 w 86"/>
                  <a:gd name="T61" fmla="*/ 2147483647 h 50"/>
                  <a:gd name="T62" fmla="*/ 2147483647 w 86"/>
                  <a:gd name="T63" fmla="*/ 2147483647 h 50"/>
                  <a:gd name="T64" fmla="*/ 2147483647 w 86"/>
                  <a:gd name="T65" fmla="*/ 2147483647 h 50"/>
                  <a:gd name="T66" fmla="*/ 2147483647 w 86"/>
                  <a:gd name="T67" fmla="*/ 2147483647 h 50"/>
                  <a:gd name="T68" fmla="*/ 2147483647 w 86"/>
                  <a:gd name="T69" fmla="*/ 2147483647 h 50"/>
                  <a:gd name="T70" fmla="*/ 2147483647 w 86"/>
                  <a:gd name="T71" fmla="*/ 2147483647 h 50"/>
                  <a:gd name="T72" fmla="*/ 0 w 86"/>
                  <a:gd name="T73" fmla="*/ 2147483647 h 50"/>
                  <a:gd name="T74" fmla="*/ 2147483647 w 86"/>
                  <a:gd name="T75" fmla="*/ 2147483647 h 50"/>
                  <a:gd name="T76" fmla="*/ 2147483647 w 86"/>
                  <a:gd name="T77" fmla="*/ 2147483647 h 50"/>
                  <a:gd name="T78" fmla="*/ 2147483647 w 86"/>
                  <a:gd name="T79" fmla="*/ 2147483647 h 50"/>
                  <a:gd name="T80" fmla="*/ 2147483647 w 86"/>
                  <a:gd name="T81" fmla="*/ 2147483647 h 50"/>
                  <a:gd name="T82" fmla="*/ 2147483647 w 86"/>
                  <a:gd name="T83" fmla="*/ 2147483647 h 50"/>
                  <a:gd name="T84" fmla="*/ 2147483647 w 86"/>
                  <a:gd name="T85" fmla="*/ 2147483647 h 50"/>
                  <a:gd name="T86" fmla="*/ 2147483647 w 86"/>
                  <a:gd name="T87" fmla="*/ 2147483647 h 50"/>
                  <a:gd name="T88" fmla="*/ 2147483647 w 86"/>
                  <a:gd name="T89" fmla="*/ 2147483647 h 50"/>
                  <a:gd name="T90" fmla="*/ 2147483647 w 86"/>
                  <a:gd name="T91" fmla="*/ 2147483647 h 50"/>
                  <a:gd name="T92" fmla="*/ 2147483647 w 86"/>
                  <a:gd name="T93" fmla="*/ 2147483647 h 50"/>
                  <a:gd name="T94" fmla="*/ 2147483647 w 86"/>
                  <a:gd name="T95" fmla="*/ 2147483647 h 50"/>
                  <a:gd name="T96" fmla="*/ 2147483647 w 86"/>
                  <a:gd name="T97" fmla="*/ 2147483647 h 50"/>
                  <a:gd name="T98" fmla="*/ 2147483647 w 86"/>
                  <a:gd name="T99" fmla="*/ 2147483647 h 50"/>
                  <a:gd name="T100" fmla="*/ 2147483647 w 86"/>
                  <a:gd name="T101" fmla="*/ 2147483647 h 50"/>
                  <a:gd name="T102" fmla="*/ 2147483647 w 86"/>
                  <a:gd name="T103" fmla="*/ 2147483647 h 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6"/>
                  <a:gd name="T157" fmla="*/ 0 h 50"/>
                  <a:gd name="T158" fmla="*/ 86 w 86"/>
                  <a:gd name="T159" fmla="*/ 50 h 5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6" h="50">
                    <a:moveTo>
                      <a:pt x="68" y="50"/>
                    </a:moveTo>
                    <a:lnTo>
                      <a:pt x="74" y="50"/>
                    </a:lnTo>
                    <a:lnTo>
                      <a:pt x="80" y="48"/>
                    </a:lnTo>
                    <a:lnTo>
                      <a:pt x="84" y="46"/>
                    </a:lnTo>
                    <a:lnTo>
                      <a:pt x="86" y="42"/>
                    </a:lnTo>
                    <a:lnTo>
                      <a:pt x="86" y="38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0" y="12"/>
                    </a:lnTo>
                    <a:lnTo>
                      <a:pt x="76" y="10"/>
                    </a:lnTo>
                    <a:lnTo>
                      <a:pt x="72" y="8"/>
                    </a:lnTo>
                    <a:lnTo>
                      <a:pt x="68" y="8"/>
                    </a:lnTo>
                    <a:lnTo>
                      <a:pt x="66" y="12"/>
                    </a:lnTo>
                    <a:lnTo>
                      <a:pt x="64" y="12"/>
                    </a:lnTo>
                    <a:lnTo>
                      <a:pt x="60" y="10"/>
                    </a:lnTo>
                    <a:lnTo>
                      <a:pt x="58" y="6"/>
                    </a:lnTo>
                    <a:lnTo>
                      <a:pt x="56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42" y="4"/>
                    </a:lnTo>
                    <a:lnTo>
                      <a:pt x="44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8" y="22"/>
                    </a:lnTo>
                    <a:lnTo>
                      <a:pt x="24" y="18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4" y="34"/>
                    </a:lnTo>
                    <a:lnTo>
                      <a:pt x="12" y="34"/>
                    </a:lnTo>
                    <a:lnTo>
                      <a:pt x="24" y="34"/>
                    </a:lnTo>
                    <a:lnTo>
                      <a:pt x="28" y="36"/>
                    </a:lnTo>
                    <a:lnTo>
                      <a:pt x="34" y="38"/>
                    </a:lnTo>
                    <a:lnTo>
                      <a:pt x="42" y="36"/>
                    </a:lnTo>
                    <a:lnTo>
                      <a:pt x="50" y="32"/>
                    </a:lnTo>
                    <a:lnTo>
                      <a:pt x="54" y="38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48"/>
                    </a:lnTo>
                    <a:lnTo>
                      <a:pt x="66" y="50"/>
                    </a:lnTo>
                    <a:lnTo>
                      <a:pt x="68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1" name="Freeform 176"/>
              <p:cNvSpPr/>
              <p:nvPr/>
            </p:nvSpPr>
            <p:spPr bwMode="auto">
              <a:xfrm>
                <a:off x="5036798" y="2945506"/>
                <a:ext cx="93402" cy="74336"/>
              </a:xfrm>
              <a:custGeom>
                <a:avLst/>
                <a:gdLst>
                  <a:gd name="T0" fmla="*/ 2147483647 w 64"/>
                  <a:gd name="T1" fmla="*/ 2147483647 h 48"/>
                  <a:gd name="T2" fmla="*/ 2147483647 w 64"/>
                  <a:gd name="T3" fmla="*/ 2147483647 h 48"/>
                  <a:gd name="T4" fmla="*/ 2147483647 w 64"/>
                  <a:gd name="T5" fmla="*/ 2147483647 h 48"/>
                  <a:gd name="T6" fmla="*/ 2147483647 w 64"/>
                  <a:gd name="T7" fmla="*/ 2147483647 h 48"/>
                  <a:gd name="T8" fmla="*/ 2147483647 w 64"/>
                  <a:gd name="T9" fmla="*/ 2147483647 h 48"/>
                  <a:gd name="T10" fmla="*/ 2147483647 w 64"/>
                  <a:gd name="T11" fmla="*/ 0 h 48"/>
                  <a:gd name="T12" fmla="*/ 2147483647 w 64"/>
                  <a:gd name="T13" fmla="*/ 2147483647 h 48"/>
                  <a:gd name="T14" fmla="*/ 2147483647 w 64"/>
                  <a:gd name="T15" fmla="*/ 2147483647 h 48"/>
                  <a:gd name="T16" fmla="*/ 2147483647 w 64"/>
                  <a:gd name="T17" fmla="*/ 2147483647 h 48"/>
                  <a:gd name="T18" fmla="*/ 2147483647 w 64"/>
                  <a:gd name="T19" fmla="*/ 2147483647 h 48"/>
                  <a:gd name="T20" fmla="*/ 2147483647 w 64"/>
                  <a:gd name="T21" fmla="*/ 2147483647 h 48"/>
                  <a:gd name="T22" fmla="*/ 2147483647 w 64"/>
                  <a:gd name="T23" fmla="*/ 2147483647 h 48"/>
                  <a:gd name="T24" fmla="*/ 2147483647 w 64"/>
                  <a:gd name="T25" fmla="*/ 2147483647 h 48"/>
                  <a:gd name="T26" fmla="*/ 0 w 64"/>
                  <a:gd name="T27" fmla="*/ 2147483647 h 48"/>
                  <a:gd name="T28" fmla="*/ 0 w 64"/>
                  <a:gd name="T29" fmla="*/ 2147483647 h 48"/>
                  <a:gd name="T30" fmla="*/ 2147483647 w 64"/>
                  <a:gd name="T31" fmla="*/ 2147483647 h 48"/>
                  <a:gd name="T32" fmla="*/ 2147483647 w 64"/>
                  <a:gd name="T33" fmla="*/ 2147483647 h 48"/>
                  <a:gd name="T34" fmla="*/ 2147483647 w 64"/>
                  <a:gd name="T35" fmla="*/ 2147483647 h 48"/>
                  <a:gd name="T36" fmla="*/ 2147483647 w 64"/>
                  <a:gd name="T37" fmla="*/ 2147483647 h 48"/>
                  <a:gd name="T38" fmla="*/ 2147483647 w 64"/>
                  <a:gd name="T39" fmla="*/ 2147483647 h 48"/>
                  <a:gd name="T40" fmla="*/ 2147483647 w 64"/>
                  <a:gd name="T41" fmla="*/ 2147483647 h 48"/>
                  <a:gd name="T42" fmla="*/ 2147483647 w 64"/>
                  <a:gd name="T43" fmla="*/ 2147483647 h 48"/>
                  <a:gd name="T44" fmla="*/ 2147483647 w 64"/>
                  <a:gd name="T45" fmla="*/ 2147483647 h 48"/>
                  <a:gd name="T46" fmla="*/ 2147483647 w 64"/>
                  <a:gd name="T47" fmla="*/ 2147483647 h 48"/>
                  <a:gd name="T48" fmla="*/ 2147483647 w 64"/>
                  <a:gd name="T49" fmla="*/ 2147483647 h 48"/>
                  <a:gd name="T50" fmla="*/ 2147483647 w 64"/>
                  <a:gd name="T51" fmla="*/ 2147483647 h 48"/>
                  <a:gd name="T52" fmla="*/ 2147483647 w 64"/>
                  <a:gd name="T53" fmla="*/ 2147483647 h 48"/>
                  <a:gd name="T54" fmla="*/ 2147483647 w 64"/>
                  <a:gd name="T55" fmla="*/ 2147483647 h 48"/>
                  <a:gd name="T56" fmla="*/ 2147483647 w 64"/>
                  <a:gd name="T57" fmla="*/ 2147483647 h 48"/>
                  <a:gd name="T58" fmla="*/ 2147483647 w 64"/>
                  <a:gd name="T59" fmla="*/ 2147483647 h 48"/>
                  <a:gd name="T60" fmla="*/ 2147483647 w 64"/>
                  <a:gd name="T61" fmla="*/ 2147483647 h 48"/>
                  <a:gd name="T62" fmla="*/ 2147483647 w 64"/>
                  <a:gd name="T63" fmla="*/ 2147483647 h 4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4"/>
                  <a:gd name="T97" fmla="*/ 0 h 48"/>
                  <a:gd name="T98" fmla="*/ 64 w 64"/>
                  <a:gd name="T99" fmla="*/ 48 h 4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4" h="48">
                    <a:moveTo>
                      <a:pt x="64" y="18"/>
                    </a:moveTo>
                    <a:lnTo>
                      <a:pt x="60" y="16"/>
                    </a:lnTo>
                    <a:lnTo>
                      <a:pt x="58" y="12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0" y="0"/>
                    </a:lnTo>
                    <a:lnTo>
                      <a:pt x="42" y="4"/>
                    </a:lnTo>
                    <a:lnTo>
                      <a:pt x="34" y="6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12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16" y="20"/>
                    </a:lnTo>
                    <a:lnTo>
                      <a:pt x="22" y="22"/>
                    </a:lnTo>
                    <a:lnTo>
                      <a:pt x="28" y="2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32" y="40"/>
                    </a:lnTo>
                    <a:lnTo>
                      <a:pt x="34" y="42"/>
                    </a:lnTo>
                    <a:lnTo>
                      <a:pt x="38" y="46"/>
                    </a:lnTo>
                    <a:lnTo>
                      <a:pt x="40" y="48"/>
                    </a:lnTo>
                    <a:lnTo>
                      <a:pt x="44" y="46"/>
                    </a:lnTo>
                    <a:lnTo>
                      <a:pt x="50" y="46"/>
                    </a:lnTo>
                    <a:lnTo>
                      <a:pt x="56" y="34"/>
                    </a:lnTo>
                    <a:lnTo>
                      <a:pt x="58" y="30"/>
                    </a:lnTo>
                    <a:lnTo>
                      <a:pt x="64" y="24"/>
                    </a:lnTo>
                    <a:lnTo>
                      <a:pt x="64" y="20"/>
                    </a:lnTo>
                    <a:lnTo>
                      <a:pt x="6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2" name="Freeform 177"/>
              <p:cNvSpPr/>
              <p:nvPr/>
            </p:nvSpPr>
            <p:spPr bwMode="auto">
              <a:xfrm>
                <a:off x="5018348" y="2977364"/>
                <a:ext cx="59962" cy="25221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0 h 16"/>
                  <a:gd name="T8" fmla="*/ 2147483647 w 40"/>
                  <a:gd name="T9" fmla="*/ 0 h 16"/>
                  <a:gd name="T10" fmla="*/ 2147483647 w 40"/>
                  <a:gd name="T11" fmla="*/ 0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0 w 40"/>
                  <a:gd name="T21" fmla="*/ 2147483647 h 16"/>
                  <a:gd name="T22" fmla="*/ 2147483647 w 40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0"/>
                  <a:gd name="T37" fmla="*/ 0 h 16"/>
                  <a:gd name="T38" fmla="*/ 40 w 40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0" h="16">
                    <a:moveTo>
                      <a:pt x="38" y="16"/>
                    </a:move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2" y="6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38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3" name="Freeform 178"/>
              <p:cNvSpPr/>
              <p:nvPr/>
            </p:nvSpPr>
            <p:spPr bwMode="auto">
              <a:xfrm>
                <a:off x="4429110" y="3354358"/>
                <a:ext cx="59962" cy="142037"/>
              </a:xfrm>
              <a:custGeom>
                <a:avLst/>
                <a:gdLst>
                  <a:gd name="T0" fmla="*/ 2147483647 w 40"/>
                  <a:gd name="T1" fmla="*/ 2147483647 h 90"/>
                  <a:gd name="T2" fmla="*/ 2147483647 w 40"/>
                  <a:gd name="T3" fmla="*/ 2147483647 h 90"/>
                  <a:gd name="T4" fmla="*/ 2147483647 w 40"/>
                  <a:gd name="T5" fmla="*/ 2147483647 h 90"/>
                  <a:gd name="T6" fmla="*/ 2147483647 w 40"/>
                  <a:gd name="T7" fmla="*/ 2147483647 h 90"/>
                  <a:gd name="T8" fmla="*/ 2147483647 w 40"/>
                  <a:gd name="T9" fmla="*/ 2147483647 h 90"/>
                  <a:gd name="T10" fmla="*/ 2147483647 w 40"/>
                  <a:gd name="T11" fmla="*/ 2147483647 h 90"/>
                  <a:gd name="T12" fmla="*/ 2147483647 w 40"/>
                  <a:gd name="T13" fmla="*/ 2147483647 h 90"/>
                  <a:gd name="T14" fmla="*/ 2147483647 w 40"/>
                  <a:gd name="T15" fmla="*/ 2147483647 h 90"/>
                  <a:gd name="T16" fmla="*/ 0 w 40"/>
                  <a:gd name="T17" fmla="*/ 2147483647 h 90"/>
                  <a:gd name="T18" fmla="*/ 0 w 40"/>
                  <a:gd name="T19" fmla="*/ 2147483647 h 90"/>
                  <a:gd name="T20" fmla="*/ 0 w 40"/>
                  <a:gd name="T21" fmla="*/ 2147483647 h 90"/>
                  <a:gd name="T22" fmla="*/ 2147483647 w 40"/>
                  <a:gd name="T23" fmla="*/ 2147483647 h 90"/>
                  <a:gd name="T24" fmla="*/ 2147483647 w 40"/>
                  <a:gd name="T25" fmla="*/ 2147483647 h 90"/>
                  <a:gd name="T26" fmla="*/ 2147483647 w 40"/>
                  <a:gd name="T27" fmla="*/ 2147483647 h 90"/>
                  <a:gd name="T28" fmla="*/ 2147483647 w 40"/>
                  <a:gd name="T29" fmla="*/ 2147483647 h 90"/>
                  <a:gd name="T30" fmla="*/ 2147483647 w 40"/>
                  <a:gd name="T31" fmla="*/ 2147483647 h 90"/>
                  <a:gd name="T32" fmla="*/ 2147483647 w 40"/>
                  <a:gd name="T33" fmla="*/ 2147483647 h 90"/>
                  <a:gd name="T34" fmla="*/ 2147483647 w 40"/>
                  <a:gd name="T35" fmla="*/ 2147483647 h 90"/>
                  <a:gd name="T36" fmla="*/ 2147483647 w 40"/>
                  <a:gd name="T37" fmla="*/ 2147483647 h 90"/>
                  <a:gd name="T38" fmla="*/ 2147483647 w 40"/>
                  <a:gd name="T39" fmla="*/ 2147483647 h 90"/>
                  <a:gd name="T40" fmla="*/ 2147483647 w 40"/>
                  <a:gd name="T41" fmla="*/ 2147483647 h 90"/>
                  <a:gd name="T42" fmla="*/ 2147483647 w 40"/>
                  <a:gd name="T43" fmla="*/ 0 h 90"/>
                  <a:gd name="T44" fmla="*/ 2147483647 w 40"/>
                  <a:gd name="T45" fmla="*/ 2147483647 h 90"/>
                  <a:gd name="T46" fmla="*/ 2147483647 w 40"/>
                  <a:gd name="T47" fmla="*/ 2147483647 h 90"/>
                  <a:gd name="T48" fmla="*/ 2147483647 w 40"/>
                  <a:gd name="T49" fmla="*/ 2147483647 h 90"/>
                  <a:gd name="T50" fmla="*/ 2147483647 w 40"/>
                  <a:gd name="T51" fmla="*/ 2147483647 h 90"/>
                  <a:gd name="T52" fmla="*/ 2147483647 w 40"/>
                  <a:gd name="T53" fmla="*/ 2147483647 h 90"/>
                  <a:gd name="T54" fmla="*/ 2147483647 w 40"/>
                  <a:gd name="T55" fmla="*/ 2147483647 h 90"/>
                  <a:gd name="T56" fmla="*/ 2147483647 w 40"/>
                  <a:gd name="T57" fmla="*/ 2147483647 h 90"/>
                  <a:gd name="T58" fmla="*/ 2147483647 w 40"/>
                  <a:gd name="T59" fmla="*/ 2147483647 h 90"/>
                  <a:gd name="T60" fmla="*/ 2147483647 w 40"/>
                  <a:gd name="T61" fmla="*/ 2147483647 h 90"/>
                  <a:gd name="T62" fmla="*/ 2147483647 w 40"/>
                  <a:gd name="T63" fmla="*/ 2147483647 h 90"/>
                  <a:gd name="T64" fmla="*/ 2147483647 w 40"/>
                  <a:gd name="T65" fmla="*/ 2147483647 h 90"/>
                  <a:gd name="T66" fmla="*/ 2147483647 w 40"/>
                  <a:gd name="T67" fmla="*/ 2147483647 h 90"/>
                  <a:gd name="T68" fmla="*/ 2147483647 w 40"/>
                  <a:gd name="T69" fmla="*/ 2147483647 h 90"/>
                  <a:gd name="T70" fmla="*/ 2147483647 w 40"/>
                  <a:gd name="T71" fmla="*/ 2147483647 h 90"/>
                  <a:gd name="T72" fmla="*/ 2147483647 w 40"/>
                  <a:gd name="T73" fmla="*/ 2147483647 h 90"/>
                  <a:gd name="T74" fmla="*/ 2147483647 w 40"/>
                  <a:gd name="T75" fmla="*/ 2147483647 h 90"/>
                  <a:gd name="T76" fmla="*/ 2147483647 w 40"/>
                  <a:gd name="T77" fmla="*/ 2147483647 h 90"/>
                  <a:gd name="T78" fmla="*/ 2147483647 w 40"/>
                  <a:gd name="T79" fmla="*/ 2147483647 h 90"/>
                  <a:gd name="T80" fmla="*/ 2147483647 w 40"/>
                  <a:gd name="T81" fmla="*/ 2147483647 h 90"/>
                  <a:gd name="T82" fmla="*/ 2147483647 w 40"/>
                  <a:gd name="T83" fmla="*/ 2147483647 h 9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0"/>
                  <a:gd name="T127" fmla="*/ 0 h 90"/>
                  <a:gd name="T128" fmla="*/ 40 w 40"/>
                  <a:gd name="T129" fmla="*/ 90 h 9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0" h="90">
                    <a:moveTo>
                      <a:pt x="24" y="90"/>
                    </a:moveTo>
                    <a:lnTo>
                      <a:pt x="16" y="90"/>
                    </a:lnTo>
                    <a:lnTo>
                      <a:pt x="12" y="90"/>
                    </a:lnTo>
                    <a:lnTo>
                      <a:pt x="8" y="90"/>
                    </a:lnTo>
                    <a:lnTo>
                      <a:pt x="6" y="76"/>
                    </a:lnTo>
                    <a:lnTo>
                      <a:pt x="8" y="66"/>
                    </a:lnTo>
                    <a:lnTo>
                      <a:pt x="6" y="64"/>
                    </a:lnTo>
                    <a:lnTo>
                      <a:pt x="4" y="64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2" y="48"/>
                    </a:lnTo>
                    <a:lnTo>
                      <a:pt x="6" y="38"/>
                    </a:lnTo>
                    <a:lnTo>
                      <a:pt x="10" y="32"/>
                    </a:lnTo>
                    <a:lnTo>
                      <a:pt x="12" y="26"/>
                    </a:lnTo>
                    <a:lnTo>
                      <a:pt x="12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22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38" y="24"/>
                    </a:lnTo>
                    <a:lnTo>
                      <a:pt x="34" y="34"/>
                    </a:lnTo>
                    <a:lnTo>
                      <a:pt x="30" y="40"/>
                    </a:lnTo>
                    <a:lnTo>
                      <a:pt x="28" y="50"/>
                    </a:lnTo>
                    <a:lnTo>
                      <a:pt x="30" y="54"/>
                    </a:lnTo>
                    <a:lnTo>
                      <a:pt x="30" y="60"/>
                    </a:lnTo>
                    <a:lnTo>
                      <a:pt x="30" y="64"/>
                    </a:lnTo>
                    <a:lnTo>
                      <a:pt x="28" y="68"/>
                    </a:lnTo>
                    <a:lnTo>
                      <a:pt x="30" y="70"/>
                    </a:lnTo>
                    <a:lnTo>
                      <a:pt x="32" y="74"/>
                    </a:lnTo>
                    <a:lnTo>
                      <a:pt x="30" y="78"/>
                    </a:lnTo>
                    <a:lnTo>
                      <a:pt x="28" y="80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4" name="Freeform 179"/>
              <p:cNvSpPr/>
              <p:nvPr/>
            </p:nvSpPr>
            <p:spPr bwMode="auto">
              <a:xfrm>
                <a:off x="4439488" y="3305243"/>
                <a:ext cx="253684" cy="220355"/>
              </a:xfrm>
              <a:custGeom>
                <a:avLst/>
                <a:gdLst>
                  <a:gd name="T0" fmla="*/ 2147483647 w 174"/>
                  <a:gd name="T1" fmla="*/ 2147483647 h 140"/>
                  <a:gd name="T2" fmla="*/ 2147483647 w 174"/>
                  <a:gd name="T3" fmla="*/ 2147483647 h 140"/>
                  <a:gd name="T4" fmla="*/ 2147483647 w 174"/>
                  <a:gd name="T5" fmla="*/ 2147483647 h 140"/>
                  <a:gd name="T6" fmla="*/ 2147483647 w 174"/>
                  <a:gd name="T7" fmla="*/ 2147483647 h 140"/>
                  <a:gd name="T8" fmla="*/ 2147483647 w 174"/>
                  <a:gd name="T9" fmla="*/ 2147483647 h 140"/>
                  <a:gd name="T10" fmla="*/ 2147483647 w 174"/>
                  <a:gd name="T11" fmla="*/ 2147483647 h 140"/>
                  <a:gd name="T12" fmla="*/ 2147483647 w 174"/>
                  <a:gd name="T13" fmla="*/ 2147483647 h 140"/>
                  <a:gd name="T14" fmla="*/ 2147483647 w 174"/>
                  <a:gd name="T15" fmla="*/ 2147483647 h 140"/>
                  <a:gd name="T16" fmla="*/ 2147483647 w 174"/>
                  <a:gd name="T17" fmla="*/ 2147483647 h 140"/>
                  <a:gd name="T18" fmla="*/ 2147483647 w 174"/>
                  <a:gd name="T19" fmla="*/ 2147483647 h 140"/>
                  <a:gd name="T20" fmla="*/ 2147483647 w 174"/>
                  <a:gd name="T21" fmla="*/ 2147483647 h 140"/>
                  <a:gd name="T22" fmla="*/ 2147483647 w 174"/>
                  <a:gd name="T23" fmla="*/ 2147483647 h 140"/>
                  <a:gd name="T24" fmla="*/ 2147483647 w 174"/>
                  <a:gd name="T25" fmla="*/ 2147483647 h 140"/>
                  <a:gd name="T26" fmla="*/ 2147483647 w 174"/>
                  <a:gd name="T27" fmla="*/ 2147483647 h 140"/>
                  <a:gd name="T28" fmla="*/ 2147483647 w 174"/>
                  <a:gd name="T29" fmla="*/ 2147483647 h 140"/>
                  <a:gd name="T30" fmla="*/ 2147483647 w 174"/>
                  <a:gd name="T31" fmla="*/ 2147483647 h 140"/>
                  <a:gd name="T32" fmla="*/ 2147483647 w 174"/>
                  <a:gd name="T33" fmla="*/ 2147483647 h 140"/>
                  <a:gd name="T34" fmla="*/ 2147483647 w 174"/>
                  <a:gd name="T35" fmla="*/ 2147483647 h 140"/>
                  <a:gd name="T36" fmla="*/ 2147483647 w 174"/>
                  <a:gd name="T37" fmla="*/ 2147483647 h 140"/>
                  <a:gd name="T38" fmla="*/ 2147483647 w 174"/>
                  <a:gd name="T39" fmla="*/ 2147483647 h 140"/>
                  <a:gd name="T40" fmla="*/ 2147483647 w 174"/>
                  <a:gd name="T41" fmla="*/ 2147483647 h 140"/>
                  <a:gd name="T42" fmla="*/ 2147483647 w 174"/>
                  <a:gd name="T43" fmla="*/ 2147483647 h 140"/>
                  <a:gd name="T44" fmla="*/ 2147483647 w 174"/>
                  <a:gd name="T45" fmla="*/ 2147483647 h 140"/>
                  <a:gd name="T46" fmla="*/ 2147483647 w 174"/>
                  <a:gd name="T47" fmla="*/ 2147483647 h 140"/>
                  <a:gd name="T48" fmla="*/ 2147483647 w 174"/>
                  <a:gd name="T49" fmla="*/ 2147483647 h 140"/>
                  <a:gd name="T50" fmla="*/ 2147483647 w 174"/>
                  <a:gd name="T51" fmla="*/ 2147483647 h 140"/>
                  <a:gd name="T52" fmla="*/ 0 w 174"/>
                  <a:gd name="T53" fmla="*/ 2147483647 h 140"/>
                  <a:gd name="T54" fmla="*/ 0 w 174"/>
                  <a:gd name="T55" fmla="*/ 2147483647 h 140"/>
                  <a:gd name="T56" fmla="*/ 2147483647 w 174"/>
                  <a:gd name="T57" fmla="*/ 2147483647 h 140"/>
                  <a:gd name="T58" fmla="*/ 2147483647 w 174"/>
                  <a:gd name="T59" fmla="*/ 0 h 140"/>
                  <a:gd name="T60" fmla="*/ 2147483647 w 174"/>
                  <a:gd name="T61" fmla="*/ 2147483647 h 140"/>
                  <a:gd name="T62" fmla="*/ 2147483647 w 174"/>
                  <a:gd name="T63" fmla="*/ 2147483647 h 140"/>
                  <a:gd name="T64" fmla="*/ 2147483647 w 174"/>
                  <a:gd name="T65" fmla="*/ 2147483647 h 140"/>
                  <a:gd name="T66" fmla="*/ 2147483647 w 174"/>
                  <a:gd name="T67" fmla="*/ 2147483647 h 140"/>
                  <a:gd name="T68" fmla="*/ 2147483647 w 174"/>
                  <a:gd name="T69" fmla="*/ 2147483647 h 140"/>
                  <a:gd name="T70" fmla="*/ 2147483647 w 174"/>
                  <a:gd name="T71" fmla="*/ 2147483647 h 1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74"/>
                  <a:gd name="T109" fmla="*/ 0 h 140"/>
                  <a:gd name="T110" fmla="*/ 174 w 174"/>
                  <a:gd name="T111" fmla="*/ 140 h 1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74" h="140">
                    <a:moveTo>
                      <a:pt x="174" y="32"/>
                    </a:moveTo>
                    <a:lnTo>
                      <a:pt x="174" y="34"/>
                    </a:lnTo>
                    <a:lnTo>
                      <a:pt x="168" y="38"/>
                    </a:lnTo>
                    <a:lnTo>
                      <a:pt x="164" y="44"/>
                    </a:lnTo>
                    <a:lnTo>
                      <a:pt x="146" y="52"/>
                    </a:lnTo>
                    <a:lnTo>
                      <a:pt x="138" y="56"/>
                    </a:lnTo>
                    <a:lnTo>
                      <a:pt x="134" y="62"/>
                    </a:lnTo>
                    <a:lnTo>
                      <a:pt x="128" y="68"/>
                    </a:lnTo>
                    <a:lnTo>
                      <a:pt x="126" y="80"/>
                    </a:lnTo>
                    <a:lnTo>
                      <a:pt x="128" y="86"/>
                    </a:lnTo>
                    <a:lnTo>
                      <a:pt x="132" y="90"/>
                    </a:lnTo>
                    <a:lnTo>
                      <a:pt x="124" y="96"/>
                    </a:lnTo>
                    <a:lnTo>
                      <a:pt x="112" y="108"/>
                    </a:lnTo>
                    <a:lnTo>
                      <a:pt x="106" y="118"/>
                    </a:lnTo>
                    <a:lnTo>
                      <a:pt x="102" y="122"/>
                    </a:lnTo>
                    <a:lnTo>
                      <a:pt x="102" y="126"/>
                    </a:lnTo>
                    <a:lnTo>
                      <a:pt x="70" y="126"/>
                    </a:lnTo>
                    <a:lnTo>
                      <a:pt x="64" y="128"/>
                    </a:lnTo>
                    <a:lnTo>
                      <a:pt x="62" y="132"/>
                    </a:lnTo>
                    <a:lnTo>
                      <a:pt x="56" y="134"/>
                    </a:lnTo>
                    <a:lnTo>
                      <a:pt x="54" y="136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2" y="140"/>
                    </a:lnTo>
                    <a:lnTo>
                      <a:pt x="38" y="136"/>
                    </a:lnTo>
                    <a:lnTo>
                      <a:pt x="36" y="130"/>
                    </a:lnTo>
                    <a:lnTo>
                      <a:pt x="36" y="124"/>
                    </a:lnTo>
                    <a:lnTo>
                      <a:pt x="34" y="122"/>
                    </a:lnTo>
                    <a:lnTo>
                      <a:pt x="30" y="120"/>
                    </a:lnTo>
                    <a:lnTo>
                      <a:pt x="24" y="120"/>
                    </a:lnTo>
                    <a:lnTo>
                      <a:pt x="18" y="120"/>
                    </a:lnTo>
                    <a:lnTo>
                      <a:pt x="20" y="116"/>
                    </a:lnTo>
                    <a:lnTo>
                      <a:pt x="22" y="112"/>
                    </a:lnTo>
                    <a:lnTo>
                      <a:pt x="24" y="108"/>
                    </a:lnTo>
                    <a:lnTo>
                      <a:pt x="26" y="104"/>
                    </a:lnTo>
                    <a:lnTo>
                      <a:pt x="24" y="100"/>
                    </a:lnTo>
                    <a:lnTo>
                      <a:pt x="22" y="98"/>
                    </a:lnTo>
                    <a:lnTo>
                      <a:pt x="24" y="94"/>
                    </a:lnTo>
                    <a:lnTo>
                      <a:pt x="24" y="90"/>
                    </a:lnTo>
                    <a:lnTo>
                      <a:pt x="24" y="84"/>
                    </a:lnTo>
                    <a:lnTo>
                      <a:pt x="22" y="80"/>
                    </a:lnTo>
                    <a:lnTo>
                      <a:pt x="24" y="70"/>
                    </a:lnTo>
                    <a:lnTo>
                      <a:pt x="28" y="64"/>
                    </a:lnTo>
                    <a:lnTo>
                      <a:pt x="32" y="54"/>
                    </a:lnTo>
                    <a:lnTo>
                      <a:pt x="34" y="42"/>
                    </a:lnTo>
                    <a:lnTo>
                      <a:pt x="32" y="38"/>
                    </a:lnTo>
                    <a:lnTo>
                      <a:pt x="30" y="36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6" y="30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12" y="6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40" y="2"/>
                    </a:lnTo>
                    <a:lnTo>
                      <a:pt x="60" y="4"/>
                    </a:lnTo>
                    <a:lnTo>
                      <a:pt x="80" y="8"/>
                    </a:lnTo>
                    <a:lnTo>
                      <a:pt x="102" y="10"/>
                    </a:lnTo>
                    <a:lnTo>
                      <a:pt x="124" y="16"/>
                    </a:lnTo>
                    <a:lnTo>
                      <a:pt x="136" y="18"/>
                    </a:lnTo>
                    <a:lnTo>
                      <a:pt x="150" y="20"/>
                    </a:lnTo>
                    <a:lnTo>
                      <a:pt x="152" y="20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7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5" name="Freeform 180"/>
              <p:cNvSpPr/>
              <p:nvPr/>
            </p:nvSpPr>
            <p:spPr bwMode="auto">
              <a:xfrm>
                <a:off x="4531736" y="3099489"/>
                <a:ext cx="261756" cy="257523"/>
              </a:xfrm>
              <a:custGeom>
                <a:avLst/>
                <a:gdLst>
                  <a:gd name="T0" fmla="*/ 2147483647 w 178"/>
                  <a:gd name="T1" fmla="*/ 2147483647 h 162"/>
                  <a:gd name="T2" fmla="*/ 2147483647 w 178"/>
                  <a:gd name="T3" fmla="*/ 2147483647 h 162"/>
                  <a:gd name="T4" fmla="*/ 2147483647 w 178"/>
                  <a:gd name="T5" fmla="*/ 2147483647 h 162"/>
                  <a:gd name="T6" fmla="*/ 2147483647 w 178"/>
                  <a:gd name="T7" fmla="*/ 2147483647 h 162"/>
                  <a:gd name="T8" fmla="*/ 2147483647 w 178"/>
                  <a:gd name="T9" fmla="*/ 2147483647 h 162"/>
                  <a:gd name="T10" fmla="*/ 2147483647 w 178"/>
                  <a:gd name="T11" fmla="*/ 2147483647 h 162"/>
                  <a:gd name="T12" fmla="*/ 2147483647 w 178"/>
                  <a:gd name="T13" fmla="*/ 2147483647 h 162"/>
                  <a:gd name="T14" fmla="*/ 2147483647 w 178"/>
                  <a:gd name="T15" fmla="*/ 2147483647 h 162"/>
                  <a:gd name="T16" fmla="*/ 2147483647 w 178"/>
                  <a:gd name="T17" fmla="*/ 2147483647 h 162"/>
                  <a:gd name="T18" fmla="*/ 2147483647 w 178"/>
                  <a:gd name="T19" fmla="*/ 2147483647 h 162"/>
                  <a:gd name="T20" fmla="*/ 2147483647 w 178"/>
                  <a:gd name="T21" fmla="*/ 2147483647 h 162"/>
                  <a:gd name="T22" fmla="*/ 2147483647 w 178"/>
                  <a:gd name="T23" fmla="*/ 2147483647 h 162"/>
                  <a:gd name="T24" fmla="*/ 2147483647 w 178"/>
                  <a:gd name="T25" fmla="*/ 2147483647 h 162"/>
                  <a:gd name="T26" fmla="*/ 2147483647 w 178"/>
                  <a:gd name="T27" fmla="*/ 2147483647 h 162"/>
                  <a:gd name="T28" fmla="*/ 2147483647 w 178"/>
                  <a:gd name="T29" fmla="*/ 2147483647 h 162"/>
                  <a:gd name="T30" fmla="*/ 2147483647 w 178"/>
                  <a:gd name="T31" fmla="*/ 2147483647 h 162"/>
                  <a:gd name="T32" fmla="*/ 2147483647 w 178"/>
                  <a:gd name="T33" fmla="*/ 2147483647 h 162"/>
                  <a:gd name="T34" fmla="*/ 2147483647 w 178"/>
                  <a:gd name="T35" fmla="*/ 2147483647 h 162"/>
                  <a:gd name="T36" fmla="*/ 2147483647 w 178"/>
                  <a:gd name="T37" fmla="*/ 2147483647 h 162"/>
                  <a:gd name="T38" fmla="*/ 2147483647 w 178"/>
                  <a:gd name="T39" fmla="*/ 2147483647 h 162"/>
                  <a:gd name="T40" fmla="*/ 2147483647 w 178"/>
                  <a:gd name="T41" fmla="*/ 2147483647 h 162"/>
                  <a:gd name="T42" fmla="*/ 2147483647 w 178"/>
                  <a:gd name="T43" fmla="*/ 2147483647 h 162"/>
                  <a:gd name="T44" fmla="*/ 2147483647 w 178"/>
                  <a:gd name="T45" fmla="*/ 2147483647 h 162"/>
                  <a:gd name="T46" fmla="*/ 2147483647 w 178"/>
                  <a:gd name="T47" fmla="*/ 2147483647 h 162"/>
                  <a:gd name="T48" fmla="*/ 2147483647 w 178"/>
                  <a:gd name="T49" fmla="*/ 2147483647 h 162"/>
                  <a:gd name="T50" fmla="*/ 2147483647 w 178"/>
                  <a:gd name="T51" fmla="*/ 2147483647 h 162"/>
                  <a:gd name="T52" fmla="*/ 2147483647 w 178"/>
                  <a:gd name="T53" fmla="*/ 2147483647 h 162"/>
                  <a:gd name="T54" fmla="*/ 2147483647 w 178"/>
                  <a:gd name="T55" fmla="*/ 2147483647 h 162"/>
                  <a:gd name="T56" fmla="*/ 2147483647 w 178"/>
                  <a:gd name="T57" fmla="*/ 2147483647 h 162"/>
                  <a:gd name="T58" fmla="*/ 2147483647 w 178"/>
                  <a:gd name="T59" fmla="*/ 2147483647 h 162"/>
                  <a:gd name="T60" fmla="*/ 2147483647 w 178"/>
                  <a:gd name="T61" fmla="*/ 2147483647 h 162"/>
                  <a:gd name="T62" fmla="*/ 2147483647 w 178"/>
                  <a:gd name="T63" fmla="*/ 0 h 162"/>
                  <a:gd name="T64" fmla="*/ 2147483647 w 178"/>
                  <a:gd name="T65" fmla="*/ 2147483647 h 162"/>
                  <a:gd name="T66" fmla="*/ 2147483647 w 178"/>
                  <a:gd name="T67" fmla="*/ 2147483647 h 162"/>
                  <a:gd name="T68" fmla="*/ 2147483647 w 178"/>
                  <a:gd name="T69" fmla="*/ 2147483647 h 162"/>
                  <a:gd name="T70" fmla="*/ 2147483647 w 178"/>
                  <a:gd name="T71" fmla="*/ 2147483647 h 162"/>
                  <a:gd name="T72" fmla="*/ 2147483647 w 178"/>
                  <a:gd name="T73" fmla="*/ 2147483647 h 162"/>
                  <a:gd name="T74" fmla="*/ 2147483647 w 178"/>
                  <a:gd name="T75" fmla="*/ 2147483647 h 162"/>
                  <a:gd name="T76" fmla="*/ 2147483647 w 178"/>
                  <a:gd name="T77" fmla="*/ 2147483647 h 162"/>
                  <a:gd name="T78" fmla="*/ 2147483647 w 178"/>
                  <a:gd name="T79" fmla="*/ 2147483647 h 162"/>
                  <a:gd name="T80" fmla="*/ 2147483647 w 178"/>
                  <a:gd name="T81" fmla="*/ 2147483647 h 162"/>
                  <a:gd name="T82" fmla="*/ 2147483647 w 178"/>
                  <a:gd name="T83" fmla="*/ 2147483647 h 162"/>
                  <a:gd name="T84" fmla="*/ 2147483647 w 178"/>
                  <a:gd name="T85" fmla="*/ 2147483647 h 162"/>
                  <a:gd name="T86" fmla="*/ 2147483647 w 178"/>
                  <a:gd name="T87" fmla="*/ 2147483647 h 162"/>
                  <a:gd name="T88" fmla="*/ 2147483647 w 178"/>
                  <a:gd name="T89" fmla="*/ 2147483647 h 162"/>
                  <a:gd name="T90" fmla="*/ 2147483647 w 178"/>
                  <a:gd name="T91" fmla="*/ 2147483647 h 162"/>
                  <a:gd name="T92" fmla="*/ 2147483647 w 178"/>
                  <a:gd name="T93" fmla="*/ 2147483647 h 162"/>
                  <a:gd name="T94" fmla="*/ 2147483647 w 178"/>
                  <a:gd name="T95" fmla="*/ 2147483647 h 162"/>
                  <a:gd name="T96" fmla="*/ 2147483647 w 178"/>
                  <a:gd name="T97" fmla="*/ 2147483647 h 162"/>
                  <a:gd name="T98" fmla="*/ 2147483647 w 178"/>
                  <a:gd name="T99" fmla="*/ 2147483647 h 162"/>
                  <a:gd name="T100" fmla="*/ 2147483647 w 178"/>
                  <a:gd name="T101" fmla="*/ 2147483647 h 162"/>
                  <a:gd name="T102" fmla="*/ 2147483647 w 178"/>
                  <a:gd name="T103" fmla="*/ 2147483647 h 162"/>
                  <a:gd name="T104" fmla="*/ 2147483647 w 178"/>
                  <a:gd name="T105" fmla="*/ 2147483647 h 16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8"/>
                  <a:gd name="T160" fmla="*/ 0 h 162"/>
                  <a:gd name="T161" fmla="*/ 178 w 178"/>
                  <a:gd name="T162" fmla="*/ 162 h 16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8" h="162">
                    <a:moveTo>
                      <a:pt x="178" y="128"/>
                    </a:moveTo>
                    <a:lnTo>
                      <a:pt x="174" y="128"/>
                    </a:lnTo>
                    <a:lnTo>
                      <a:pt x="168" y="132"/>
                    </a:lnTo>
                    <a:lnTo>
                      <a:pt x="162" y="136"/>
                    </a:lnTo>
                    <a:lnTo>
                      <a:pt x="158" y="140"/>
                    </a:lnTo>
                    <a:lnTo>
                      <a:pt x="154" y="142"/>
                    </a:lnTo>
                    <a:lnTo>
                      <a:pt x="146" y="140"/>
                    </a:lnTo>
                    <a:lnTo>
                      <a:pt x="138" y="138"/>
                    </a:lnTo>
                    <a:lnTo>
                      <a:pt x="132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14" y="138"/>
                    </a:lnTo>
                    <a:lnTo>
                      <a:pt x="110" y="142"/>
                    </a:lnTo>
                    <a:lnTo>
                      <a:pt x="110" y="150"/>
                    </a:lnTo>
                    <a:lnTo>
                      <a:pt x="110" y="162"/>
                    </a:lnTo>
                    <a:lnTo>
                      <a:pt x="96" y="156"/>
                    </a:lnTo>
                    <a:lnTo>
                      <a:pt x="90" y="152"/>
                    </a:lnTo>
                    <a:lnTo>
                      <a:pt x="88" y="150"/>
                    </a:lnTo>
                    <a:lnTo>
                      <a:pt x="86" y="150"/>
                    </a:lnTo>
                    <a:lnTo>
                      <a:pt x="72" y="148"/>
                    </a:lnTo>
                    <a:lnTo>
                      <a:pt x="60" y="146"/>
                    </a:lnTo>
                    <a:lnTo>
                      <a:pt x="38" y="140"/>
                    </a:lnTo>
                    <a:lnTo>
                      <a:pt x="42" y="138"/>
                    </a:lnTo>
                    <a:lnTo>
                      <a:pt x="44" y="136"/>
                    </a:lnTo>
                    <a:lnTo>
                      <a:pt x="46" y="126"/>
                    </a:lnTo>
                    <a:lnTo>
                      <a:pt x="48" y="114"/>
                    </a:lnTo>
                    <a:lnTo>
                      <a:pt x="48" y="106"/>
                    </a:lnTo>
                    <a:lnTo>
                      <a:pt x="48" y="92"/>
                    </a:lnTo>
                    <a:lnTo>
                      <a:pt x="44" y="80"/>
                    </a:lnTo>
                    <a:lnTo>
                      <a:pt x="38" y="68"/>
                    </a:lnTo>
                    <a:lnTo>
                      <a:pt x="34" y="64"/>
                    </a:lnTo>
                    <a:lnTo>
                      <a:pt x="30" y="62"/>
                    </a:lnTo>
                    <a:lnTo>
                      <a:pt x="12" y="60"/>
                    </a:lnTo>
                    <a:lnTo>
                      <a:pt x="8" y="58"/>
                    </a:lnTo>
                    <a:lnTo>
                      <a:pt x="4" y="54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6" y="42"/>
                    </a:lnTo>
                    <a:lnTo>
                      <a:pt x="12" y="40"/>
                    </a:lnTo>
                    <a:lnTo>
                      <a:pt x="16" y="36"/>
                    </a:lnTo>
                    <a:lnTo>
                      <a:pt x="20" y="36"/>
                    </a:lnTo>
                    <a:lnTo>
                      <a:pt x="24" y="36"/>
                    </a:lnTo>
                    <a:lnTo>
                      <a:pt x="28" y="38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44" y="40"/>
                    </a:lnTo>
                    <a:lnTo>
                      <a:pt x="44" y="36"/>
                    </a:lnTo>
                    <a:lnTo>
                      <a:pt x="44" y="34"/>
                    </a:lnTo>
                    <a:lnTo>
                      <a:pt x="40" y="32"/>
                    </a:lnTo>
                    <a:lnTo>
                      <a:pt x="40" y="26"/>
                    </a:lnTo>
                    <a:lnTo>
                      <a:pt x="46" y="26"/>
                    </a:lnTo>
                    <a:lnTo>
                      <a:pt x="50" y="28"/>
                    </a:lnTo>
                    <a:lnTo>
                      <a:pt x="56" y="30"/>
                    </a:lnTo>
                    <a:lnTo>
                      <a:pt x="62" y="30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8" y="22"/>
                    </a:lnTo>
                    <a:lnTo>
                      <a:pt x="72" y="18"/>
                    </a:lnTo>
                    <a:lnTo>
                      <a:pt x="80" y="14"/>
                    </a:lnTo>
                    <a:lnTo>
                      <a:pt x="86" y="10"/>
                    </a:lnTo>
                    <a:lnTo>
                      <a:pt x="86" y="6"/>
                    </a:lnTo>
                    <a:lnTo>
                      <a:pt x="88" y="2"/>
                    </a:lnTo>
                    <a:lnTo>
                      <a:pt x="98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2" y="10"/>
                    </a:lnTo>
                    <a:lnTo>
                      <a:pt x="120" y="12"/>
                    </a:lnTo>
                    <a:lnTo>
                      <a:pt x="120" y="16"/>
                    </a:lnTo>
                    <a:lnTo>
                      <a:pt x="122" y="18"/>
                    </a:lnTo>
                    <a:lnTo>
                      <a:pt x="126" y="20"/>
                    </a:lnTo>
                    <a:lnTo>
                      <a:pt x="130" y="20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6" y="26"/>
                    </a:lnTo>
                    <a:lnTo>
                      <a:pt x="140" y="28"/>
                    </a:lnTo>
                    <a:lnTo>
                      <a:pt x="150" y="28"/>
                    </a:lnTo>
                    <a:lnTo>
                      <a:pt x="154" y="30"/>
                    </a:lnTo>
                    <a:lnTo>
                      <a:pt x="160" y="32"/>
                    </a:lnTo>
                    <a:lnTo>
                      <a:pt x="168" y="34"/>
                    </a:lnTo>
                    <a:lnTo>
                      <a:pt x="176" y="36"/>
                    </a:lnTo>
                    <a:lnTo>
                      <a:pt x="174" y="44"/>
                    </a:lnTo>
                    <a:lnTo>
                      <a:pt x="172" y="54"/>
                    </a:lnTo>
                    <a:lnTo>
                      <a:pt x="168" y="60"/>
                    </a:lnTo>
                    <a:lnTo>
                      <a:pt x="166" y="62"/>
                    </a:lnTo>
                    <a:lnTo>
                      <a:pt x="164" y="64"/>
                    </a:lnTo>
                    <a:lnTo>
                      <a:pt x="162" y="68"/>
                    </a:lnTo>
                    <a:lnTo>
                      <a:pt x="158" y="70"/>
                    </a:lnTo>
                    <a:lnTo>
                      <a:pt x="154" y="74"/>
                    </a:lnTo>
                    <a:lnTo>
                      <a:pt x="150" y="82"/>
                    </a:lnTo>
                    <a:lnTo>
                      <a:pt x="150" y="88"/>
                    </a:lnTo>
                    <a:lnTo>
                      <a:pt x="154" y="88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8" y="86"/>
                    </a:lnTo>
                    <a:lnTo>
                      <a:pt x="160" y="84"/>
                    </a:lnTo>
                    <a:lnTo>
                      <a:pt x="162" y="94"/>
                    </a:lnTo>
                    <a:lnTo>
                      <a:pt x="162" y="96"/>
                    </a:lnTo>
                    <a:lnTo>
                      <a:pt x="164" y="98"/>
                    </a:lnTo>
                    <a:lnTo>
                      <a:pt x="166" y="100"/>
                    </a:lnTo>
                    <a:lnTo>
                      <a:pt x="166" y="102"/>
                    </a:lnTo>
                    <a:lnTo>
                      <a:pt x="158" y="108"/>
                    </a:lnTo>
                    <a:lnTo>
                      <a:pt x="166" y="118"/>
                    </a:lnTo>
                    <a:lnTo>
                      <a:pt x="170" y="124"/>
                    </a:lnTo>
                    <a:lnTo>
                      <a:pt x="176" y="128"/>
                    </a:lnTo>
                    <a:lnTo>
                      <a:pt x="178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6" name="Freeform 181"/>
              <p:cNvSpPr/>
              <p:nvPr/>
            </p:nvSpPr>
            <p:spPr bwMode="auto">
              <a:xfrm>
                <a:off x="4673569" y="3091525"/>
                <a:ext cx="80718" cy="53098"/>
              </a:xfrm>
              <a:custGeom>
                <a:avLst/>
                <a:gdLst>
                  <a:gd name="T0" fmla="*/ 2147483647 w 54"/>
                  <a:gd name="T1" fmla="*/ 2147483647 h 34"/>
                  <a:gd name="T2" fmla="*/ 2147483647 w 54"/>
                  <a:gd name="T3" fmla="*/ 2147483647 h 34"/>
                  <a:gd name="T4" fmla="*/ 2147483647 w 54"/>
                  <a:gd name="T5" fmla="*/ 2147483647 h 34"/>
                  <a:gd name="T6" fmla="*/ 2147483647 w 54"/>
                  <a:gd name="T7" fmla="*/ 2147483647 h 34"/>
                  <a:gd name="T8" fmla="*/ 2147483647 w 54"/>
                  <a:gd name="T9" fmla="*/ 2147483647 h 34"/>
                  <a:gd name="T10" fmla="*/ 2147483647 w 54"/>
                  <a:gd name="T11" fmla="*/ 2147483647 h 34"/>
                  <a:gd name="T12" fmla="*/ 2147483647 w 54"/>
                  <a:gd name="T13" fmla="*/ 2147483647 h 34"/>
                  <a:gd name="T14" fmla="*/ 2147483647 w 54"/>
                  <a:gd name="T15" fmla="*/ 2147483647 h 34"/>
                  <a:gd name="T16" fmla="*/ 2147483647 w 54"/>
                  <a:gd name="T17" fmla="*/ 2147483647 h 34"/>
                  <a:gd name="T18" fmla="*/ 2147483647 w 54"/>
                  <a:gd name="T19" fmla="*/ 2147483647 h 34"/>
                  <a:gd name="T20" fmla="*/ 2147483647 w 54"/>
                  <a:gd name="T21" fmla="*/ 2147483647 h 34"/>
                  <a:gd name="T22" fmla="*/ 2147483647 w 54"/>
                  <a:gd name="T23" fmla="*/ 0 h 34"/>
                  <a:gd name="T24" fmla="*/ 2147483647 w 54"/>
                  <a:gd name="T25" fmla="*/ 2147483647 h 34"/>
                  <a:gd name="T26" fmla="*/ 2147483647 w 54"/>
                  <a:gd name="T27" fmla="*/ 2147483647 h 34"/>
                  <a:gd name="T28" fmla="*/ 2147483647 w 54"/>
                  <a:gd name="T29" fmla="*/ 0 h 34"/>
                  <a:gd name="T30" fmla="*/ 0 w 54"/>
                  <a:gd name="T31" fmla="*/ 2147483647 h 34"/>
                  <a:gd name="T32" fmla="*/ 2147483647 w 54"/>
                  <a:gd name="T33" fmla="*/ 2147483647 h 34"/>
                  <a:gd name="T34" fmla="*/ 2147483647 w 54"/>
                  <a:gd name="T35" fmla="*/ 2147483647 h 34"/>
                  <a:gd name="T36" fmla="*/ 2147483647 w 54"/>
                  <a:gd name="T37" fmla="*/ 2147483647 h 34"/>
                  <a:gd name="T38" fmla="*/ 2147483647 w 54"/>
                  <a:gd name="T39" fmla="*/ 2147483647 h 34"/>
                  <a:gd name="T40" fmla="*/ 2147483647 w 54"/>
                  <a:gd name="T41" fmla="*/ 2147483647 h 34"/>
                  <a:gd name="T42" fmla="*/ 2147483647 w 54"/>
                  <a:gd name="T43" fmla="*/ 2147483647 h 34"/>
                  <a:gd name="T44" fmla="*/ 2147483647 w 54"/>
                  <a:gd name="T45" fmla="*/ 2147483647 h 34"/>
                  <a:gd name="T46" fmla="*/ 2147483647 w 54"/>
                  <a:gd name="T47" fmla="*/ 2147483647 h 34"/>
                  <a:gd name="T48" fmla="*/ 2147483647 w 54"/>
                  <a:gd name="T49" fmla="*/ 2147483647 h 34"/>
                  <a:gd name="T50" fmla="*/ 2147483647 w 54"/>
                  <a:gd name="T51" fmla="*/ 2147483647 h 34"/>
                  <a:gd name="T52" fmla="*/ 2147483647 w 54"/>
                  <a:gd name="T53" fmla="*/ 2147483647 h 34"/>
                  <a:gd name="T54" fmla="*/ 2147483647 w 54"/>
                  <a:gd name="T55" fmla="*/ 2147483647 h 34"/>
                  <a:gd name="T56" fmla="*/ 2147483647 w 54"/>
                  <a:gd name="T57" fmla="*/ 2147483647 h 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4"/>
                  <a:gd name="T88" fmla="*/ 0 h 34"/>
                  <a:gd name="T89" fmla="*/ 54 w 54"/>
                  <a:gd name="T90" fmla="*/ 34 h 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4" h="34">
                    <a:moveTo>
                      <a:pt x="46" y="34"/>
                    </a:moveTo>
                    <a:lnTo>
                      <a:pt x="46" y="32"/>
                    </a:lnTo>
                    <a:lnTo>
                      <a:pt x="46" y="30"/>
                    </a:lnTo>
                    <a:lnTo>
                      <a:pt x="44" y="28"/>
                    </a:lnTo>
                    <a:lnTo>
                      <a:pt x="46" y="26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30" y="0"/>
                    </a:lnTo>
                    <a:lnTo>
                      <a:pt x="16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6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7" name="Freeform 182"/>
              <p:cNvSpPr/>
              <p:nvPr/>
            </p:nvSpPr>
            <p:spPr bwMode="auto">
              <a:xfrm>
                <a:off x="4690866" y="3022498"/>
                <a:ext cx="71493" cy="79646"/>
              </a:xfrm>
              <a:custGeom>
                <a:avLst/>
                <a:gdLst>
                  <a:gd name="T0" fmla="*/ 2147483647 w 50"/>
                  <a:gd name="T1" fmla="*/ 0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2147483647 w 50"/>
                  <a:gd name="T11" fmla="*/ 2147483647 h 50"/>
                  <a:gd name="T12" fmla="*/ 2147483647 w 50"/>
                  <a:gd name="T13" fmla="*/ 2147483647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0 w 50"/>
                  <a:gd name="T31" fmla="*/ 2147483647 h 50"/>
                  <a:gd name="T32" fmla="*/ 2147483647 w 50"/>
                  <a:gd name="T33" fmla="*/ 2147483647 h 50"/>
                  <a:gd name="T34" fmla="*/ 2147483647 w 50"/>
                  <a:gd name="T35" fmla="*/ 2147483647 h 50"/>
                  <a:gd name="T36" fmla="*/ 2147483647 w 50"/>
                  <a:gd name="T37" fmla="*/ 2147483647 h 50"/>
                  <a:gd name="T38" fmla="*/ 2147483647 w 50"/>
                  <a:gd name="T39" fmla="*/ 2147483647 h 50"/>
                  <a:gd name="T40" fmla="*/ 2147483647 w 50"/>
                  <a:gd name="T41" fmla="*/ 2147483647 h 50"/>
                  <a:gd name="T42" fmla="*/ 2147483647 w 50"/>
                  <a:gd name="T43" fmla="*/ 2147483647 h 50"/>
                  <a:gd name="T44" fmla="*/ 2147483647 w 50"/>
                  <a:gd name="T45" fmla="*/ 2147483647 h 50"/>
                  <a:gd name="T46" fmla="*/ 2147483647 w 50"/>
                  <a:gd name="T47" fmla="*/ 2147483647 h 50"/>
                  <a:gd name="T48" fmla="*/ 2147483647 w 50"/>
                  <a:gd name="T49" fmla="*/ 2147483647 h 50"/>
                  <a:gd name="T50" fmla="*/ 2147483647 w 50"/>
                  <a:gd name="T51" fmla="*/ 0 h 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0"/>
                  <a:gd name="T79" fmla="*/ 0 h 50"/>
                  <a:gd name="T80" fmla="*/ 50 w 50"/>
                  <a:gd name="T81" fmla="*/ 50 h 5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0" h="50">
                    <a:moveTo>
                      <a:pt x="50" y="0"/>
                    </a:moveTo>
                    <a:lnTo>
                      <a:pt x="50" y="10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50" y="24"/>
                    </a:lnTo>
                    <a:lnTo>
                      <a:pt x="46" y="30"/>
                    </a:lnTo>
                    <a:lnTo>
                      <a:pt x="44" y="34"/>
                    </a:lnTo>
                    <a:lnTo>
                      <a:pt x="42" y="38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50"/>
                    </a:lnTo>
                    <a:lnTo>
                      <a:pt x="26" y="46"/>
                    </a:lnTo>
                    <a:lnTo>
                      <a:pt x="20" y="42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10" y="36"/>
                    </a:lnTo>
                    <a:lnTo>
                      <a:pt x="14" y="30"/>
                    </a:lnTo>
                    <a:lnTo>
                      <a:pt x="18" y="24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6"/>
                    </a:lnTo>
                    <a:lnTo>
                      <a:pt x="38" y="4"/>
                    </a:lnTo>
                    <a:lnTo>
                      <a:pt x="42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8" name="Freeform 183"/>
              <p:cNvSpPr/>
              <p:nvPr/>
            </p:nvSpPr>
            <p:spPr bwMode="auto">
              <a:xfrm>
                <a:off x="4787727" y="2913647"/>
                <a:ext cx="44971" cy="80974"/>
              </a:xfrm>
              <a:custGeom>
                <a:avLst/>
                <a:gdLst>
                  <a:gd name="T0" fmla="*/ 2147483647 w 32"/>
                  <a:gd name="T1" fmla="*/ 2147483647 h 52"/>
                  <a:gd name="T2" fmla="*/ 2147483647 w 32"/>
                  <a:gd name="T3" fmla="*/ 2147483647 h 52"/>
                  <a:gd name="T4" fmla="*/ 2147483647 w 32"/>
                  <a:gd name="T5" fmla="*/ 2147483647 h 52"/>
                  <a:gd name="T6" fmla="*/ 2147483647 w 32"/>
                  <a:gd name="T7" fmla="*/ 2147483647 h 52"/>
                  <a:gd name="T8" fmla="*/ 2147483647 w 32"/>
                  <a:gd name="T9" fmla="*/ 2147483647 h 52"/>
                  <a:gd name="T10" fmla="*/ 2147483647 w 32"/>
                  <a:gd name="T11" fmla="*/ 2147483647 h 52"/>
                  <a:gd name="T12" fmla="*/ 2147483647 w 32"/>
                  <a:gd name="T13" fmla="*/ 2147483647 h 52"/>
                  <a:gd name="T14" fmla="*/ 2147483647 w 32"/>
                  <a:gd name="T15" fmla="*/ 2147483647 h 52"/>
                  <a:gd name="T16" fmla="*/ 0 w 32"/>
                  <a:gd name="T17" fmla="*/ 2147483647 h 52"/>
                  <a:gd name="T18" fmla="*/ 2147483647 w 32"/>
                  <a:gd name="T19" fmla="*/ 2147483647 h 52"/>
                  <a:gd name="T20" fmla="*/ 2147483647 w 32"/>
                  <a:gd name="T21" fmla="*/ 2147483647 h 52"/>
                  <a:gd name="T22" fmla="*/ 2147483647 w 32"/>
                  <a:gd name="T23" fmla="*/ 2147483647 h 52"/>
                  <a:gd name="T24" fmla="*/ 2147483647 w 32"/>
                  <a:gd name="T25" fmla="*/ 0 h 52"/>
                  <a:gd name="T26" fmla="*/ 2147483647 w 32"/>
                  <a:gd name="T27" fmla="*/ 2147483647 h 52"/>
                  <a:gd name="T28" fmla="*/ 2147483647 w 32"/>
                  <a:gd name="T29" fmla="*/ 2147483647 h 52"/>
                  <a:gd name="T30" fmla="*/ 2147483647 w 32"/>
                  <a:gd name="T31" fmla="*/ 2147483647 h 52"/>
                  <a:gd name="T32" fmla="*/ 2147483647 w 32"/>
                  <a:gd name="T33" fmla="*/ 2147483647 h 52"/>
                  <a:gd name="T34" fmla="*/ 2147483647 w 32"/>
                  <a:gd name="T35" fmla="*/ 2147483647 h 52"/>
                  <a:gd name="T36" fmla="*/ 2147483647 w 32"/>
                  <a:gd name="T37" fmla="*/ 2147483647 h 52"/>
                  <a:gd name="T38" fmla="*/ 2147483647 w 32"/>
                  <a:gd name="T39" fmla="*/ 2147483647 h 52"/>
                  <a:gd name="T40" fmla="*/ 2147483647 w 32"/>
                  <a:gd name="T41" fmla="*/ 2147483647 h 52"/>
                  <a:gd name="T42" fmla="*/ 2147483647 w 32"/>
                  <a:gd name="T43" fmla="*/ 2147483647 h 52"/>
                  <a:gd name="T44" fmla="*/ 2147483647 w 32"/>
                  <a:gd name="T45" fmla="*/ 2147483647 h 52"/>
                  <a:gd name="T46" fmla="*/ 2147483647 w 32"/>
                  <a:gd name="T47" fmla="*/ 2147483647 h 52"/>
                  <a:gd name="T48" fmla="*/ 2147483647 w 32"/>
                  <a:gd name="T49" fmla="*/ 2147483647 h 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2"/>
                  <a:gd name="T76" fmla="*/ 0 h 52"/>
                  <a:gd name="T77" fmla="*/ 32 w 32"/>
                  <a:gd name="T78" fmla="*/ 52 h 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2" h="52">
                    <a:moveTo>
                      <a:pt x="22" y="52"/>
                    </a:moveTo>
                    <a:lnTo>
                      <a:pt x="8" y="52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6" y="50"/>
                    </a:lnTo>
                    <a:lnTo>
                      <a:pt x="6" y="42"/>
                    </a:lnTo>
                    <a:lnTo>
                      <a:pt x="4" y="38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12" y="12"/>
                    </a:lnTo>
                    <a:lnTo>
                      <a:pt x="28" y="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8" y="18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8" y="40"/>
                    </a:lnTo>
                    <a:lnTo>
                      <a:pt x="22" y="40"/>
                    </a:lnTo>
                    <a:lnTo>
                      <a:pt x="2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9" name="Freeform 184"/>
              <p:cNvSpPr/>
              <p:nvPr/>
            </p:nvSpPr>
            <p:spPr bwMode="auto">
              <a:xfrm>
                <a:off x="4741603" y="2994621"/>
                <a:ext cx="186804" cy="207081"/>
              </a:xfrm>
              <a:custGeom>
                <a:avLst/>
                <a:gdLst>
                  <a:gd name="T0" fmla="*/ 2147483647 w 127"/>
                  <a:gd name="T1" fmla="*/ 2147483647 h 130"/>
                  <a:gd name="T2" fmla="*/ 2147483647 w 127"/>
                  <a:gd name="T3" fmla="*/ 2147483647 h 130"/>
                  <a:gd name="T4" fmla="*/ 2147483647 w 127"/>
                  <a:gd name="T5" fmla="*/ 2147483647 h 130"/>
                  <a:gd name="T6" fmla="*/ 2147483647 w 127"/>
                  <a:gd name="T7" fmla="*/ 2147483647 h 130"/>
                  <a:gd name="T8" fmla="*/ 2147483647 w 127"/>
                  <a:gd name="T9" fmla="*/ 2147483647 h 130"/>
                  <a:gd name="T10" fmla="*/ 2147483647 w 127"/>
                  <a:gd name="T11" fmla="*/ 2147483647 h 130"/>
                  <a:gd name="T12" fmla="*/ 2147483647 w 127"/>
                  <a:gd name="T13" fmla="*/ 2147483647 h 130"/>
                  <a:gd name="T14" fmla="*/ 2147483647 w 127"/>
                  <a:gd name="T15" fmla="*/ 2147483647 h 130"/>
                  <a:gd name="T16" fmla="*/ 2147483647 w 127"/>
                  <a:gd name="T17" fmla="*/ 2147483647 h 130"/>
                  <a:gd name="T18" fmla="*/ 2147483647 w 127"/>
                  <a:gd name="T19" fmla="*/ 2147483647 h 130"/>
                  <a:gd name="T20" fmla="*/ 2147483647 w 127"/>
                  <a:gd name="T21" fmla="*/ 2147483647 h 130"/>
                  <a:gd name="T22" fmla="*/ 2147483647 w 127"/>
                  <a:gd name="T23" fmla="*/ 2147483647 h 130"/>
                  <a:gd name="T24" fmla="*/ 2147483647 w 127"/>
                  <a:gd name="T25" fmla="*/ 2147483647 h 130"/>
                  <a:gd name="T26" fmla="*/ 2147483647 w 127"/>
                  <a:gd name="T27" fmla="*/ 2147483647 h 130"/>
                  <a:gd name="T28" fmla="*/ 2147483647 w 127"/>
                  <a:gd name="T29" fmla="*/ 2147483647 h 130"/>
                  <a:gd name="T30" fmla="*/ 2147483647 w 127"/>
                  <a:gd name="T31" fmla="*/ 2147483647 h 130"/>
                  <a:gd name="T32" fmla="*/ 2147483647 w 127"/>
                  <a:gd name="T33" fmla="*/ 2147483647 h 130"/>
                  <a:gd name="T34" fmla="*/ 2147483647 w 127"/>
                  <a:gd name="T35" fmla="*/ 2147483647 h 130"/>
                  <a:gd name="T36" fmla="*/ 2147483647 w 127"/>
                  <a:gd name="T37" fmla="*/ 2147483647 h 130"/>
                  <a:gd name="T38" fmla="*/ 2147483647 w 127"/>
                  <a:gd name="T39" fmla="*/ 0 h 130"/>
                  <a:gd name="T40" fmla="*/ 2147483647 w 127"/>
                  <a:gd name="T41" fmla="*/ 2147483647 h 130"/>
                  <a:gd name="T42" fmla="*/ 2147483647 w 127"/>
                  <a:gd name="T43" fmla="*/ 2147483647 h 130"/>
                  <a:gd name="T44" fmla="*/ 2147483647 w 127"/>
                  <a:gd name="T45" fmla="*/ 2147483647 h 130"/>
                  <a:gd name="T46" fmla="*/ 2147483647 w 127"/>
                  <a:gd name="T47" fmla="*/ 2147483647 h 130"/>
                  <a:gd name="T48" fmla="*/ 2147483647 w 127"/>
                  <a:gd name="T49" fmla="*/ 2147483647 h 130"/>
                  <a:gd name="T50" fmla="*/ 2147483647 w 127"/>
                  <a:gd name="T51" fmla="*/ 2147483647 h 130"/>
                  <a:gd name="T52" fmla="*/ 2147483647 w 127"/>
                  <a:gd name="T53" fmla="*/ 2147483647 h 130"/>
                  <a:gd name="T54" fmla="*/ 2147483647 w 127"/>
                  <a:gd name="T55" fmla="*/ 2147483647 h 130"/>
                  <a:gd name="T56" fmla="*/ 2147483647 w 127"/>
                  <a:gd name="T57" fmla="*/ 2147483647 h 130"/>
                  <a:gd name="T58" fmla="*/ 2147483647 w 127"/>
                  <a:gd name="T59" fmla="*/ 2147483647 h 130"/>
                  <a:gd name="T60" fmla="*/ 2147483647 w 127"/>
                  <a:gd name="T61" fmla="*/ 2147483647 h 130"/>
                  <a:gd name="T62" fmla="*/ 0 w 127"/>
                  <a:gd name="T63" fmla="*/ 2147483647 h 130"/>
                  <a:gd name="T64" fmla="*/ 2147483647 w 127"/>
                  <a:gd name="T65" fmla="*/ 2147483647 h 130"/>
                  <a:gd name="T66" fmla="*/ 2147483647 w 127"/>
                  <a:gd name="T67" fmla="*/ 2147483647 h 130"/>
                  <a:gd name="T68" fmla="*/ 2147483647 w 127"/>
                  <a:gd name="T69" fmla="*/ 2147483647 h 130"/>
                  <a:gd name="T70" fmla="*/ 2147483647 w 127"/>
                  <a:gd name="T71" fmla="*/ 2147483647 h 130"/>
                  <a:gd name="T72" fmla="*/ 2147483647 w 127"/>
                  <a:gd name="T73" fmla="*/ 2147483647 h 130"/>
                  <a:gd name="T74" fmla="*/ 2147483647 w 127"/>
                  <a:gd name="T75" fmla="*/ 2147483647 h 130"/>
                  <a:gd name="T76" fmla="*/ 2147483647 w 127"/>
                  <a:gd name="T77" fmla="*/ 2147483647 h 13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130"/>
                  <a:gd name="T119" fmla="*/ 127 w 127"/>
                  <a:gd name="T120" fmla="*/ 130 h 13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130">
                    <a:moveTo>
                      <a:pt x="24" y="128"/>
                    </a:moveTo>
                    <a:lnTo>
                      <a:pt x="22" y="128"/>
                    </a:lnTo>
                    <a:lnTo>
                      <a:pt x="32" y="126"/>
                    </a:lnTo>
                    <a:lnTo>
                      <a:pt x="40" y="126"/>
                    </a:lnTo>
                    <a:lnTo>
                      <a:pt x="48" y="128"/>
                    </a:lnTo>
                    <a:lnTo>
                      <a:pt x="52" y="130"/>
                    </a:lnTo>
                    <a:lnTo>
                      <a:pt x="58" y="130"/>
                    </a:lnTo>
                    <a:lnTo>
                      <a:pt x="62" y="130"/>
                    </a:lnTo>
                    <a:lnTo>
                      <a:pt x="74" y="130"/>
                    </a:lnTo>
                    <a:lnTo>
                      <a:pt x="80" y="130"/>
                    </a:lnTo>
                    <a:lnTo>
                      <a:pt x="88" y="126"/>
                    </a:lnTo>
                    <a:lnTo>
                      <a:pt x="102" y="126"/>
                    </a:lnTo>
                    <a:lnTo>
                      <a:pt x="100" y="122"/>
                    </a:lnTo>
                    <a:lnTo>
                      <a:pt x="102" y="116"/>
                    </a:lnTo>
                    <a:lnTo>
                      <a:pt x="106" y="114"/>
                    </a:lnTo>
                    <a:lnTo>
                      <a:pt x="110" y="110"/>
                    </a:lnTo>
                    <a:lnTo>
                      <a:pt x="114" y="108"/>
                    </a:lnTo>
                    <a:lnTo>
                      <a:pt x="108" y="102"/>
                    </a:lnTo>
                    <a:lnTo>
                      <a:pt x="100" y="96"/>
                    </a:lnTo>
                    <a:lnTo>
                      <a:pt x="92" y="90"/>
                    </a:lnTo>
                    <a:lnTo>
                      <a:pt x="92" y="84"/>
                    </a:lnTo>
                    <a:lnTo>
                      <a:pt x="90" y="80"/>
                    </a:lnTo>
                    <a:lnTo>
                      <a:pt x="119" y="70"/>
                    </a:lnTo>
                    <a:lnTo>
                      <a:pt x="121" y="70"/>
                    </a:lnTo>
                    <a:lnTo>
                      <a:pt x="127" y="70"/>
                    </a:lnTo>
                    <a:lnTo>
                      <a:pt x="127" y="60"/>
                    </a:lnTo>
                    <a:lnTo>
                      <a:pt x="121" y="46"/>
                    </a:lnTo>
                    <a:lnTo>
                      <a:pt x="114" y="34"/>
                    </a:lnTo>
                    <a:lnTo>
                      <a:pt x="114" y="16"/>
                    </a:lnTo>
                    <a:lnTo>
                      <a:pt x="110" y="12"/>
                    </a:lnTo>
                    <a:lnTo>
                      <a:pt x="108" y="8"/>
                    </a:lnTo>
                    <a:lnTo>
                      <a:pt x="102" y="6"/>
                    </a:lnTo>
                    <a:lnTo>
                      <a:pt x="96" y="4"/>
                    </a:lnTo>
                    <a:lnTo>
                      <a:pt x="92" y="4"/>
                    </a:lnTo>
                    <a:lnTo>
                      <a:pt x="86" y="8"/>
                    </a:lnTo>
                    <a:lnTo>
                      <a:pt x="80" y="10"/>
                    </a:lnTo>
                    <a:lnTo>
                      <a:pt x="76" y="16"/>
                    </a:lnTo>
                    <a:lnTo>
                      <a:pt x="70" y="12"/>
                    </a:lnTo>
                    <a:lnTo>
                      <a:pt x="66" y="8"/>
                    </a:lnTo>
                    <a:lnTo>
                      <a:pt x="52" y="0"/>
                    </a:lnTo>
                    <a:lnTo>
                      <a:pt x="38" y="0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50" y="20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6"/>
                    </a:lnTo>
                    <a:lnTo>
                      <a:pt x="14" y="18"/>
                    </a:lnTo>
                    <a:lnTo>
                      <a:pt x="14" y="28"/>
                    </a:lnTo>
                    <a:lnTo>
                      <a:pt x="12" y="36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0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4" y="62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4" y="72"/>
                    </a:lnTo>
                    <a:lnTo>
                      <a:pt x="8" y="76"/>
                    </a:lnTo>
                    <a:lnTo>
                      <a:pt x="6" y="78"/>
                    </a:lnTo>
                    <a:lnTo>
                      <a:pt x="6" y="80"/>
                    </a:lnTo>
                    <a:lnTo>
                      <a:pt x="10" y="88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20" y="98"/>
                    </a:lnTo>
                    <a:lnTo>
                      <a:pt x="24" y="100"/>
                    </a:lnTo>
                    <a:lnTo>
                      <a:pt x="32" y="102"/>
                    </a:lnTo>
                    <a:lnTo>
                      <a:pt x="30" y="112"/>
                    </a:lnTo>
                    <a:lnTo>
                      <a:pt x="28" y="120"/>
                    </a:lnTo>
                    <a:lnTo>
                      <a:pt x="24" y="126"/>
                    </a:lnTo>
                    <a:lnTo>
                      <a:pt x="2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0" name="Freeform 185"/>
              <p:cNvSpPr/>
              <p:nvPr/>
            </p:nvSpPr>
            <p:spPr bwMode="auto">
              <a:xfrm>
                <a:off x="4751980" y="3195066"/>
                <a:ext cx="86483" cy="46460"/>
              </a:xfrm>
              <a:custGeom>
                <a:avLst/>
                <a:gdLst>
                  <a:gd name="T0" fmla="*/ 2147483647 w 60"/>
                  <a:gd name="T1" fmla="*/ 2147483647 h 30"/>
                  <a:gd name="T2" fmla="*/ 2147483647 w 60"/>
                  <a:gd name="T3" fmla="*/ 2147483647 h 30"/>
                  <a:gd name="T4" fmla="*/ 2147483647 w 60"/>
                  <a:gd name="T5" fmla="*/ 0 h 30"/>
                  <a:gd name="T6" fmla="*/ 2147483647 w 60"/>
                  <a:gd name="T7" fmla="*/ 0 h 30"/>
                  <a:gd name="T8" fmla="*/ 2147483647 w 60"/>
                  <a:gd name="T9" fmla="*/ 2147483647 h 30"/>
                  <a:gd name="T10" fmla="*/ 2147483647 w 60"/>
                  <a:gd name="T11" fmla="*/ 2147483647 h 30"/>
                  <a:gd name="T12" fmla="*/ 2147483647 w 60"/>
                  <a:gd name="T13" fmla="*/ 0 h 30"/>
                  <a:gd name="T14" fmla="*/ 2147483647 w 60"/>
                  <a:gd name="T15" fmla="*/ 2147483647 h 30"/>
                  <a:gd name="T16" fmla="*/ 2147483647 w 60"/>
                  <a:gd name="T17" fmla="*/ 2147483647 h 30"/>
                  <a:gd name="T18" fmla="*/ 2147483647 w 60"/>
                  <a:gd name="T19" fmla="*/ 2147483647 h 30"/>
                  <a:gd name="T20" fmla="*/ 2147483647 w 60"/>
                  <a:gd name="T21" fmla="*/ 2147483647 h 30"/>
                  <a:gd name="T22" fmla="*/ 2147483647 w 60"/>
                  <a:gd name="T23" fmla="*/ 2147483647 h 30"/>
                  <a:gd name="T24" fmla="*/ 0 w 60"/>
                  <a:gd name="T25" fmla="*/ 2147483647 h 30"/>
                  <a:gd name="T26" fmla="*/ 0 w 60"/>
                  <a:gd name="T27" fmla="*/ 2147483647 h 30"/>
                  <a:gd name="T28" fmla="*/ 2147483647 w 60"/>
                  <a:gd name="T29" fmla="*/ 2147483647 h 30"/>
                  <a:gd name="T30" fmla="*/ 2147483647 w 60"/>
                  <a:gd name="T31" fmla="*/ 2147483647 h 30"/>
                  <a:gd name="T32" fmla="*/ 2147483647 w 60"/>
                  <a:gd name="T33" fmla="*/ 2147483647 h 30"/>
                  <a:gd name="T34" fmla="*/ 2147483647 w 60"/>
                  <a:gd name="T35" fmla="*/ 2147483647 h 30"/>
                  <a:gd name="T36" fmla="*/ 2147483647 w 60"/>
                  <a:gd name="T37" fmla="*/ 2147483647 h 30"/>
                  <a:gd name="T38" fmla="*/ 2147483647 w 60"/>
                  <a:gd name="T39" fmla="*/ 2147483647 h 30"/>
                  <a:gd name="T40" fmla="*/ 2147483647 w 60"/>
                  <a:gd name="T41" fmla="*/ 2147483647 h 30"/>
                  <a:gd name="T42" fmla="*/ 2147483647 w 60"/>
                  <a:gd name="T43" fmla="*/ 2147483647 h 30"/>
                  <a:gd name="T44" fmla="*/ 2147483647 w 60"/>
                  <a:gd name="T45" fmla="*/ 2147483647 h 30"/>
                  <a:gd name="T46" fmla="*/ 2147483647 w 60"/>
                  <a:gd name="T47" fmla="*/ 2147483647 h 30"/>
                  <a:gd name="T48" fmla="*/ 2147483647 w 60"/>
                  <a:gd name="T49" fmla="*/ 2147483647 h 30"/>
                  <a:gd name="T50" fmla="*/ 2147483647 w 60"/>
                  <a:gd name="T51" fmla="*/ 2147483647 h 30"/>
                  <a:gd name="T52" fmla="*/ 2147483647 w 60"/>
                  <a:gd name="T53" fmla="*/ 2147483647 h 30"/>
                  <a:gd name="T54" fmla="*/ 2147483647 w 60"/>
                  <a:gd name="T55" fmla="*/ 2147483647 h 30"/>
                  <a:gd name="T56" fmla="*/ 2147483647 w 60"/>
                  <a:gd name="T57" fmla="*/ 2147483647 h 30"/>
                  <a:gd name="T58" fmla="*/ 2147483647 w 60"/>
                  <a:gd name="T59" fmla="*/ 2147483647 h 30"/>
                  <a:gd name="T60" fmla="*/ 2147483647 w 60"/>
                  <a:gd name="T61" fmla="*/ 2147483647 h 30"/>
                  <a:gd name="T62" fmla="*/ 2147483647 w 60"/>
                  <a:gd name="T63" fmla="*/ 2147483647 h 30"/>
                  <a:gd name="T64" fmla="*/ 2147483647 w 60"/>
                  <a:gd name="T65" fmla="*/ 2147483647 h 30"/>
                  <a:gd name="T66" fmla="*/ 2147483647 w 60"/>
                  <a:gd name="T67" fmla="*/ 2147483647 h 30"/>
                  <a:gd name="T68" fmla="*/ 2147483647 w 60"/>
                  <a:gd name="T69" fmla="*/ 2147483647 h 30"/>
                  <a:gd name="T70" fmla="*/ 2147483647 w 60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30"/>
                  <a:gd name="T110" fmla="*/ 60 w 60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30">
                    <a:moveTo>
                      <a:pt x="50" y="4"/>
                    </a:moveTo>
                    <a:lnTo>
                      <a:pt x="44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2" y="30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30" y="26"/>
                    </a:lnTo>
                    <a:lnTo>
                      <a:pt x="32" y="26"/>
                    </a:lnTo>
                    <a:lnTo>
                      <a:pt x="36" y="28"/>
                    </a:lnTo>
                    <a:lnTo>
                      <a:pt x="40" y="30"/>
                    </a:lnTo>
                    <a:lnTo>
                      <a:pt x="44" y="30"/>
                    </a:lnTo>
                    <a:lnTo>
                      <a:pt x="44" y="26"/>
                    </a:lnTo>
                    <a:lnTo>
                      <a:pt x="48" y="24"/>
                    </a:lnTo>
                    <a:lnTo>
                      <a:pt x="54" y="22"/>
                    </a:lnTo>
                    <a:lnTo>
                      <a:pt x="60" y="20"/>
                    </a:lnTo>
                    <a:lnTo>
                      <a:pt x="60" y="14"/>
                    </a:lnTo>
                    <a:lnTo>
                      <a:pt x="58" y="14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5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1" name="Freeform 186"/>
              <p:cNvSpPr/>
              <p:nvPr/>
            </p:nvSpPr>
            <p:spPr bwMode="auto">
              <a:xfrm>
                <a:off x="4824626" y="3156569"/>
                <a:ext cx="156823" cy="71682"/>
              </a:xfrm>
              <a:custGeom>
                <a:avLst/>
                <a:gdLst>
                  <a:gd name="T0" fmla="*/ 2147483647 w 107"/>
                  <a:gd name="T1" fmla="*/ 2147483647 h 46"/>
                  <a:gd name="T2" fmla="*/ 2147483647 w 107"/>
                  <a:gd name="T3" fmla="*/ 2147483647 h 46"/>
                  <a:gd name="T4" fmla="*/ 2147483647 w 107"/>
                  <a:gd name="T5" fmla="*/ 2147483647 h 46"/>
                  <a:gd name="T6" fmla="*/ 2147483647 w 107"/>
                  <a:gd name="T7" fmla="*/ 2147483647 h 46"/>
                  <a:gd name="T8" fmla="*/ 2147483647 w 107"/>
                  <a:gd name="T9" fmla="*/ 0 h 46"/>
                  <a:gd name="T10" fmla="*/ 2147483647 w 107"/>
                  <a:gd name="T11" fmla="*/ 2147483647 h 46"/>
                  <a:gd name="T12" fmla="*/ 2147483647 w 107"/>
                  <a:gd name="T13" fmla="*/ 2147483647 h 46"/>
                  <a:gd name="T14" fmla="*/ 2147483647 w 107"/>
                  <a:gd name="T15" fmla="*/ 2147483647 h 46"/>
                  <a:gd name="T16" fmla="*/ 2147483647 w 107"/>
                  <a:gd name="T17" fmla="*/ 2147483647 h 46"/>
                  <a:gd name="T18" fmla="*/ 2147483647 w 107"/>
                  <a:gd name="T19" fmla="*/ 2147483647 h 46"/>
                  <a:gd name="T20" fmla="*/ 2147483647 w 107"/>
                  <a:gd name="T21" fmla="*/ 2147483647 h 46"/>
                  <a:gd name="T22" fmla="*/ 2147483647 w 107"/>
                  <a:gd name="T23" fmla="*/ 2147483647 h 46"/>
                  <a:gd name="T24" fmla="*/ 2147483647 w 107"/>
                  <a:gd name="T25" fmla="*/ 2147483647 h 46"/>
                  <a:gd name="T26" fmla="*/ 2147483647 w 107"/>
                  <a:gd name="T27" fmla="*/ 2147483647 h 46"/>
                  <a:gd name="T28" fmla="*/ 2147483647 w 107"/>
                  <a:gd name="T29" fmla="*/ 2147483647 h 46"/>
                  <a:gd name="T30" fmla="*/ 2147483647 w 107"/>
                  <a:gd name="T31" fmla="*/ 2147483647 h 46"/>
                  <a:gd name="T32" fmla="*/ 2147483647 w 107"/>
                  <a:gd name="T33" fmla="*/ 2147483647 h 46"/>
                  <a:gd name="T34" fmla="*/ 2147483647 w 107"/>
                  <a:gd name="T35" fmla="*/ 2147483647 h 46"/>
                  <a:gd name="T36" fmla="*/ 2147483647 w 107"/>
                  <a:gd name="T37" fmla="*/ 2147483647 h 46"/>
                  <a:gd name="T38" fmla="*/ 2147483647 w 107"/>
                  <a:gd name="T39" fmla="*/ 2147483647 h 46"/>
                  <a:gd name="T40" fmla="*/ 2147483647 w 107"/>
                  <a:gd name="T41" fmla="*/ 2147483647 h 46"/>
                  <a:gd name="T42" fmla="*/ 2147483647 w 107"/>
                  <a:gd name="T43" fmla="*/ 2147483647 h 46"/>
                  <a:gd name="T44" fmla="*/ 2147483647 w 107"/>
                  <a:gd name="T45" fmla="*/ 2147483647 h 46"/>
                  <a:gd name="T46" fmla="*/ 2147483647 w 107"/>
                  <a:gd name="T47" fmla="*/ 2147483647 h 46"/>
                  <a:gd name="T48" fmla="*/ 2147483647 w 107"/>
                  <a:gd name="T49" fmla="*/ 2147483647 h 46"/>
                  <a:gd name="T50" fmla="*/ 2147483647 w 107"/>
                  <a:gd name="T51" fmla="*/ 2147483647 h 46"/>
                  <a:gd name="T52" fmla="*/ 2147483647 w 107"/>
                  <a:gd name="T53" fmla="*/ 2147483647 h 46"/>
                  <a:gd name="T54" fmla="*/ 2147483647 w 107"/>
                  <a:gd name="T55" fmla="*/ 2147483647 h 46"/>
                  <a:gd name="T56" fmla="*/ 0 w 107"/>
                  <a:gd name="T57" fmla="*/ 2147483647 h 46"/>
                  <a:gd name="T58" fmla="*/ 0 w 107"/>
                  <a:gd name="T59" fmla="*/ 2147483647 h 46"/>
                  <a:gd name="T60" fmla="*/ 2147483647 w 107"/>
                  <a:gd name="T61" fmla="*/ 2147483647 h 46"/>
                  <a:gd name="T62" fmla="*/ 2147483647 w 107"/>
                  <a:gd name="T63" fmla="*/ 2147483647 h 46"/>
                  <a:gd name="T64" fmla="*/ 2147483647 w 107"/>
                  <a:gd name="T65" fmla="*/ 2147483647 h 46"/>
                  <a:gd name="T66" fmla="*/ 2147483647 w 107"/>
                  <a:gd name="T67" fmla="*/ 2147483647 h 46"/>
                  <a:gd name="T68" fmla="*/ 2147483647 w 107"/>
                  <a:gd name="T69" fmla="*/ 2147483647 h 46"/>
                  <a:gd name="T70" fmla="*/ 2147483647 w 107"/>
                  <a:gd name="T71" fmla="*/ 2147483647 h 46"/>
                  <a:gd name="T72" fmla="*/ 2147483647 w 107"/>
                  <a:gd name="T73" fmla="*/ 2147483647 h 46"/>
                  <a:gd name="T74" fmla="*/ 2147483647 w 107"/>
                  <a:gd name="T75" fmla="*/ 2147483647 h 46"/>
                  <a:gd name="T76" fmla="*/ 2147483647 w 107"/>
                  <a:gd name="T77" fmla="*/ 2147483647 h 46"/>
                  <a:gd name="T78" fmla="*/ 2147483647 w 107"/>
                  <a:gd name="T79" fmla="*/ 2147483647 h 46"/>
                  <a:gd name="T80" fmla="*/ 2147483647 w 107"/>
                  <a:gd name="T81" fmla="*/ 2147483647 h 46"/>
                  <a:gd name="T82" fmla="*/ 2147483647 w 107"/>
                  <a:gd name="T83" fmla="*/ 2147483647 h 4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7"/>
                  <a:gd name="T127" fmla="*/ 0 h 46"/>
                  <a:gd name="T128" fmla="*/ 107 w 107"/>
                  <a:gd name="T129" fmla="*/ 46 h 4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7" h="46">
                    <a:moveTo>
                      <a:pt x="65" y="8"/>
                    </a:moveTo>
                    <a:lnTo>
                      <a:pt x="69" y="6"/>
                    </a:lnTo>
                    <a:lnTo>
                      <a:pt x="71" y="4"/>
                    </a:lnTo>
                    <a:lnTo>
                      <a:pt x="75" y="2"/>
                    </a:lnTo>
                    <a:lnTo>
                      <a:pt x="79" y="0"/>
                    </a:lnTo>
                    <a:lnTo>
                      <a:pt x="85" y="2"/>
                    </a:lnTo>
                    <a:lnTo>
                      <a:pt x="91" y="4"/>
                    </a:lnTo>
                    <a:lnTo>
                      <a:pt x="95" y="6"/>
                    </a:lnTo>
                    <a:lnTo>
                      <a:pt x="101" y="6"/>
                    </a:lnTo>
                    <a:lnTo>
                      <a:pt x="103" y="14"/>
                    </a:lnTo>
                    <a:lnTo>
                      <a:pt x="107" y="18"/>
                    </a:lnTo>
                    <a:lnTo>
                      <a:pt x="101" y="24"/>
                    </a:lnTo>
                    <a:lnTo>
                      <a:pt x="99" y="30"/>
                    </a:lnTo>
                    <a:lnTo>
                      <a:pt x="95" y="38"/>
                    </a:lnTo>
                    <a:lnTo>
                      <a:pt x="93" y="40"/>
                    </a:lnTo>
                    <a:lnTo>
                      <a:pt x="79" y="42"/>
                    </a:lnTo>
                    <a:lnTo>
                      <a:pt x="75" y="44"/>
                    </a:lnTo>
                    <a:lnTo>
                      <a:pt x="73" y="44"/>
                    </a:lnTo>
                    <a:lnTo>
                      <a:pt x="65" y="46"/>
                    </a:lnTo>
                    <a:lnTo>
                      <a:pt x="52" y="44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2" y="38"/>
                    </a:lnTo>
                    <a:lnTo>
                      <a:pt x="10" y="38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8" y="28"/>
                    </a:lnTo>
                    <a:lnTo>
                      <a:pt x="24" y="28"/>
                    </a:lnTo>
                    <a:lnTo>
                      <a:pt x="32" y="24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6" y="14"/>
                    </a:lnTo>
                    <a:lnTo>
                      <a:pt x="50" y="12"/>
                    </a:lnTo>
                    <a:lnTo>
                      <a:pt x="54" y="8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6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2" name="Freeform 187"/>
              <p:cNvSpPr/>
              <p:nvPr/>
            </p:nvSpPr>
            <p:spPr bwMode="auto">
              <a:xfrm>
                <a:off x="4762358" y="3212322"/>
                <a:ext cx="270981" cy="258851"/>
              </a:xfrm>
              <a:custGeom>
                <a:avLst/>
                <a:gdLst>
                  <a:gd name="T0" fmla="*/ 2147483647 w 185"/>
                  <a:gd name="T1" fmla="*/ 2147483647 h 162"/>
                  <a:gd name="T2" fmla="*/ 0 w 185"/>
                  <a:gd name="T3" fmla="*/ 2147483647 h 162"/>
                  <a:gd name="T4" fmla="*/ 2147483647 w 185"/>
                  <a:gd name="T5" fmla="*/ 2147483647 h 162"/>
                  <a:gd name="T6" fmla="*/ 2147483647 w 185"/>
                  <a:gd name="T7" fmla="*/ 2147483647 h 162"/>
                  <a:gd name="T8" fmla="*/ 2147483647 w 185"/>
                  <a:gd name="T9" fmla="*/ 2147483647 h 162"/>
                  <a:gd name="T10" fmla="*/ 2147483647 w 185"/>
                  <a:gd name="T11" fmla="*/ 2147483647 h 162"/>
                  <a:gd name="T12" fmla="*/ 2147483647 w 185"/>
                  <a:gd name="T13" fmla="*/ 2147483647 h 162"/>
                  <a:gd name="T14" fmla="*/ 2147483647 w 185"/>
                  <a:gd name="T15" fmla="*/ 2147483647 h 162"/>
                  <a:gd name="T16" fmla="*/ 2147483647 w 185"/>
                  <a:gd name="T17" fmla="*/ 2147483647 h 162"/>
                  <a:gd name="T18" fmla="*/ 2147483647 w 185"/>
                  <a:gd name="T19" fmla="*/ 2147483647 h 162"/>
                  <a:gd name="T20" fmla="*/ 2147483647 w 185"/>
                  <a:gd name="T21" fmla="*/ 2147483647 h 162"/>
                  <a:gd name="T22" fmla="*/ 2147483647 w 185"/>
                  <a:gd name="T23" fmla="*/ 0 h 162"/>
                  <a:gd name="T24" fmla="*/ 2147483647 w 185"/>
                  <a:gd name="T25" fmla="*/ 2147483647 h 162"/>
                  <a:gd name="T26" fmla="*/ 2147483647 w 185"/>
                  <a:gd name="T27" fmla="*/ 2147483647 h 162"/>
                  <a:gd name="T28" fmla="*/ 2147483647 w 185"/>
                  <a:gd name="T29" fmla="*/ 2147483647 h 162"/>
                  <a:gd name="T30" fmla="*/ 2147483647 w 185"/>
                  <a:gd name="T31" fmla="*/ 2147483647 h 162"/>
                  <a:gd name="T32" fmla="*/ 2147483647 w 185"/>
                  <a:gd name="T33" fmla="*/ 2147483647 h 162"/>
                  <a:gd name="T34" fmla="*/ 2147483647 w 185"/>
                  <a:gd name="T35" fmla="*/ 2147483647 h 162"/>
                  <a:gd name="T36" fmla="*/ 2147483647 w 185"/>
                  <a:gd name="T37" fmla="*/ 2147483647 h 162"/>
                  <a:gd name="T38" fmla="*/ 2147483647 w 185"/>
                  <a:gd name="T39" fmla="*/ 2147483647 h 162"/>
                  <a:gd name="T40" fmla="*/ 2147483647 w 185"/>
                  <a:gd name="T41" fmla="*/ 2147483647 h 162"/>
                  <a:gd name="T42" fmla="*/ 2147483647 w 185"/>
                  <a:gd name="T43" fmla="*/ 2147483647 h 162"/>
                  <a:gd name="T44" fmla="*/ 2147483647 w 185"/>
                  <a:gd name="T45" fmla="*/ 2147483647 h 162"/>
                  <a:gd name="T46" fmla="*/ 2147483647 w 185"/>
                  <a:gd name="T47" fmla="*/ 2147483647 h 162"/>
                  <a:gd name="T48" fmla="*/ 2147483647 w 185"/>
                  <a:gd name="T49" fmla="*/ 2147483647 h 162"/>
                  <a:gd name="T50" fmla="*/ 2147483647 w 185"/>
                  <a:gd name="T51" fmla="*/ 2147483647 h 162"/>
                  <a:gd name="T52" fmla="*/ 2147483647 w 185"/>
                  <a:gd name="T53" fmla="*/ 2147483647 h 162"/>
                  <a:gd name="T54" fmla="*/ 2147483647 w 185"/>
                  <a:gd name="T55" fmla="*/ 2147483647 h 162"/>
                  <a:gd name="T56" fmla="*/ 2147483647 w 185"/>
                  <a:gd name="T57" fmla="*/ 2147483647 h 162"/>
                  <a:gd name="T58" fmla="*/ 2147483647 w 185"/>
                  <a:gd name="T59" fmla="*/ 2147483647 h 162"/>
                  <a:gd name="T60" fmla="*/ 2147483647 w 185"/>
                  <a:gd name="T61" fmla="*/ 2147483647 h 162"/>
                  <a:gd name="T62" fmla="*/ 2147483647 w 185"/>
                  <a:gd name="T63" fmla="*/ 2147483647 h 162"/>
                  <a:gd name="T64" fmla="*/ 2147483647 w 185"/>
                  <a:gd name="T65" fmla="*/ 2147483647 h 162"/>
                  <a:gd name="T66" fmla="*/ 2147483647 w 185"/>
                  <a:gd name="T67" fmla="*/ 2147483647 h 162"/>
                  <a:gd name="T68" fmla="*/ 2147483647 w 185"/>
                  <a:gd name="T69" fmla="*/ 2147483647 h 162"/>
                  <a:gd name="T70" fmla="*/ 2147483647 w 185"/>
                  <a:gd name="T71" fmla="*/ 2147483647 h 162"/>
                  <a:gd name="T72" fmla="*/ 2147483647 w 185"/>
                  <a:gd name="T73" fmla="*/ 2147483647 h 162"/>
                  <a:gd name="T74" fmla="*/ 2147483647 w 185"/>
                  <a:gd name="T75" fmla="*/ 2147483647 h 162"/>
                  <a:gd name="T76" fmla="*/ 2147483647 w 185"/>
                  <a:gd name="T77" fmla="*/ 2147483647 h 162"/>
                  <a:gd name="T78" fmla="*/ 2147483647 w 185"/>
                  <a:gd name="T79" fmla="*/ 2147483647 h 162"/>
                  <a:gd name="T80" fmla="*/ 2147483647 w 185"/>
                  <a:gd name="T81" fmla="*/ 2147483647 h 162"/>
                  <a:gd name="T82" fmla="*/ 2147483647 w 185"/>
                  <a:gd name="T83" fmla="*/ 2147483647 h 162"/>
                  <a:gd name="T84" fmla="*/ 2147483647 w 185"/>
                  <a:gd name="T85" fmla="*/ 2147483647 h 162"/>
                  <a:gd name="T86" fmla="*/ 2147483647 w 185"/>
                  <a:gd name="T87" fmla="*/ 2147483647 h 162"/>
                  <a:gd name="T88" fmla="*/ 2147483647 w 185"/>
                  <a:gd name="T89" fmla="*/ 2147483647 h 162"/>
                  <a:gd name="T90" fmla="*/ 2147483647 w 185"/>
                  <a:gd name="T91" fmla="*/ 2147483647 h 162"/>
                  <a:gd name="T92" fmla="*/ 2147483647 w 185"/>
                  <a:gd name="T93" fmla="*/ 2147483647 h 162"/>
                  <a:gd name="T94" fmla="*/ 2147483647 w 185"/>
                  <a:gd name="T95" fmla="*/ 2147483647 h 162"/>
                  <a:gd name="T96" fmla="*/ 2147483647 w 185"/>
                  <a:gd name="T97" fmla="*/ 2147483647 h 16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85"/>
                  <a:gd name="T148" fmla="*/ 0 h 162"/>
                  <a:gd name="T149" fmla="*/ 185 w 185"/>
                  <a:gd name="T150" fmla="*/ 162 h 16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85" h="162">
                    <a:moveTo>
                      <a:pt x="18" y="56"/>
                    </a:moveTo>
                    <a:lnTo>
                      <a:pt x="12" y="52"/>
                    </a:lnTo>
                    <a:lnTo>
                      <a:pt x="8" y="4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8" y="16"/>
                    </a:lnTo>
                    <a:lnTo>
                      <a:pt x="32" y="18"/>
                    </a:lnTo>
                    <a:lnTo>
                      <a:pt x="36" y="18"/>
                    </a:lnTo>
                    <a:lnTo>
                      <a:pt x="36" y="14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4" y="2"/>
                    </a:lnTo>
                    <a:lnTo>
                      <a:pt x="80" y="2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6" y="32"/>
                    </a:lnTo>
                    <a:lnTo>
                      <a:pt x="84" y="38"/>
                    </a:lnTo>
                    <a:lnTo>
                      <a:pt x="84" y="44"/>
                    </a:lnTo>
                    <a:lnTo>
                      <a:pt x="84" y="48"/>
                    </a:lnTo>
                    <a:lnTo>
                      <a:pt x="88" y="52"/>
                    </a:lnTo>
                    <a:lnTo>
                      <a:pt x="96" y="58"/>
                    </a:lnTo>
                    <a:lnTo>
                      <a:pt x="107" y="62"/>
                    </a:lnTo>
                    <a:lnTo>
                      <a:pt x="109" y="64"/>
                    </a:lnTo>
                    <a:lnTo>
                      <a:pt x="115" y="68"/>
                    </a:lnTo>
                    <a:lnTo>
                      <a:pt x="119" y="72"/>
                    </a:lnTo>
                    <a:lnTo>
                      <a:pt x="121" y="80"/>
                    </a:lnTo>
                    <a:lnTo>
                      <a:pt x="125" y="86"/>
                    </a:lnTo>
                    <a:lnTo>
                      <a:pt x="131" y="90"/>
                    </a:lnTo>
                    <a:lnTo>
                      <a:pt x="135" y="92"/>
                    </a:lnTo>
                    <a:lnTo>
                      <a:pt x="137" y="92"/>
                    </a:lnTo>
                    <a:lnTo>
                      <a:pt x="139" y="90"/>
                    </a:lnTo>
                    <a:lnTo>
                      <a:pt x="141" y="94"/>
                    </a:lnTo>
                    <a:lnTo>
                      <a:pt x="145" y="98"/>
                    </a:lnTo>
                    <a:lnTo>
                      <a:pt x="149" y="102"/>
                    </a:lnTo>
                    <a:lnTo>
                      <a:pt x="161" y="108"/>
                    </a:lnTo>
                    <a:lnTo>
                      <a:pt x="173" y="114"/>
                    </a:lnTo>
                    <a:lnTo>
                      <a:pt x="179" y="120"/>
                    </a:lnTo>
                    <a:lnTo>
                      <a:pt x="185" y="124"/>
                    </a:lnTo>
                    <a:lnTo>
                      <a:pt x="179" y="124"/>
                    </a:lnTo>
                    <a:lnTo>
                      <a:pt x="173" y="124"/>
                    </a:lnTo>
                    <a:lnTo>
                      <a:pt x="169" y="122"/>
                    </a:lnTo>
                    <a:lnTo>
                      <a:pt x="163" y="118"/>
                    </a:lnTo>
                    <a:lnTo>
                      <a:pt x="159" y="118"/>
                    </a:lnTo>
                    <a:lnTo>
                      <a:pt x="153" y="120"/>
                    </a:lnTo>
                    <a:lnTo>
                      <a:pt x="153" y="124"/>
                    </a:lnTo>
                    <a:lnTo>
                      <a:pt x="153" y="126"/>
                    </a:lnTo>
                    <a:lnTo>
                      <a:pt x="155" y="128"/>
                    </a:lnTo>
                    <a:lnTo>
                      <a:pt x="159" y="132"/>
                    </a:lnTo>
                    <a:lnTo>
                      <a:pt x="161" y="136"/>
                    </a:lnTo>
                    <a:lnTo>
                      <a:pt x="163" y="138"/>
                    </a:lnTo>
                    <a:lnTo>
                      <a:pt x="163" y="140"/>
                    </a:lnTo>
                    <a:lnTo>
                      <a:pt x="163" y="144"/>
                    </a:lnTo>
                    <a:lnTo>
                      <a:pt x="161" y="146"/>
                    </a:lnTo>
                    <a:lnTo>
                      <a:pt x="155" y="144"/>
                    </a:lnTo>
                    <a:lnTo>
                      <a:pt x="155" y="152"/>
                    </a:lnTo>
                    <a:lnTo>
                      <a:pt x="155" y="154"/>
                    </a:lnTo>
                    <a:lnTo>
                      <a:pt x="151" y="158"/>
                    </a:lnTo>
                    <a:lnTo>
                      <a:pt x="147" y="162"/>
                    </a:lnTo>
                    <a:lnTo>
                      <a:pt x="141" y="162"/>
                    </a:lnTo>
                    <a:lnTo>
                      <a:pt x="141" y="156"/>
                    </a:lnTo>
                    <a:lnTo>
                      <a:pt x="145" y="152"/>
                    </a:lnTo>
                    <a:lnTo>
                      <a:pt x="147" y="148"/>
                    </a:lnTo>
                    <a:lnTo>
                      <a:pt x="147" y="142"/>
                    </a:lnTo>
                    <a:lnTo>
                      <a:pt x="147" y="136"/>
                    </a:lnTo>
                    <a:lnTo>
                      <a:pt x="145" y="132"/>
                    </a:lnTo>
                    <a:lnTo>
                      <a:pt x="141" y="126"/>
                    </a:lnTo>
                    <a:lnTo>
                      <a:pt x="135" y="124"/>
                    </a:lnTo>
                    <a:lnTo>
                      <a:pt x="129" y="120"/>
                    </a:lnTo>
                    <a:lnTo>
                      <a:pt x="119" y="112"/>
                    </a:lnTo>
                    <a:lnTo>
                      <a:pt x="107" y="104"/>
                    </a:lnTo>
                    <a:lnTo>
                      <a:pt x="84" y="92"/>
                    </a:lnTo>
                    <a:lnTo>
                      <a:pt x="74" y="84"/>
                    </a:lnTo>
                    <a:lnTo>
                      <a:pt x="64" y="74"/>
                    </a:lnTo>
                    <a:lnTo>
                      <a:pt x="56" y="64"/>
                    </a:lnTo>
                    <a:lnTo>
                      <a:pt x="52" y="50"/>
                    </a:lnTo>
                    <a:lnTo>
                      <a:pt x="42" y="48"/>
                    </a:lnTo>
                    <a:lnTo>
                      <a:pt x="36" y="44"/>
                    </a:lnTo>
                    <a:lnTo>
                      <a:pt x="30" y="46"/>
                    </a:lnTo>
                    <a:lnTo>
                      <a:pt x="28" y="50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18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3" name="Freeform 188"/>
              <p:cNvSpPr/>
              <p:nvPr/>
            </p:nvSpPr>
            <p:spPr bwMode="auto">
              <a:xfrm>
                <a:off x="4908803" y="2991966"/>
                <a:ext cx="206407" cy="157966"/>
              </a:xfrm>
              <a:custGeom>
                <a:avLst/>
                <a:gdLst>
                  <a:gd name="T0" fmla="*/ 2147483647 w 141"/>
                  <a:gd name="T1" fmla="*/ 2147483647 h 100"/>
                  <a:gd name="T2" fmla="*/ 2147483647 w 141"/>
                  <a:gd name="T3" fmla="*/ 2147483647 h 100"/>
                  <a:gd name="T4" fmla="*/ 2147483647 w 141"/>
                  <a:gd name="T5" fmla="*/ 2147483647 h 100"/>
                  <a:gd name="T6" fmla="*/ 2147483647 w 141"/>
                  <a:gd name="T7" fmla="*/ 2147483647 h 100"/>
                  <a:gd name="T8" fmla="*/ 2147483647 w 141"/>
                  <a:gd name="T9" fmla="*/ 2147483647 h 100"/>
                  <a:gd name="T10" fmla="*/ 2147483647 w 141"/>
                  <a:gd name="T11" fmla="*/ 2147483647 h 100"/>
                  <a:gd name="T12" fmla="*/ 2147483647 w 141"/>
                  <a:gd name="T13" fmla="*/ 2147483647 h 100"/>
                  <a:gd name="T14" fmla="*/ 2147483647 w 141"/>
                  <a:gd name="T15" fmla="*/ 2147483647 h 100"/>
                  <a:gd name="T16" fmla="*/ 2147483647 w 141"/>
                  <a:gd name="T17" fmla="*/ 2147483647 h 100"/>
                  <a:gd name="T18" fmla="*/ 2147483647 w 141"/>
                  <a:gd name="T19" fmla="*/ 2147483647 h 100"/>
                  <a:gd name="T20" fmla="*/ 2147483647 w 141"/>
                  <a:gd name="T21" fmla="*/ 2147483647 h 100"/>
                  <a:gd name="T22" fmla="*/ 2147483647 w 141"/>
                  <a:gd name="T23" fmla="*/ 2147483647 h 100"/>
                  <a:gd name="T24" fmla="*/ 2147483647 w 141"/>
                  <a:gd name="T25" fmla="*/ 2147483647 h 100"/>
                  <a:gd name="T26" fmla="*/ 2147483647 w 141"/>
                  <a:gd name="T27" fmla="*/ 2147483647 h 100"/>
                  <a:gd name="T28" fmla="*/ 2147483647 w 141"/>
                  <a:gd name="T29" fmla="*/ 2147483647 h 100"/>
                  <a:gd name="T30" fmla="*/ 2147483647 w 141"/>
                  <a:gd name="T31" fmla="*/ 2147483647 h 100"/>
                  <a:gd name="T32" fmla="*/ 2147483647 w 141"/>
                  <a:gd name="T33" fmla="*/ 2147483647 h 100"/>
                  <a:gd name="T34" fmla="*/ 2147483647 w 141"/>
                  <a:gd name="T35" fmla="*/ 2147483647 h 100"/>
                  <a:gd name="T36" fmla="*/ 2147483647 w 141"/>
                  <a:gd name="T37" fmla="*/ 2147483647 h 100"/>
                  <a:gd name="T38" fmla="*/ 2147483647 w 141"/>
                  <a:gd name="T39" fmla="*/ 2147483647 h 100"/>
                  <a:gd name="T40" fmla="*/ 2147483647 w 141"/>
                  <a:gd name="T41" fmla="*/ 2147483647 h 100"/>
                  <a:gd name="T42" fmla="*/ 2147483647 w 141"/>
                  <a:gd name="T43" fmla="*/ 2147483647 h 100"/>
                  <a:gd name="T44" fmla="*/ 2147483647 w 141"/>
                  <a:gd name="T45" fmla="*/ 2147483647 h 100"/>
                  <a:gd name="T46" fmla="*/ 2147483647 w 141"/>
                  <a:gd name="T47" fmla="*/ 2147483647 h 100"/>
                  <a:gd name="T48" fmla="*/ 0 w 141"/>
                  <a:gd name="T49" fmla="*/ 2147483647 h 100"/>
                  <a:gd name="T50" fmla="*/ 0 w 141"/>
                  <a:gd name="T51" fmla="*/ 2147483647 h 100"/>
                  <a:gd name="T52" fmla="*/ 2147483647 w 141"/>
                  <a:gd name="T53" fmla="*/ 2147483647 h 100"/>
                  <a:gd name="T54" fmla="*/ 2147483647 w 141"/>
                  <a:gd name="T55" fmla="*/ 2147483647 h 100"/>
                  <a:gd name="T56" fmla="*/ 2147483647 w 141"/>
                  <a:gd name="T57" fmla="*/ 2147483647 h 100"/>
                  <a:gd name="T58" fmla="*/ 2147483647 w 141"/>
                  <a:gd name="T59" fmla="*/ 0 h 100"/>
                  <a:gd name="T60" fmla="*/ 2147483647 w 141"/>
                  <a:gd name="T61" fmla="*/ 0 h 100"/>
                  <a:gd name="T62" fmla="*/ 2147483647 w 141"/>
                  <a:gd name="T63" fmla="*/ 2147483647 h 100"/>
                  <a:gd name="T64" fmla="*/ 2147483647 w 141"/>
                  <a:gd name="T65" fmla="*/ 2147483647 h 100"/>
                  <a:gd name="T66" fmla="*/ 2147483647 w 141"/>
                  <a:gd name="T67" fmla="*/ 2147483647 h 100"/>
                  <a:gd name="T68" fmla="*/ 2147483647 w 141"/>
                  <a:gd name="T69" fmla="*/ 2147483647 h 100"/>
                  <a:gd name="T70" fmla="*/ 2147483647 w 141"/>
                  <a:gd name="T71" fmla="*/ 2147483647 h 100"/>
                  <a:gd name="T72" fmla="*/ 2147483647 w 141"/>
                  <a:gd name="T73" fmla="*/ 2147483647 h 100"/>
                  <a:gd name="T74" fmla="*/ 2147483647 w 141"/>
                  <a:gd name="T75" fmla="*/ 2147483647 h 100"/>
                  <a:gd name="T76" fmla="*/ 2147483647 w 141"/>
                  <a:gd name="T77" fmla="*/ 2147483647 h 100"/>
                  <a:gd name="T78" fmla="*/ 2147483647 w 141"/>
                  <a:gd name="T79" fmla="*/ 2147483647 h 100"/>
                  <a:gd name="T80" fmla="*/ 2147483647 w 141"/>
                  <a:gd name="T81" fmla="*/ 2147483647 h 100"/>
                  <a:gd name="T82" fmla="*/ 2147483647 w 141"/>
                  <a:gd name="T83" fmla="*/ 2147483647 h 100"/>
                  <a:gd name="T84" fmla="*/ 2147483647 w 141"/>
                  <a:gd name="T85" fmla="*/ 2147483647 h 100"/>
                  <a:gd name="T86" fmla="*/ 2147483647 w 141"/>
                  <a:gd name="T87" fmla="*/ 2147483647 h 100"/>
                  <a:gd name="T88" fmla="*/ 2147483647 w 141"/>
                  <a:gd name="T89" fmla="*/ 2147483647 h 100"/>
                  <a:gd name="T90" fmla="*/ 2147483647 w 141"/>
                  <a:gd name="T91" fmla="*/ 2147483647 h 100"/>
                  <a:gd name="T92" fmla="*/ 2147483647 w 141"/>
                  <a:gd name="T93" fmla="*/ 2147483647 h 100"/>
                  <a:gd name="T94" fmla="*/ 2147483647 w 141"/>
                  <a:gd name="T95" fmla="*/ 2147483647 h 100"/>
                  <a:gd name="T96" fmla="*/ 2147483647 w 141"/>
                  <a:gd name="T97" fmla="*/ 2147483647 h 100"/>
                  <a:gd name="T98" fmla="*/ 2147483647 w 141"/>
                  <a:gd name="T99" fmla="*/ 2147483647 h 100"/>
                  <a:gd name="T100" fmla="*/ 2147483647 w 141"/>
                  <a:gd name="T101" fmla="*/ 2147483647 h 100"/>
                  <a:gd name="T102" fmla="*/ 2147483647 w 141"/>
                  <a:gd name="T103" fmla="*/ 2147483647 h 100"/>
                  <a:gd name="T104" fmla="*/ 2147483647 w 141"/>
                  <a:gd name="T105" fmla="*/ 2147483647 h 100"/>
                  <a:gd name="T106" fmla="*/ 2147483647 w 141"/>
                  <a:gd name="T107" fmla="*/ 2147483647 h 100"/>
                  <a:gd name="T108" fmla="*/ 2147483647 w 141"/>
                  <a:gd name="T109" fmla="*/ 2147483647 h 1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1"/>
                  <a:gd name="T166" fmla="*/ 0 h 100"/>
                  <a:gd name="T167" fmla="*/ 141 w 141"/>
                  <a:gd name="T168" fmla="*/ 100 h 10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1" h="100">
                    <a:moveTo>
                      <a:pt x="121" y="100"/>
                    </a:moveTo>
                    <a:lnTo>
                      <a:pt x="117" y="100"/>
                    </a:lnTo>
                    <a:lnTo>
                      <a:pt x="111" y="100"/>
                    </a:lnTo>
                    <a:lnTo>
                      <a:pt x="101" y="98"/>
                    </a:lnTo>
                    <a:lnTo>
                      <a:pt x="91" y="100"/>
                    </a:lnTo>
                    <a:lnTo>
                      <a:pt x="85" y="100"/>
                    </a:lnTo>
                    <a:lnTo>
                      <a:pt x="83" y="100"/>
                    </a:lnTo>
                    <a:lnTo>
                      <a:pt x="81" y="96"/>
                    </a:lnTo>
                    <a:lnTo>
                      <a:pt x="75" y="96"/>
                    </a:lnTo>
                    <a:lnTo>
                      <a:pt x="71" y="96"/>
                    </a:lnTo>
                    <a:lnTo>
                      <a:pt x="69" y="96"/>
                    </a:lnTo>
                    <a:lnTo>
                      <a:pt x="67" y="94"/>
                    </a:lnTo>
                    <a:lnTo>
                      <a:pt x="65" y="88"/>
                    </a:lnTo>
                    <a:lnTo>
                      <a:pt x="61" y="86"/>
                    </a:lnTo>
                    <a:lnTo>
                      <a:pt x="55" y="84"/>
                    </a:lnTo>
                    <a:lnTo>
                      <a:pt x="47" y="82"/>
                    </a:lnTo>
                    <a:lnTo>
                      <a:pt x="43" y="78"/>
                    </a:lnTo>
                    <a:lnTo>
                      <a:pt x="41" y="82"/>
                    </a:lnTo>
                    <a:lnTo>
                      <a:pt x="37" y="82"/>
                    </a:lnTo>
                    <a:lnTo>
                      <a:pt x="35" y="82"/>
                    </a:lnTo>
                    <a:lnTo>
                      <a:pt x="35" y="78"/>
                    </a:lnTo>
                    <a:lnTo>
                      <a:pt x="13" y="72"/>
                    </a:lnTo>
                    <a:lnTo>
                      <a:pt x="13" y="62"/>
                    </a:lnTo>
                    <a:lnTo>
                      <a:pt x="7" y="48"/>
                    </a:lnTo>
                    <a:lnTo>
                      <a:pt x="0" y="36"/>
                    </a:lnTo>
                    <a:lnTo>
                      <a:pt x="0" y="18"/>
                    </a:lnTo>
                    <a:lnTo>
                      <a:pt x="5" y="18"/>
                    </a:lnTo>
                    <a:lnTo>
                      <a:pt x="13" y="16"/>
                    </a:lnTo>
                    <a:lnTo>
                      <a:pt x="25" y="10"/>
                    </a:lnTo>
                    <a:lnTo>
                      <a:pt x="41" y="0"/>
                    </a:lnTo>
                    <a:lnTo>
                      <a:pt x="59" y="0"/>
                    </a:lnTo>
                    <a:lnTo>
                      <a:pt x="61" y="4"/>
                    </a:lnTo>
                    <a:lnTo>
                      <a:pt x="61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113" y="6"/>
                    </a:lnTo>
                    <a:lnTo>
                      <a:pt x="117" y="10"/>
                    </a:lnTo>
                    <a:lnTo>
                      <a:pt x="119" y="12"/>
                    </a:lnTo>
                    <a:lnTo>
                      <a:pt x="123" y="14"/>
                    </a:lnTo>
                    <a:lnTo>
                      <a:pt x="125" y="16"/>
                    </a:lnTo>
                    <a:lnTo>
                      <a:pt x="129" y="22"/>
                    </a:lnTo>
                    <a:lnTo>
                      <a:pt x="131" y="28"/>
                    </a:lnTo>
                    <a:lnTo>
                      <a:pt x="131" y="34"/>
                    </a:lnTo>
                    <a:lnTo>
                      <a:pt x="135" y="40"/>
                    </a:lnTo>
                    <a:lnTo>
                      <a:pt x="129" y="44"/>
                    </a:lnTo>
                    <a:lnTo>
                      <a:pt x="127" y="46"/>
                    </a:lnTo>
                    <a:lnTo>
                      <a:pt x="125" y="46"/>
                    </a:lnTo>
                    <a:lnTo>
                      <a:pt x="125" y="50"/>
                    </a:lnTo>
                    <a:lnTo>
                      <a:pt x="127" y="54"/>
                    </a:lnTo>
                    <a:lnTo>
                      <a:pt x="133" y="62"/>
                    </a:lnTo>
                    <a:lnTo>
                      <a:pt x="141" y="76"/>
                    </a:lnTo>
                    <a:lnTo>
                      <a:pt x="135" y="80"/>
                    </a:lnTo>
                    <a:lnTo>
                      <a:pt x="131" y="88"/>
                    </a:lnTo>
                    <a:lnTo>
                      <a:pt x="121" y="98"/>
                    </a:lnTo>
                    <a:lnTo>
                      <a:pt x="121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4" name="Freeform 189"/>
              <p:cNvSpPr/>
              <p:nvPr/>
            </p:nvSpPr>
            <p:spPr bwMode="auto">
              <a:xfrm>
                <a:off x="5039105" y="3341084"/>
                <a:ext cx="41512" cy="82301"/>
              </a:xfrm>
              <a:custGeom>
                <a:avLst/>
                <a:gdLst>
                  <a:gd name="T0" fmla="*/ 2147483647 w 28"/>
                  <a:gd name="T1" fmla="*/ 2147483647 h 52"/>
                  <a:gd name="T2" fmla="*/ 2147483647 w 28"/>
                  <a:gd name="T3" fmla="*/ 2147483647 h 52"/>
                  <a:gd name="T4" fmla="*/ 2147483647 w 28"/>
                  <a:gd name="T5" fmla="*/ 2147483647 h 52"/>
                  <a:gd name="T6" fmla="*/ 2147483647 w 28"/>
                  <a:gd name="T7" fmla="*/ 2147483647 h 52"/>
                  <a:gd name="T8" fmla="*/ 2147483647 w 28"/>
                  <a:gd name="T9" fmla="*/ 2147483647 h 52"/>
                  <a:gd name="T10" fmla="*/ 2147483647 w 28"/>
                  <a:gd name="T11" fmla="*/ 2147483647 h 52"/>
                  <a:gd name="T12" fmla="*/ 2147483647 w 28"/>
                  <a:gd name="T13" fmla="*/ 2147483647 h 52"/>
                  <a:gd name="T14" fmla="*/ 2147483647 w 28"/>
                  <a:gd name="T15" fmla="*/ 2147483647 h 52"/>
                  <a:gd name="T16" fmla="*/ 2147483647 w 28"/>
                  <a:gd name="T17" fmla="*/ 2147483647 h 52"/>
                  <a:gd name="T18" fmla="*/ 0 w 28"/>
                  <a:gd name="T19" fmla="*/ 2147483647 h 52"/>
                  <a:gd name="T20" fmla="*/ 2147483647 w 28"/>
                  <a:gd name="T21" fmla="*/ 2147483647 h 52"/>
                  <a:gd name="T22" fmla="*/ 2147483647 w 28"/>
                  <a:gd name="T23" fmla="*/ 2147483647 h 52"/>
                  <a:gd name="T24" fmla="*/ 2147483647 w 28"/>
                  <a:gd name="T25" fmla="*/ 0 h 52"/>
                  <a:gd name="T26" fmla="*/ 2147483647 w 28"/>
                  <a:gd name="T27" fmla="*/ 0 h 52"/>
                  <a:gd name="T28" fmla="*/ 2147483647 w 28"/>
                  <a:gd name="T29" fmla="*/ 0 h 52"/>
                  <a:gd name="T30" fmla="*/ 2147483647 w 28"/>
                  <a:gd name="T31" fmla="*/ 2147483647 h 52"/>
                  <a:gd name="T32" fmla="*/ 2147483647 w 28"/>
                  <a:gd name="T33" fmla="*/ 2147483647 h 52"/>
                  <a:gd name="T34" fmla="*/ 2147483647 w 28"/>
                  <a:gd name="T35" fmla="*/ 2147483647 h 52"/>
                  <a:gd name="T36" fmla="*/ 2147483647 w 28"/>
                  <a:gd name="T37" fmla="*/ 2147483647 h 52"/>
                  <a:gd name="T38" fmla="*/ 2147483647 w 28"/>
                  <a:gd name="T39" fmla="*/ 2147483647 h 52"/>
                  <a:gd name="T40" fmla="*/ 2147483647 w 28"/>
                  <a:gd name="T41" fmla="*/ 2147483647 h 52"/>
                  <a:gd name="T42" fmla="*/ 2147483647 w 28"/>
                  <a:gd name="T43" fmla="*/ 2147483647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8"/>
                  <a:gd name="T67" fmla="*/ 0 h 52"/>
                  <a:gd name="T68" fmla="*/ 28 w 28"/>
                  <a:gd name="T69" fmla="*/ 52 h 5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8" h="52">
                    <a:moveTo>
                      <a:pt x="28" y="30"/>
                    </a:moveTo>
                    <a:lnTo>
                      <a:pt x="28" y="38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6" y="52"/>
                    </a:lnTo>
                    <a:lnTo>
                      <a:pt x="12" y="46"/>
                    </a:lnTo>
                    <a:lnTo>
                      <a:pt x="8" y="42"/>
                    </a:lnTo>
                    <a:lnTo>
                      <a:pt x="6" y="26"/>
                    </a:lnTo>
                    <a:lnTo>
                      <a:pt x="4" y="1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8" y="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2" y="28"/>
                    </a:lnTo>
                    <a:lnTo>
                      <a:pt x="26" y="28"/>
                    </a:lnTo>
                    <a:lnTo>
                      <a:pt x="2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5" name="Freeform 190"/>
              <p:cNvSpPr/>
              <p:nvPr/>
            </p:nvSpPr>
            <p:spPr bwMode="auto">
              <a:xfrm>
                <a:off x="5062167" y="3364977"/>
                <a:ext cx="138373" cy="155311"/>
              </a:xfrm>
              <a:custGeom>
                <a:avLst/>
                <a:gdLst>
                  <a:gd name="T0" fmla="*/ 2147483647 w 94"/>
                  <a:gd name="T1" fmla="*/ 2147483647 h 98"/>
                  <a:gd name="T2" fmla="*/ 2147483647 w 94"/>
                  <a:gd name="T3" fmla="*/ 2147483647 h 98"/>
                  <a:gd name="T4" fmla="*/ 2147483647 w 94"/>
                  <a:gd name="T5" fmla="*/ 2147483647 h 98"/>
                  <a:gd name="T6" fmla="*/ 2147483647 w 94"/>
                  <a:gd name="T7" fmla="*/ 2147483647 h 98"/>
                  <a:gd name="T8" fmla="*/ 2147483647 w 94"/>
                  <a:gd name="T9" fmla="*/ 2147483647 h 98"/>
                  <a:gd name="T10" fmla="*/ 2147483647 w 94"/>
                  <a:gd name="T11" fmla="*/ 2147483647 h 98"/>
                  <a:gd name="T12" fmla="*/ 2147483647 w 94"/>
                  <a:gd name="T13" fmla="*/ 2147483647 h 98"/>
                  <a:gd name="T14" fmla="*/ 2147483647 w 94"/>
                  <a:gd name="T15" fmla="*/ 2147483647 h 98"/>
                  <a:gd name="T16" fmla="*/ 2147483647 w 94"/>
                  <a:gd name="T17" fmla="*/ 2147483647 h 98"/>
                  <a:gd name="T18" fmla="*/ 2147483647 w 94"/>
                  <a:gd name="T19" fmla="*/ 0 h 98"/>
                  <a:gd name="T20" fmla="*/ 2147483647 w 94"/>
                  <a:gd name="T21" fmla="*/ 2147483647 h 98"/>
                  <a:gd name="T22" fmla="*/ 2147483647 w 94"/>
                  <a:gd name="T23" fmla="*/ 2147483647 h 98"/>
                  <a:gd name="T24" fmla="*/ 2147483647 w 94"/>
                  <a:gd name="T25" fmla="*/ 2147483647 h 98"/>
                  <a:gd name="T26" fmla="*/ 2147483647 w 94"/>
                  <a:gd name="T27" fmla="*/ 2147483647 h 98"/>
                  <a:gd name="T28" fmla="*/ 2147483647 w 94"/>
                  <a:gd name="T29" fmla="*/ 2147483647 h 98"/>
                  <a:gd name="T30" fmla="*/ 2147483647 w 94"/>
                  <a:gd name="T31" fmla="*/ 2147483647 h 98"/>
                  <a:gd name="T32" fmla="*/ 2147483647 w 94"/>
                  <a:gd name="T33" fmla="*/ 2147483647 h 98"/>
                  <a:gd name="T34" fmla="*/ 2147483647 w 94"/>
                  <a:gd name="T35" fmla="*/ 2147483647 h 98"/>
                  <a:gd name="T36" fmla="*/ 2147483647 w 94"/>
                  <a:gd name="T37" fmla="*/ 2147483647 h 98"/>
                  <a:gd name="T38" fmla="*/ 2147483647 w 94"/>
                  <a:gd name="T39" fmla="*/ 2147483647 h 98"/>
                  <a:gd name="T40" fmla="*/ 2147483647 w 94"/>
                  <a:gd name="T41" fmla="*/ 2147483647 h 98"/>
                  <a:gd name="T42" fmla="*/ 2147483647 w 94"/>
                  <a:gd name="T43" fmla="*/ 2147483647 h 98"/>
                  <a:gd name="T44" fmla="*/ 2147483647 w 94"/>
                  <a:gd name="T45" fmla="*/ 2147483647 h 98"/>
                  <a:gd name="T46" fmla="*/ 2147483647 w 94"/>
                  <a:gd name="T47" fmla="*/ 2147483647 h 98"/>
                  <a:gd name="T48" fmla="*/ 2147483647 w 94"/>
                  <a:gd name="T49" fmla="*/ 2147483647 h 98"/>
                  <a:gd name="T50" fmla="*/ 2147483647 w 94"/>
                  <a:gd name="T51" fmla="*/ 2147483647 h 98"/>
                  <a:gd name="T52" fmla="*/ 2147483647 w 94"/>
                  <a:gd name="T53" fmla="*/ 2147483647 h 98"/>
                  <a:gd name="T54" fmla="*/ 2147483647 w 94"/>
                  <a:gd name="T55" fmla="*/ 2147483647 h 98"/>
                  <a:gd name="T56" fmla="*/ 2147483647 w 94"/>
                  <a:gd name="T57" fmla="*/ 2147483647 h 98"/>
                  <a:gd name="T58" fmla="*/ 2147483647 w 94"/>
                  <a:gd name="T59" fmla="*/ 2147483647 h 98"/>
                  <a:gd name="T60" fmla="*/ 2147483647 w 94"/>
                  <a:gd name="T61" fmla="*/ 2147483647 h 98"/>
                  <a:gd name="T62" fmla="*/ 2147483647 w 94"/>
                  <a:gd name="T63" fmla="*/ 2147483647 h 98"/>
                  <a:gd name="T64" fmla="*/ 2147483647 w 94"/>
                  <a:gd name="T65" fmla="*/ 2147483647 h 98"/>
                  <a:gd name="T66" fmla="*/ 2147483647 w 94"/>
                  <a:gd name="T67" fmla="*/ 2147483647 h 98"/>
                  <a:gd name="T68" fmla="*/ 2147483647 w 94"/>
                  <a:gd name="T69" fmla="*/ 2147483647 h 98"/>
                  <a:gd name="T70" fmla="*/ 2147483647 w 94"/>
                  <a:gd name="T71" fmla="*/ 2147483647 h 9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4"/>
                  <a:gd name="T109" fmla="*/ 0 h 98"/>
                  <a:gd name="T110" fmla="*/ 94 w 94"/>
                  <a:gd name="T111" fmla="*/ 98 h 9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4" h="98">
                    <a:moveTo>
                      <a:pt x="12" y="14"/>
                    </a:moveTo>
                    <a:lnTo>
                      <a:pt x="20" y="12"/>
                    </a:lnTo>
                    <a:lnTo>
                      <a:pt x="30" y="10"/>
                    </a:lnTo>
                    <a:lnTo>
                      <a:pt x="36" y="8"/>
                    </a:lnTo>
                    <a:lnTo>
                      <a:pt x="38" y="6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42" y="4"/>
                    </a:lnTo>
                    <a:lnTo>
                      <a:pt x="48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78" y="6"/>
                    </a:lnTo>
                    <a:lnTo>
                      <a:pt x="80" y="4"/>
                    </a:lnTo>
                    <a:lnTo>
                      <a:pt x="84" y="4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2"/>
                    </a:lnTo>
                    <a:lnTo>
                      <a:pt x="90" y="4"/>
                    </a:lnTo>
                    <a:lnTo>
                      <a:pt x="94" y="6"/>
                    </a:lnTo>
                    <a:lnTo>
                      <a:pt x="94" y="16"/>
                    </a:lnTo>
                    <a:lnTo>
                      <a:pt x="58" y="16"/>
                    </a:lnTo>
                    <a:lnTo>
                      <a:pt x="60" y="20"/>
                    </a:lnTo>
                    <a:lnTo>
                      <a:pt x="62" y="24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0" y="28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38" y="22"/>
                    </a:lnTo>
                    <a:lnTo>
                      <a:pt x="38" y="24"/>
                    </a:lnTo>
                    <a:lnTo>
                      <a:pt x="40" y="28"/>
                    </a:lnTo>
                    <a:lnTo>
                      <a:pt x="40" y="32"/>
                    </a:lnTo>
                    <a:lnTo>
                      <a:pt x="44" y="38"/>
                    </a:lnTo>
                    <a:lnTo>
                      <a:pt x="48" y="44"/>
                    </a:lnTo>
                    <a:lnTo>
                      <a:pt x="54" y="48"/>
                    </a:lnTo>
                    <a:lnTo>
                      <a:pt x="66" y="56"/>
                    </a:lnTo>
                    <a:lnTo>
                      <a:pt x="70" y="60"/>
                    </a:lnTo>
                    <a:lnTo>
                      <a:pt x="74" y="64"/>
                    </a:lnTo>
                    <a:lnTo>
                      <a:pt x="66" y="64"/>
                    </a:lnTo>
                    <a:lnTo>
                      <a:pt x="64" y="68"/>
                    </a:lnTo>
                    <a:lnTo>
                      <a:pt x="60" y="68"/>
                    </a:lnTo>
                    <a:lnTo>
                      <a:pt x="56" y="66"/>
                    </a:lnTo>
                    <a:lnTo>
                      <a:pt x="52" y="64"/>
                    </a:lnTo>
                    <a:lnTo>
                      <a:pt x="54" y="70"/>
                    </a:lnTo>
                    <a:lnTo>
                      <a:pt x="58" y="74"/>
                    </a:lnTo>
                    <a:lnTo>
                      <a:pt x="52" y="76"/>
                    </a:lnTo>
                    <a:lnTo>
                      <a:pt x="46" y="74"/>
                    </a:lnTo>
                    <a:lnTo>
                      <a:pt x="48" y="82"/>
                    </a:lnTo>
                    <a:lnTo>
                      <a:pt x="50" y="84"/>
                    </a:lnTo>
                    <a:lnTo>
                      <a:pt x="52" y="90"/>
                    </a:lnTo>
                    <a:lnTo>
                      <a:pt x="54" y="98"/>
                    </a:lnTo>
                    <a:lnTo>
                      <a:pt x="48" y="92"/>
                    </a:lnTo>
                    <a:lnTo>
                      <a:pt x="42" y="90"/>
                    </a:lnTo>
                    <a:lnTo>
                      <a:pt x="38" y="88"/>
                    </a:lnTo>
                    <a:lnTo>
                      <a:pt x="38" y="84"/>
                    </a:lnTo>
                    <a:lnTo>
                      <a:pt x="34" y="84"/>
                    </a:lnTo>
                    <a:lnTo>
                      <a:pt x="30" y="82"/>
                    </a:lnTo>
                    <a:lnTo>
                      <a:pt x="26" y="82"/>
                    </a:lnTo>
                    <a:lnTo>
                      <a:pt x="24" y="78"/>
                    </a:lnTo>
                    <a:lnTo>
                      <a:pt x="20" y="68"/>
                    </a:lnTo>
                    <a:lnTo>
                      <a:pt x="18" y="58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0" y="36"/>
                    </a:lnTo>
                    <a:lnTo>
                      <a:pt x="4" y="30"/>
                    </a:lnTo>
                    <a:lnTo>
                      <a:pt x="8" y="26"/>
                    </a:lnTo>
                    <a:lnTo>
                      <a:pt x="12" y="22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6" name="Freeform 191"/>
              <p:cNvSpPr/>
              <p:nvPr/>
            </p:nvSpPr>
            <p:spPr bwMode="auto">
              <a:xfrm>
                <a:off x="4972224" y="3132675"/>
                <a:ext cx="114157" cy="62390"/>
              </a:xfrm>
              <a:custGeom>
                <a:avLst/>
                <a:gdLst>
                  <a:gd name="T0" fmla="*/ 2147483647 w 78"/>
                  <a:gd name="T1" fmla="*/ 0 h 40"/>
                  <a:gd name="T2" fmla="*/ 2147483647 w 78"/>
                  <a:gd name="T3" fmla="*/ 2147483647 h 40"/>
                  <a:gd name="T4" fmla="*/ 2147483647 w 78"/>
                  <a:gd name="T5" fmla="*/ 2147483647 h 40"/>
                  <a:gd name="T6" fmla="*/ 2147483647 w 78"/>
                  <a:gd name="T7" fmla="*/ 2147483647 h 40"/>
                  <a:gd name="T8" fmla="*/ 2147483647 w 78"/>
                  <a:gd name="T9" fmla="*/ 2147483647 h 40"/>
                  <a:gd name="T10" fmla="*/ 2147483647 w 78"/>
                  <a:gd name="T11" fmla="*/ 2147483647 h 40"/>
                  <a:gd name="T12" fmla="*/ 2147483647 w 78"/>
                  <a:gd name="T13" fmla="*/ 2147483647 h 40"/>
                  <a:gd name="T14" fmla="*/ 2147483647 w 78"/>
                  <a:gd name="T15" fmla="*/ 2147483647 h 40"/>
                  <a:gd name="T16" fmla="*/ 2147483647 w 78"/>
                  <a:gd name="T17" fmla="*/ 2147483647 h 40"/>
                  <a:gd name="T18" fmla="*/ 2147483647 w 78"/>
                  <a:gd name="T19" fmla="*/ 2147483647 h 40"/>
                  <a:gd name="T20" fmla="*/ 2147483647 w 78"/>
                  <a:gd name="T21" fmla="*/ 2147483647 h 40"/>
                  <a:gd name="T22" fmla="*/ 2147483647 w 78"/>
                  <a:gd name="T23" fmla="*/ 2147483647 h 40"/>
                  <a:gd name="T24" fmla="*/ 2147483647 w 78"/>
                  <a:gd name="T25" fmla="*/ 2147483647 h 40"/>
                  <a:gd name="T26" fmla="*/ 2147483647 w 78"/>
                  <a:gd name="T27" fmla="*/ 2147483647 h 40"/>
                  <a:gd name="T28" fmla="*/ 2147483647 w 78"/>
                  <a:gd name="T29" fmla="*/ 2147483647 h 40"/>
                  <a:gd name="T30" fmla="*/ 2147483647 w 78"/>
                  <a:gd name="T31" fmla="*/ 2147483647 h 40"/>
                  <a:gd name="T32" fmla="*/ 2147483647 w 78"/>
                  <a:gd name="T33" fmla="*/ 2147483647 h 40"/>
                  <a:gd name="T34" fmla="*/ 2147483647 w 78"/>
                  <a:gd name="T35" fmla="*/ 2147483647 h 40"/>
                  <a:gd name="T36" fmla="*/ 2147483647 w 78"/>
                  <a:gd name="T37" fmla="*/ 2147483647 h 40"/>
                  <a:gd name="T38" fmla="*/ 2147483647 w 78"/>
                  <a:gd name="T39" fmla="*/ 2147483647 h 40"/>
                  <a:gd name="T40" fmla="*/ 2147483647 w 78"/>
                  <a:gd name="T41" fmla="*/ 2147483647 h 40"/>
                  <a:gd name="T42" fmla="*/ 2147483647 w 78"/>
                  <a:gd name="T43" fmla="*/ 2147483647 h 40"/>
                  <a:gd name="T44" fmla="*/ 2147483647 w 78"/>
                  <a:gd name="T45" fmla="*/ 2147483647 h 40"/>
                  <a:gd name="T46" fmla="*/ 2147483647 w 78"/>
                  <a:gd name="T47" fmla="*/ 2147483647 h 40"/>
                  <a:gd name="T48" fmla="*/ 2147483647 w 78"/>
                  <a:gd name="T49" fmla="*/ 2147483647 h 40"/>
                  <a:gd name="T50" fmla="*/ 2147483647 w 78"/>
                  <a:gd name="T51" fmla="*/ 2147483647 h 40"/>
                  <a:gd name="T52" fmla="*/ 2147483647 w 78"/>
                  <a:gd name="T53" fmla="*/ 2147483647 h 40"/>
                  <a:gd name="T54" fmla="*/ 0 w 78"/>
                  <a:gd name="T55" fmla="*/ 2147483647 h 40"/>
                  <a:gd name="T56" fmla="*/ 2147483647 w 78"/>
                  <a:gd name="T57" fmla="*/ 2147483647 h 40"/>
                  <a:gd name="T58" fmla="*/ 2147483647 w 78"/>
                  <a:gd name="T59" fmla="*/ 2147483647 h 40"/>
                  <a:gd name="T60" fmla="*/ 2147483647 w 78"/>
                  <a:gd name="T61" fmla="*/ 2147483647 h 40"/>
                  <a:gd name="T62" fmla="*/ 2147483647 w 78"/>
                  <a:gd name="T63" fmla="*/ 2147483647 h 40"/>
                  <a:gd name="T64" fmla="*/ 2147483647 w 78"/>
                  <a:gd name="T65" fmla="*/ 2147483647 h 40"/>
                  <a:gd name="T66" fmla="*/ 2147483647 w 78"/>
                  <a:gd name="T67" fmla="*/ 2147483647 h 40"/>
                  <a:gd name="T68" fmla="*/ 2147483647 w 78"/>
                  <a:gd name="T69" fmla="*/ 0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8"/>
                  <a:gd name="T106" fmla="*/ 0 h 40"/>
                  <a:gd name="T107" fmla="*/ 78 w 78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8" h="40">
                    <a:moveTo>
                      <a:pt x="22" y="0"/>
                    </a:moveTo>
                    <a:lnTo>
                      <a:pt x="24" y="6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8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78" y="16"/>
                    </a:lnTo>
                    <a:lnTo>
                      <a:pt x="76" y="24"/>
                    </a:lnTo>
                    <a:lnTo>
                      <a:pt x="76" y="26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2" y="24"/>
                    </a:lnTo>
                    <a:lnTo>
                      <a:pt x="50" y="26"/>
                    </a:lnTo>
                    <a:lnTo>
                      <a:pt x="46" y="30"/>
                    </a:lnTo>
                    <a:lnTo>
                      <a:pt x="36" y="34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6" y="16"/>
                    </a:lnTo>
                    <a:lnTo>
                      <a:pt x="12" y="14"/>
                    </a:lnTo>
                    <a:lnTo>
                      <a:pt x="18" y="12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7" name="Freeform 192"/>
              <p:cNvSpPr/>
              <p:nvPr/>
            </p:nvSpPr>
            <p:spPr bwMode="auto">
              <a:xfrm>
                <a:off x="4873056" y="3107454"/>
                <a:ext cx="131455" cy="62390"/>
              </a:xfrm>
              <a:custGeom>
                <a:avLst/>
                <a:gdLst>
                  <a:gd name="T0" fmla="*/ 2147483647 w 89"/>
                  <a:gd name="T1" fmla="*/ 2147483647 h 40"/>
                  <a:gd name="T2" fmla="*/ 2147483647 w 89"/>
                  <a:gd name="T3" fmla="*/ 2147483647 h 40"/>
                  <a:gd name="T4" fmla="*/ 2147483647 w 89"/>
                  <a:gd name="T5" fmla="*/ 2147483647 h 40"/>
                  <a:gd name="T6" fmla="*/ 2147483647 w 89"/>
                  <a:gd name="T7" fmla="*/ 2147483647 h 40"/>
                  <a:gd name="T8" fmla="*/ 2147483647 w 89"/>
                  <a:gd name="T9" fmla="*/ 2147483647 h 40"/>
                  <a:gd name="T10" fmla="*/ 2147483647 w 89"/>
                  <a:gd name="T11" fmla="*/ 2147483647 h 40"/>
                  <a:gd name="T12" fmla="*/ 2147483647 w 89"/>
                  <a:gd name="T13" fmla="*/ 2147483647 h 40"/>
                  <a:gd name="T14" fmla="*/ 2147483647 w 89"/>
                  <a:gd name="T15" fmla="*/ 2147483647 h 40"/>
                  <a:gd name="T16" fmla="*/ 2147483647 w 89"/>
                  <a:gd name="T17" fmla="*/ 2147483647 h 40"/>
                  <a:gd name="T18" fmla="*/ 2147483647 w 89"/>
                  <a:gd name="T19" fmla="*/ 0 h 40"/>
                  <a:gd name="T20" fmla="*/ 2147483647 w 89"/>
                  <a:gd name="T21" fmla="*/ 0 h 40"/>
                  <a:gd name="T22" fmla="*/ 2147483647 w 89"/>
                  <a:gd name="T23" fmla="*/ 0 h 40"/>
                  <a:gd name="T24" fmla="*/ 0 w 89"/>
                  <a:gd name="T25" fmla="*/ 2147483647 h 40"/>
                  <a:gd name="T26" fmla="*/ 2147483647 w 89"/>
                  <a:gd name="T27" fmla="*/ 2147483647 h 40"/>
                  <a:gd name="T28" fmla="*/ 2147483647 w 89"/>
                  <a:gd name="T29" fmla="*/ 2147483647 h 40"/>
                  <a:gd name="T30" fmla="*/ 2147483647 w 89"/>
                  <a:gd name="T31" fmla="*/ 2147483647 h 40"/>
                  <a:gd name="T32" fmla="*/ 2147483647 w 89"/>
                  <a:gd name="T33" fmla="*/ 2147483647 h 40"/>
                  <a:gd name="T34" fmla="*/ 2147483647 w 89"/>
                  <a:gd name="T35" fmla="*/ 2147483647 h 40"/>
                  <a:gd name="T36" fmla="*/ 2147483647 w 89"/>
                  <a:gd name="T37" fmla="*/ 2147483647 h 40"/>
                  <a:gd name="T38" fmla="*/ 2147483647 w 89"/>
                  <a:gd name="T39" fmla="*/ 2147483647 h 40"/>
                  <a:gd name="T40" fmla="*/ 2147483647 w 89"/>
                  <a:gd name="T41" fmla="*/ 2147483647 h 40"/>
                  <a:gd name="T42" fmla="*/ 2147483647 w 89"/>
                  <a:gd name="T43" fmla="*/ 2147483647 h 40"/>
                  <a:gd name="T44" fmla="*/ 2147483647 w 89"/>
                  <a:gd name="T45" fmla="*/ 2147483647 h 40"/>
                  <a:gd name="T46" fmla="*/ 2147483647 w 89"/>
                  <a:gd name="T47" fmla="*/ 2147483647 h 40"/>
                  <a:gd name="T48" fmla="*/ 2147483647 w 89"/>
                  <a:gd name="T49" fmla="*/ 2147483647 h 40"/>
                  <a:gd name="T50" fmla="*/ 2147483647 w 89"/>
                  <a:gd name="T51" fmla="*/ 2147483647 h 40"/>
                  <a:gd name="T52" fmla="*/ 2147483647 w 89"/>
                  <a:gd name="T53" fmla="*/ 2147483647 h 40"/>
                  <a:gd name="T54" fmla="*/ 2147483647 w 89"/>
                  <a:gd name="T55" fmla="*/ 2147483647 h 40"/>
                  <a:gd name="T56" fmla="*/ 2147483647 w 89"/>
                  <a:gd name="T57" fmla="*/ 2147483647 h 40"/>
                  <a:gd name="T58" fmla="*/ 2147483647 w 89"/>
                  <a:gd name="T59" fmla="*/ 2147483647 h 40"/>
                  <a:gd name="T60" fmla="*/ 2147483647 w 89"/>
                  <a:gd name="T61" fmla="*/ 2147483647 h 40"/>
                  <a:gd name="T62" fmla="*/ 2147483647 w 89"/>
                  <a:gd name="T63" fmla="*/ 2147483647 h 40"/>
                  <a:gd name="T64" fmla="*/ 2147483647 w 89"/>
                  <a:gd name="T65" fmla="*/ 2147483647 h 40"/>
                  <a:gd name="T66" fmla="*/ 2147483647 w 89"/>
                  <a:gd name="T67" fmla="*/ 2147483647 h 40"/>
                  <a:gd name="T68" fmla="*/ 2147483647 w 89"/>
                  <a:gd name="T69" fmla="*/ 2147483647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9"/>
                  <a:gd name="T106" fmla="*/ 0 h 40"/>
                  <a:gd name="T107" fmla="*/ 89 w 89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9" h="40">
                    <a:moveTo>
                      <a:pt x="89" y="16"/>
                    </a:moveTo>
                    <a:lnTo>
                      <a:pt x="85" y="14"/>
                    </a:lnTo>
                    <a:lnTo>
                      <a:pt x="79" y="12"/>
                    </a:lnTo>
                    <a:lnTo>
                      <a:pt x="71" y="10"/>
                    </a:lnTo>
                    <a:lnTo>
                      <a:pt x="67" y="6"/>
                    </a:lnTo>
                    <a:lnTo>
                      <a:pt x="65" y="10"/>
                    </a:lnTo>
                    <a:lnTo>
                      <a:pt x="61" y="10"/>
                    </a:lnTo>
                    <a:lnTo>
                      <a:pt x="59" y="10"/>
                    </a:lnTo>
                    <a:lnTo>
                      <a:pt x="59" y="6"/>
                    </a:lnTo>
                    <a:lnTo>
                      <a:pt x="37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10" y="26"/>
                    </a:lnTo>
                    <a:lnTo>
                      <a:pt x="18" y="32"/>
                    </a:lnTo>
                    <a:lnTo>
                      <a:pt x="24" y="38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37" y="36"/>
                    </a:lnTo>
                    <a:lnTo>
                      <a:pt x="41" y="34"/>
                    </a:lnTo>
                    <a:lnTo>
                      <a:pt x="45" y="32"/>
                    </a:lnTo>
                    <a:lnTo>
                      <a:pt x="51" y="34"/>
                    </a:lnTo>
                    <a:lnTo>
                      <a:pt x="55" y="36"/>
                    </a:lnTo>
                    <a:lnTo>
                      <a:pt x="61" y="38"/>
                    </a:lnTo>
                    <a:lnTo>
                      <a:pt x="65" y="38"/>
                    </a:lnTo>
                    <a:lnTo>
                      <a:pt x="67" y="38"/>
                    </a:lnTo>
                    <a:lnTo>
                      <a:pt x="73" y="32"/>
                    </a:lnTo>
                    <a:lnTo>
                      <a:pt x="79" y="30"/>
                    </a:lnTo>
                    <a:lnTo>
                      <a:pt x="85" y="28"/>
                    </a:lnTo>
                    <a:lnTo>
                      <a:pt x="85" y="26"/>
                    </a:lnTo>
                    <a:lnTo>
                      <a:pt x="85" y="22"/>
                    </a:lnTo>
                    <a:lnTo>
                      <a:pt x="87" y="22"/>
                    </a:lnTo>
                    <a:lnTo>
                      <a:pt x="8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8" name="Freeform 193"/>
              <p:cNvSpPr/>
              <p:nvPr/>
            </p:nvSpPr>
            <p:spPr bwMode="auto">
              <a:xfrm>
                <a:off x="5179783" y="3165861"/>
                <a:ext cx="72646" cy="78319"/>
              </a:xfrm>
              <a:custGeom>
                <a:avLst/>
                <a:gdLst>
                  <a:gd name="T0" fmla="*/ 2147483647 w 50"/>
                  <a:gd name="T1" fmla="*/ 2147483647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0 w 50"/>
                  <a:gd name="T11" fmla="*/ 2147483647 h 50"/>
                  <a:gd name="T12" fmla="*/ 2147483647 w 50"/>
                  <a:gd name="T13" fmla="*/ 0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2147483647 w 50"/>
                  <a:gd name="T31" fmla="*/ 2147483647 h 5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0"/>
                  <a:gd name="T49" fmla="*/ 0 h 50"/>
                  <a:gd name="T50" fmla="*/ 50 w 50"/>
                  <a:gd name="T51" fmla="*/ 50 h 5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0" h="50">
                    <a:moveTo>
                      <a:pt x="26" y="50"/>
                    </a:moveTo>
                    <a:lnTo>
                      <a:pt x="22" y="34"/>
                    </a:lnTo>
                    <a:lnTo>
                      <a:pt x="18" y="24"/>
                    </a:lnTo>
                    <a:lnTo>
                      <a:pt x="14" y="16"/>
                    </a:lnTo>
                    <a:lnTo>
                      <a:pt x="8" y="10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2" y="6"/>
                    </a:lnTo>
                    <a:lnTo>
                      <a:pt x="40" y="18"/>
                    </a:lnTo>
                    <a:lnTo>
                      <a:pt x="44" y="24"/>
                    </a:lnTo>
                    <a:lnTo>
                      <a:pt x="50" y="36"/>
                    </a:lnTo>
                    <a:lnTo>
                      <a:pt x="34" y="34"/>
                    </a:lnTo>
                    <a:lnTo>
                      <a:pt x="34" y="44"/>
                    </a:lnTo>
                    <a:lnTo>
                      <a:pt x="26" y="48"/>
                    </a:lnTo>
                    <a:lnTo>
                      <a:pt x="26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9" name="Freeform 194"/>
              <p:cNvSpPr/>
              <p:nvPr/>
            </p:nvSpPr>
            <p:spPr bwMode="auto">
              <a:xfrm>
                <a:off x="4960693" y="3169843"/>
                <a:ext cx="140680" cy="79646"/>
              </a:xfrm>
              <a:custGeom>
                <a:avLst/>
                <a:gdLst>
                  <a:gd name="T0" fmla="*/ 2147483647 w 96"/>
                  <a:gd name="T1" fmla="*/ 2147483647 h 50"/>
                  <a:gd name="T2" fmla="*/ 2147483647 w 96"/>
                  <a:gd name="T3" fmla="*/ 2147483647 h 50"/>
                  <a:gd name="T4" fmla="*/ 2147483647 w 96"/>
                  <a:gd name="T5" fmla="*/ 2147483647 h 50"/>
                  <a:gd name="T6" fmla="*/ 2147483647 w 96"/>
                  <a:gd name="T7" fmla="*/ 2147483647 h 50"/>
                  <a:gd name="T8" fmla="*/ 2147483647 w 96"/>
                  <a:gd name="T9" fmla="*/ 2147483647 h 50"/>
                  <a:gd name="T10" fmla="*/ 2147483647 w 96"/>
                  <a:gd name="T11" fmla="*/ 2147483647 h 50"/>
                  <a:gd name="T12" fmla="*/ 2147483647 w 96"/>
                  <a:gd name="T13" fmla="*/ 2147483647 h 50"/>
                  <a:gd name="T14" fmla="*/ 2147483647 w 96"/>
                  <a:gd name="T15" fmla="*/ 2147483647 h 50"/>
                  <a:gd name="T16" fmla="*/ 2147483647 w 96"/>
                  <a:gd name="T17" fmla="*/ 2147483647 h 50"/>
                  <a:gd name="T18" fmla="*/ 2147483647 w 96"/>
                  <a:gd name="T19" fmla="*/ 2147483647 h 50"/>
                  <a:gd name="T20" fmla="*/ 0 w 96"/>
                  <a:gd name="T21" fmla="*/ 2147483647 h 50"/>
                  <a:gd name="T22" fmla="*/ 2147483647 w 96"/>
                  <a:gd name="T23" fmla="*/ 2147483647 h 50"/>
                  <a:gd name="T24" fmla="*/ 2147483647 w 96"/>
                  <a:gd name="T25" fmla="*/ 2147483647 h 50"/>
                  <a:gd name="T26" fmla="*/ 2147483647 w 96"/>
                  <a:gd name="T27" fmla="*/ 2147483647 h 50"/>
                  <a:gd name="T28" fmla="*/ 2147483647 w 96"/>
                  <a:gd name="T29" fmla="*/ 2147483647 h 50"/>
                  <a:gd name="T30" fmla="*/ 2147483647 w 96"/>
                  <a:gd name="T31" fmla="*/ 2147483647 h 50"/>
                  <a:gd name="T32" fmla="*/ 2147483647 w 96"/>
                  <a:gd name="T33" fmla="*/ 2147483647 h 50"/>
                  <a:gd name="T34" fmla="*/ 2147483647 w 96"/>
                  <a:gd name="T35" fmla="*/ 2147483647 h 50"/>
                  <a:gd name="T36" fmla="*/ 2147483647 w 96"/>
                  <a:gd name="T37" fmla="*/ 2147483647 h 50"/>
                  <a:gd name="T38" fmla="*/ 2147483647 w 96"/>
                  <a:gd name="T39" fmla="*/ 2147483647 h 50"/>
                  <a:gd name="T40" fmla="*/ 2147483647 w 96"/>
                  <a:gd name="T41" fmla="*/ 0 h 50"/>
                  <a:gd name="T42" fmla="*/ 2147483647 w 96"/>
                  <a:gd name="T43" fmla="*/ 0 h 50"/>
                  <a:gd name="T44" fmla="*/ 2147483647 w 96"/>
                  <a:gd name="T45" fmla="*/ 0 h 50"/>
                  <a:gd name="T46" fmla="*/ 2147483647 w 96"/>
                  <a:gd name="T47" fmla="*/ 2147483647 h 50"/>
                  <a:gd name="T48" fmla="*/ 2147483647 w 96"/>
                  <a:gd name="T49" fmla="*/ 2147483647 h 50"/>
                  <a:gd name="T50" fmla="*/ 2147483647 w 96"/>
                  <a:gd name="T51" fmla="*/ 2147483647 h 50"/>
                  <a:gd name="T52" fmla="*/ 2147483647 w 96"/>
                  <a:gd name="T53" fmla="*/ 2147483647 h 50"/>
                  <a:gd name="T54" fmla="*/ 2147483647 w 96"/>
                  <a:gd name="T55" fmla="*/ 2147483647 h 50"/>
                  <a:gd name="T56" fmla="*/ 2147483647 w 96"/>
                  <a:gd name="T57" fmla="*/ 2147483647 h 50"/>
                  <a:gd name="T58" fmla="*/ 2147483647 w 96"/>
                  <a:gd name="T59" fmla="*/ 2147483647 h 50"/>
                  <a:gd name="T60" fmla="*/ 2147483647 w 96"/>
                  <a:gd name="T61" fmla="*/ 2147483647 h 50"/>
                  <a:gd name="T62" fmla="*/ 2147483647 w 96"/>
                  <a:gd name="T63" fmla="*/ 2147483647 h 50"/>
                  <a:gd name="T64" fmla="*/ 2147483647 w 96"/>
                  <a:gd name="T65" fmla="*/ 2147483647 h 50"/>
                  <a:gd name="T66" fmla="*/ 2147483647 w 96"/>
                  <a:gd name="T67" fmla="*/ 2147483647 h 50"/>
                  <a:gd name="T68" fmla="*/ 2147483647 w 96"/>
                  <a:gd name="T69" fmla="*/ 2147483647 h 50"/>
                  <a:gd name="T70" fmla="*/ 2147483647 w 96"/>
                  <a:gd name="T71" fmla="*/ 2147483647 h 50"/>
                  <a:gd name="T72" fmla="*/ 2147483647 w 96"/>
                  <a:gd name="T73" fmla="*/ 2147483647 h 50"/>
                  <a:gd name="T74" fmla="*/ 2147483647 w 96"/>
                  <a:gd name="T75" fmla="*/ 2147483647 h 50"/>
                  <a:gd name="T76" fmla="*/ 2147483647 w 96"/>
                  <a:gd name="T77" fmla="*/ 2147483647 h 5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50"/>
                  <a:gd name="T119" fmla="*/ 96 w 96"/>
                  <a:gd name="T120" fmla="*/ 50 h 5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50">
                    <a:moveTo>
                      <a:pt x="58" y="46"/>
                    </a:moveTo>
                    <a:lnTo>
                      <a:pt x="56" y="44"/>
                    </a:lnTo>
                    <a:lnTo>
                      <a:pt x="54" y="42"/>
                    </a:lnTo>
                    <a:lnTo>
                      <a:pt x="44" y="46"/>
                    </a:lnTo>
                    <a:lnTo>
                      <a:pt x="38" y="48"/>
                    </a:lnTo>
                    <a:lnTo>
                      <a:pt x="30" y="50"/>
                    </a:lnTo>
                    <a:lnTo>
                      <a:pt x="26" y="50"/>
                    </a:lnTo>
                    <a:lnTo>
                      <a:pt x="22" y="48"/>
                    </a:lnTo>
                    <a:lnTo>
                      <a:pt x="16" y="44"/>
                    </a:lnTo>
                    <a:lnTo>
                      <a:pt x="8" y="38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14"/>
                    </a:lnTo>
                    <a:lnTo>
                      <a:pt x="28" y="16"/>
                    </a:lnTo>
                    <a:lnTo>
                      <a:pt x="44" y="10"/>
                    </a:lnTo>
                    <a:lnTo>
                      <a:pt x="54" y="6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2"/>
                    </a:lnTo>
                    <a:lnTo>
                      <a:pt x="84" y="2"/>
                    </a:lnTo>
                    <a:lnTo>
                      <a:pt x="86" y="4"/>
                    </a:lnTo>
                    <a:lnTo>
                      <a:pt x="90" y="6"/>
                    </a:lnTo>
                    <a:lnTo>
                      <a:pt x="96" y="8"/>
                    </a:lnTo>
                    <a:lnTo>
                      <a:pt x="94" y="14"/>
                    </a:lnTo>
                    <a:lnTo>
                      <a:pt x="90" y="16"/>
                    </a:lnTo>
                    <a:lnTo>
                      <a:pt x="86" y="18"/>
                    </a:lnTo>
                    <a:lnTo>
                      <a:pt x="82" y="22"/>
                    </a:lnTo>
                    <a:lnTo>
                      <a:pt x="82" y="30"/>
                    </a:lnTo>
                    <a:lnTo>
                      <a:pt x="80" y="36"/>
                    </a:lnTo>
                    <a:lnTo>
                      <a:pt x="78" y="38"/>
                    </a:lnTo>
                    <a:lnTo>
                      <a:pt x="74" y="42"/>
                    </a:lnTo>
                    <a:lnTo>
                      <a:pt x="68" y="42"/>
                    </a:lnTo>
                    <a:lnTo>
                      <a:pt x="62" y="42"/>
                    </a:lnTo>
                    <a:lnTo>
                      <a:pt x="5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0" name="Freeform 195"/>
              <p:cNvSpPr/>
              <p:nvPr/>
            </p:nvSpPr>
            <p:spPr bwMode="auto">
              <a:xfrm>
                <a:off x="5082923" y="3049046"/>
                <a:ext cx="380526" cy="234958"/>
              </a:xfrm>
              <a:custGeom>
                <a:avLst/>
                <a:gdLst>
                  <a:gd name="T0" fmla="*/ 2147483647 w 260"/>
                  <a:gd name="T1" fmla="*/ 2147483647 h 148"/>
                  <a:gd name="T2" fmla="*/ 2147483647 w 260"/>
                  <a:gd name="T3" fmla="*/ 2147483647 h 148"/>
                  <a:gd name="T4" fmla="*/ 2147483647 w 260"/>
                  <a:gd name="T5" fmla="*/ 2147483647 h 148"/>
                  <a:gd name="T6" fmla="*/ 2147483647 w 260"/>
                  <a:gd name="T7" fmla="*/ 2147483647 h 148"/>
                  <a:gd name="T8" fmla="*/ 2147483647 w 260"/>
                  <a:gd name="T9" fmla="*/ 2147483647 h 148"/>
                  <a:gd name="T10" fmla="*/ 2147483647 w 260"/>
                  <a:gd name="T11" fmla="*/ 2147483647 h 148"/>
                  <a:gd name="T12" fmla="*/ 2147483647 w 260"/>
                  <a:gd name="T13" fmla="*/ 2147483647 h 148"/>
                  <a:gd name="T14" fmla="*/ 2147483647 w 260"/>
                  <a:gd name="T15" fmla="*/ 2147483647 h 148"/>
                  <a:gd name="T16" fmla="*/ 2147483647 w 260"/>
                  <a:gd name="T17" fmla="*/ 2147483647 h 148"/>
                  <a:gd name="T18" fmla="*/ 2147483647 w 260"/>
                  <a:gd name="T19" fmla="*/ 2147483647 h 148"/>
                  <a:gd name="T20" fmla="*/ 2147483647 w 260"/>
                  <a:gd name="T21" fmla="*/ 2147483647 h 148"/>
                  <a:gd name="T22" fmla="*/ 2147483647 w 260"/>
                  <a:gd name="T23" fmla="*/ 2147483647 h 148"/>
                  <a:gd name="T24" fmla="*/ 2147483647 w 260"/>
                  <a:gd name="T25" fmla="*/ 2147483647 h 148"/>
                  <a:gd name="T26" fmla="*/ 2147483647 w 260"/>
                  <a:gd name="T27" fmla="*/ 2147483647 h 148"/>
                  <a:gd name="T28" fmla="*/ 2147483647 w 260"/>
                  <a:gd name="T29" fmla="*/ 2147483647 h 148"/>
                  <a:gd name="T30" fmla="*/ 2147483647 w 260"/>
                  <a:gd name="T31" fmla="*/ 2147483647 h 148"/>
                  <a:gd name="T32" fmla="*/ 2147483647 w 260"/>
                  <a:gd name="T33" fmla="*/ 2147483647 h 148"/>
                  <a:gd name="T34" fmla="*/ 2147483647 w 260"/>
                  <a:gd name="T35" fmla="*/ 2147483647 h 148"/>
                  <a:gd name="T36" fmla="*/ 2147483647 w 260"/>
                  <a:gd name="T37" fmla="*/ 2147483647 h 148"/>
                  <a:gd name="T38" fmla="*/ 2147483647 w 260"/>
                  <a:gd name="T39" fmla="*/ 2147483647 h 148"/>
                  <a:gd name="T40" fmla="*/ 2147483647 w 260"/>
                  <a:gd name="T41" fmla="*/ 2147483647 h 148"/>
                  <a:gd name="T42" fmla="*/ 2147483647 w 260"/>
                  <a:gd name="T43" fmla="*/ 2147483647 h 148"/>
                  <a:gd name="T44" fmla="*/ 2147483647 w 260"/>
                  <a:gd name="T45" fmla="*/ 2147483647 h 148"/>
                  <a:gd name="T46" fmla="*/ 2147483647 w 260"/>
                  <a:gd name="T47" fmla="*/ 2147483647 h 148"/>
                  <a:gd name="T48" fmla="*/ 2147483647 w 260"/>
                  <a:gd name="T49" fmla="*/ 2147483647 h 148"/>
                  <a:gd name="T50" fmla="*/ 2147483647 w 260"/>
                  <a:gd name="T51" fmla="*/ 2147483647 h 148"/>
                  <a:gd name="T52" fmla="*/ 2147483647 w 260"/>
                  <a:gd name="T53" fmla="*/ 2147483647 h 148"/>
                  <a:gd name="T54" fmla="*/ 2147483647 w 260"/>
                  <a:gd name="T55" fmla="*/ 2147483647 h 148"/>
                  <a:gd name="T56" fmla="*/ 2147483647 w 260"/>
                  <a:gd name="T57" fmla="*/ 2147483647 h 148"/>
                  <a:gd name="T58" fmla="*/ 2147483647 w 260"/>
                  <a:gd name="T59" fmla="*/ 2147483647 h 148"/>
                  <a:gd name="T60" fmla="*/ 2147483647 w 260"/>
                  <a:gd name="T61" fmla="*/ 2147483647 h 148"/>
                  <a:gd name="T62" fmla="*/ 2147483647 w 260"/>
                  <a:gd name="T63" fmla="*/ 2147483647 h 148"/>
                  <a:gd name="T64" fmla="*/ 2147483647 w 260"/>
                  <a:gd name="T65" fmla="*/ 2147483647 h 148"/>
                  <a:gd name="T66" fmla="*/ 2147483647 w 260"/>
                  <a:gd name="T67" fmla="*/ 2147483647 h 148"/>
                  <a:gd name="T68" fmla="*/ 2147483647 w 260"/>
                  <a:gd name="T69" fmla="*/ 2147483647 h 148"/>
                  <a:gd name="T70" fmla="*/ 2147483647 w 260"/>
                  <a:gd name="T71" fmla="*/ 2147483647 h 148"/>
                  <a:gd name="T72" fmla="*/ 2147483647 w 260"/>
                  <a:gd name="T73" fmla="*/ 2147483647 h 148"/>
                  <a:gd name="T74" fmla="*/ 2147483647 w 260"/>
                  <a:gd name="T75" fmla="*/ 2147483647 h 148"/>
                  <a:gd name="T76" fmla="*/ 2147483647 w 260"/>
                  <a:gd name="T77" fmla="*/ 2147483647 h 148"/>
                  <a:gd name="T78" fmla="*/ 2147483647 w 260"/>
                  <a:gd name="T79" fmla="*/ 2147483647 h 148"/>
                  <a:gd name="T80" fmla="*/ 2147483647 w 260"/>
                  <a:gd name="T81" fmla="*/ 2147483647 h 148"/>
                  <a:gd name="T82" fmla="*/ 2147483647 w 260"/>
                  <a:gd name="T83" fmla="*/ 2147483647 h 148"/>
                  <a:gd name="T84" fmla="*/ 2147483647 w 260"/>
                  <a:gd name="T85" fmla="*/ 2147483647 h 148"/>
                  <a:gd name="T86" fmla="*/ 2147483647 w 260"/>
                  <a:gd name="T87" fmla="*/ 2147483647 h 148"/>
                  <a:gd name="T88" fmla="*/ 2147483647 w 260"/>
                  <a:gd name="T89" fmla="*/ 2147483647 h 148"/>
                  <a:gd name="T90" fmla="*/ 2147483647 w 260"/>
                  <a:gd name="T91" fmla="*/ 2147483647 h 148"/>
                  <a:gd name="T92" fmla="*/ 2147483647 w 260"/>
                  <a:gd name="T93" fmla="*/ 2147483647 h 148"/>
                  <a:gd name="T94" fmla="*/ 2147483647 w 260"/>
                  <a:gd name="T95" fmla="*/ 2147483647 h 148"/>
                  <a:gd name="T96" fmla="*/ 2147483647 w 260"/>
                  <a:gd name="T97" fmla="*/ 2147483647 h 14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0"/>
                  <a:gd name="T148" fmla="*/ 0 h 148"/>
                  <a:gd name="T149" fmla="*/ 260 w 260"/>
                  <a:gd name="T150" fmla="*/ 148 h 14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0" h="148">
                    <a:moveTo>
                      <a:pt x="66" y="82"/>
                    </a:moveTo>
                    <a:lnTo>
                      <a:pt x="60" y="84"/>
                    </a:lnTo>
                    <a:lnTo>
                      <a:pt x="54" y="88"/>
                    </a:lnTo>
                    <a:lnTo>
                      <a:pt x="44" y="90"/>
                    </a:lnTo>
                    <a:lnTo>
                      <a:pt x="36" y="90"/>
                    </a:lnTo>
                    <a:lnTo>
                      <a:pt x="26" y="88"/>
                    </a:lnTo>
                    <a:lnTo>
                      <a:pt x="18" y="84"/>
                    </a:lnTo>
                    <a:lnTo>
                      <a:pt x="12" y="84"/>
                    </a:lnTo>
                    <a:lnTo>
                      <a:pt x="6" y="82"/>
                    </a:lnTo>
                    <a:lnTo>
                      <a:pt x="2" y="80"/>
                    </a:lnTo>
                    <a:lnTo>
                      <a:pt x="0" y="78"/>
                    </a:lnTo>
                    <a:lnTo>
                      <a:pt x="2" y="66"/>
                    </a:lnTo>
                    <a:lnTo>
                      <a:pt x="2" y="62"/>
                    </a:lnTo>
                    <a:lnTo>
                      <a:pt x="12" y="52"/>
                    </a:lnTo>
                    <a:lnTo>
                      <a:pt x="16" y="44"/>
                    </a:lnTo>
                    <a:lnTo>
                      <a:pt x="22" y="38"/>
                    </a:lnTo>
                    <a:lnTo>
                      <a:pt x="16" y="30"/>
                    </a:lnTo>
                    <a:lnTo>
                      <a:pt x="8" y="20"/>
                    </a:lnTo>
                    <a:lnTo>
                      <a:pt x="6" y="14"/>
                    </a:lnTo>
                    <a:lnTo>
                      <a:pt x="24" y="10"/>
                    </a:lnTo>
                    <a:lnTo>
                      <a:pt x="46" y="10"/>
                    </a:lnTo>
                    <a:lnTo>
                      <a:pt x="64" y="10"/>
                    </a:lnTo>
                    <a:lnTo>
                      <a:pt x="80" y="16"/>
                    </a:lnTo>
                    <a:lnTo>
                      <a:pt x="96" y="14"/>
                    </a:lnTo>
                    <a:lnTo>
                      <a:pt x="112" y="16"/>
                    </a:lnTo>
                    <a:lnTo>
                      <a:pt x="116" y="8"/>
                    </a:lnTo>
                    <a:lnTo>
                      <a:pt x="128" y="6"/>
                    </a:lnTo>
                    <a:lnTo>
                      <a:pt x="138" y="6"/>
                    </a:lnTo>
                    <a:lnTo>
                      <a:pt x="156" y="0"/>
                    </a:lnTo>
                    <a:lnTo>
                      <a:pt x="166" y="8"/>
                    </a:lnTo>
                    <a:lnTo>
                      <a:pt x="166" y="14"/>
                    </a:lnTo>
                    <a:lnTo>
                      <a:pt x="168" y="22"/>
                    </a:lnTo>
                    <a:lnTo>
                      <a:pt x="184" y="24"/>
                    </a:lnTo>
                    <a:lnTo>
                      <a:pt x="186" y="30"/>
                    </a:lnTo>
                    <a:lnTo>
                      <a:pt x="188" y="36"/>
                    </a:lnTo>
                    <a:lnTo>
                      <a:pt x="198" y="36"/>
                    </a:lnTo>
                    <a:lnTo>
                      <a:pt x="202" y="40"/>
                    </a:lnTo>
                    <a:lnTo>
                      <a:pt x="216" y="36"/>
                    </a:lnTo>
                    <a:lnTo>
                      <a:pt x="222" y="44"/>
                    </a:lnTo>
                    <a:lnTo>
                      <a:pt x="234" y="48"/>
                    </a:lnTo>
                    <a:lnTo>
                      <a:pt x="248" y="50"/>
                    </a:lnTo>
                    <a:lnTo>
                      <a:pt x="260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58" y="72"/>
                    </a:lnTo>
                    <a:lnTo>
                      <a:pt x="260" y="78"/>
                    </a:lnTo>
                    <a:lnTo>
                      <a:pt x="260" y="84"/>
                    </a:lnTo>
                    <a:lnTo>
                      <a:pt x="244" y="84"/>
                    </a:lnTo>
                    <a:lnTo>
                      <a:pt x="240" y="88"/>
                    </a:lnTo>
                    <a:lnTo>
                      <a:pt x="236" y="92"/>
                    </a:lnTo>
                    <a:lnTo>
                      <a:pt x="236" y="100"/>
                    </a:lnTo>
                    <a:lnTo>
                      <a:pt x="226" y="100"/>
                    </a:lnTo>
                    <a:lnTo>
                      <a:pt x="216" y="100"/>
                    </a:lnTo>
                    <a:lnTo>
                      <a:pt x="208" y="106"/>
                    </a:lnTo>
                    <a:lnTo>
                      <a:pt x="204" y="108"/>
                    </a:lnTo>
                    <a:lnTo>
                      <a:pt x="190" y="112"/>
                    </a:lnTo>
                    <a:lnTo>
                      <a:pt x="182" y="116"/>
                    </a:lnTo>
                    <a:lnTo>
                      <a:pt x="184" y="118"/>
                    </a:lnTo>
                    <a:lnTo>
                      <a:pt x="186" y="122"/>
                    </a:lnTo>
                    <a:lnTo>
                      <a:pt x="194" y="128"/>
                    </a:lnTo>
                    <a:lnTo>
                      <a:pt x="204" y="130"/>
                    </a:lnTo>
                    <a:lnTo>
                      <a:pt x="212" y="138"/>
                    </a:lnTo>
                    <a:lnTo>
                      <a:pt x="204" y="138"/>
                    </a:lnTo>
                    <a:lnTo>
                      <a:pt x="200" y="140"/>
                    </a:lnTo>
                    <a:lnTo>
                      <a:pt x="192" y="144"/>
                    </a:lnTo>
                    <a:lnTo>
                      <a:pt x="186" y="146"/>
                    </a:lnTo>
                    <a:lnTo>
                      <a:pt x="176" y="148"/>
                    </a:lnTo>
                    <a:lnTo>
                      <a:pt x="174" y="138"/>
                    </a:lnTo>
                    <a:lnTo>
                      <a:pt x="170" y="134"/>
                    </a:lnTo>
                    <a:lnTo>
                      <a:pt x="160" y="128"/>
                    </a:lnTo>
                    <a:lnTo>
                      <a:pt x="166" y="120"/>
                    </a:lnTo>
                    <a:lnTo>
                      <a:pt x="172" y="118"/>
                    </a:lnTo>
                    <a:lnTo>
                      <a:pt x="164" y="118"/>
                    </a:lnTo>
                    <a:lnTo>
                      <a:pt x="160" y="118"/>
                    </a:lnTo>
                    <a:lnTo>
                      <a:pt x="152" y="116"/>
                    </a:lnTo>
                    <a:lnTo>
                      <a:pt x="146" y="114"/>
                    </a:lnTo>
                    <a:lnTo>
                      <a:pt x="144" y="112"/>
                    </a:lnTo>
                    <a:lnTo>
                      <a:pt x="140" y="108"/>
                    </a:lnTo>
                    <a:lnTo>
                      <a:pt x="132" y="108"/>
                    </a:lnTo>
                    <a:lnTo>
                      <a:pt x="130" y="112"/>
                    </a:lnTo>
                    <a:lnTo>
                      <a:pt x="128" y="116"/>
                    </a:lnTo>
                    <a:lnTo>
                      <a:pt x="124" y="120"/>
                    </a:lnTo>
                    <a:lnTo>
                      <a:pt x="118" y="126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2" y="128"/>
                    </a:lnTo>
                    <a:lnTo>
                      <a:pt x="94" y="132"/>
                    </a:lnTo>
                    <a:lnTo>
                      <a:pt x="92" y="124"/>
                    </a:lnTo>
                    <a:lnTo>
                      <a:pt x="100" y="118"/>
                    </a:lnTo>
                    <a:lnTo>
                      <a:pt x="100" y="108"/>
                    </a:lnTo>
                    <a:lnTo>
                      <a:pt x="106" y="108"/>
                    </a:lnTo>
                    <a:lnTo>
                      <a:pt x="116" y="110"/>
                    </a:lnTo>
                    <a:lnTo>
                      <a:pt x="110" y="98"/>
                    </a:lnTo>
                    <a:lnTo>
                      <a:pt x="106" y="92"/>
                    </a:lnTo>
                    <a:lnTo>
                      <a:pt x="98" y="80"/>
                    </a:lnTo>
                    <a:lnTo>
                      <a:pt x="90" y="76"/>
                    </a:lnTo>
                    <a:lnTo>
                      <a:pt x="82" y="74"/>
                    </a:lnTo>
                    <a:lnTo>
                      <a:pt x="74" y="78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1" name="Freeform 196"/>
              <p:cNvSpPr/>
              <p:nvPr/>
            </p:nvSpPr>
            <p:spPr bwMode="auto">
              <a:xfrm>
                <a:off x="5092147" y="2945506"/>
                <a:ext cx="193722" cy="128763"/>
              </a:xfrm>
              <a:custGeom>
                <a:avLst/>
                <a:gdLst>
                  <a:gd name="T0" fmla="*/ 2147483647 w 132"/>
                  <a:gd name="T1" fmla="*/ 2147483647 h 82"/>
                  <a:gd name="T2" fmla="*/ 2147483647 w 132"/>
                  <a:gd name="T3" fmla="*/ 2147483647 h 82"/>
                  <a:gd name="T4" fmla="*/ 2147483647 w 132"/>
                  <a:gd name="T5" fmla="*/ 2147483647 h 82"/>
                  <a:gd name="T6" fmla="*/ 2147483647 w 132"/>
                  <a:gd name="T7" fmla="*/ 2147483647 h 82"/>
                  <a:gd name="T8" fmla="*/ 2147483647 w 132"/>
                  <a:gd name="T9" fmla="*/ 2147483647 h 82"/>
                  <a:gd name="T10" fmla="*/ 2147483647 w 132"/>
                  <a:gd name="T11" fmla="*/ 2147483647 h 82"/>
                  <a:gd name="T12" fmla="*/ 2147483647 w 132"/>
                  <a:gd name="T13" fmla="*/ 2147483647 h 82"/>
                  <a:gd name="T14" fmla="*/ 2147483647 w 132"/>
                  <a:gd name="T15" fmla="*/ 2147483647 h 82"/>
                  <a:gd name="T16" fmla="*/ 2147483647 w 132"/>
                  <a:gd name="T17" fmla="*/ 2147483647 h 82"/>
                  <a:gd name="T18" fmla="*/ 2147483647 w 132"/>
                  <a:gd name="T19" fmla="*/ 2147483647 h 82"/>
                  <a:gd name="T20" fmla="*/ 2147483647 w 132"/>
                  <a:gd name="T21" fmla="*/ 2147483647 h 82"/>
                  <a:gd name="T22" fmla="*/ 2147483647 w 132"/>
                  <a:gd name="T23" fmla="*/ 2147483647 h 82"/>
                  <a:gd name="T24" fmla="*/ 2147483647 w 132"/>
                  <a:gd name="T25" fmla="*/ 2147483647 h 82"/>
                  <a:gd name="T26" fmla="*/ 0 w 132"/>
                  <a:gd name="T27" fmla="*/ 2147483647 h 82"/>
                  <a:gd name="T28" fmla="*/ 0 w 132"/>
                  <a:gd name="T29" fmla="*/ 2147483647 h 82"/>
                  <a:gd name="T30" fmla="*/ 2147483647 w 132"/>
                  <a:gd name="T31" fmla="*/ 2147483647 h 82"/>
                  <a:gd name="T32" fmla="*/ 2147483647 w 132"/>
                  <a:gd name="T33" fmla="*/ 2147483647 h 82"/>
                  <a:gd name="T34" fmla="*/ 2147483647 w 132"/>
                  <a:gd name="T35" fmla="*/ 2147483647 h 82"/>
                  <a:gd name="T36" fmla="*/ 2147483647 w 132"/>
                  <a:gd name="T37" fmla="*/ 2147483647 h 82"/>
                  <a:gd name="T38" fmla="*/ 2147483647 w 132"/>
                  <a:gd name="T39" fmla="*/ 2147483647 h 82"/>
                  <a:gd name="T40" fmla="*/ 2147483647 w 132"/>
                  <a:gd name="T41" fmla="*/ 2147483647 h 82"/>
                  <a:gd name="T42" fmla="*/ 2147483647 w 132"/>
                  <a:gd name="T43" fmla="*/ 2147483647 h 82"/>
                  <a:gd name="T44" fmla="*/ 2147483647 w 132"/>
                  <a:gd name="T45" fmla="*/ 2147483647 h 82"/>
                  <a:gd name="T46" fmla="*/ 2147483647 w 132"/>
                  <a:gd name="T47" fmla="*/ 2147483647 h 82"/>
                  <a:gd name="T48" fmla="*/ 2147483647 w 132"/>
                  <a:gd name="T49" fmla="*/ 2147483647 h 82"/>
                  <a:gd name="T50" fmla="*/ 2147483647 w 132"/>
                  <a:gd name="T51" fmla="*/ 2147483647 h 82"/>
                  <a:gd name="T52" fmla="*/ 2147483647 w 132"/>
                  <a:gd name="T53" fmla="*/ 2147483647 h 82"/>
                  <a:gd name="T54" fmla="*/ 2147483647 w 132"/>
                  <a:gd name="T55" fmla="*/ 2147483647 h 82"/>
                  <a:gd name="T56" fmla="*/ 2147483647 w 132"/>
                  <a:gd name="T57" fmla="*/ 0 h 82"/>
                  <a:gd name="T58" fmla="*/ 2147483647 w 132"/>
                  <a:gd name="T59" fmla="*/ 2147483647 h 82"/>
                  <a:gd name="T60" fmla="*/ 2147483647 w 132"/>
                  <a:gd name="T61" fmla="*/ 2147483647 h 82"/>
                  <a:gd name="T62" fmla="*/ 2147483647 w 132"/>
                  <a:gd name="T63" fmla="*/ 2147483647 h 82"/>
                  <a:gd name="T64" fmla="*/ 2147483647 w 132"/>
                  <a:gd name="T65" fmla="*/ 2147483647 h 82"/>
                  <a:gd name="T66" fmla="*/ 2147483647 w 132"/>
                  <a:gd name="T67" fmla="*/ 2147483647 h 82"/>
                  <a:gd name="T68" fmla="*/ 2147483647 w 132"/>
                  <a:gd name="T69" fmla="*/ 2147483647 h 82"/>
                  <a:gd name="T70" fmla="*/ 2147483647 w 132"/>
                  <a:gd name="T71" fmla="*/ 2147483647 h 82"/>
                  <a:gd name="T72" fmla="*/ 2147483647 w 132"/>
                  <a:gd name="T73" fmla="*/ 2147483647 h 82"/>
                  <a:gd name="T74" fmla="*/ 2147483647 w 132"/>
                  <a:gd name="T75" fmla="*/ 2147483647 h 82"/>
                  <a:gd name="T76" fmla="*/ 2147483647 w 132"/>
                  <a:gd name="T77" fmla="*/ 2147483647 h 82"/>
                  <a:gd name="T78" fmla="*/ 2147483647 w 132"/>
                  <a:gd name="T79" fmla="*/ 2147483647 h 82"/>
                  <a:gd name="T80" fmla="*/ 2147483647 w 132"/>
                  <a:gd name="T81" fmla="*/ 2147483647 h 82"/>
                  <a:gd name="T82" fmla="*/ 2147483647 w 132"/>
                  <a:gd name="T83" fmla="*/ 2147483647 h 82"/>
                  <a:gd name="T84" fmla="*/ 2147483647 w 132"/>
                  <a:gd name="T85" fmla="*/ 2147483647 h 8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32"/>
                  <a:gd name="T130" fmla="*/ 0 h 82"/>
                  <a:gd name="T131" fmla="*/ 132 w 132"/>
                  <a:gd name="T132" fmla="*/ 82 h 8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32" h="82">
                    <a:moveTo>
                      <a:pt x="122" y="72"/>
                    </a:moveTo>
                    <a:lnTo>
                      <a:pt x="110" y="74"/>
                    </a:lnTo>
                    <a:lnTo>
                      <a:pt x="106" y="82"/>
                    </a:lnTo>
                    <a:lnTo>
                      <a:pt x="98" y="82"/>
                    </a:lnTo>
                    <a:lnTo>
                      <a:pt x="90" y="80"/>
                    </a:lnTo>
                    <a:lnTo>
                      <a:pt x="80" y="82"/>
                    </a:lnTo>
                    <a:lnTo>
                      <a:pt x="74" y="82"/>
                    </a:lnTo>
                    <a:lnTo>
                      <a:pt x="62" y="78"/>
                    </a:lnTo>
                    <a:lnTo>
                      <a:pt x="58" y="76"/>
                    </a:lnTo>
                    <a:lnTo>
                      <a:pt x="40" y="76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6" y="78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10" y="70"/>
                    </a:lnTo>
                    <a:lnTo>
                      <a:pt x="6" y="64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12" y="46"/>
                    </a:lnTo>
                    <a:lnTo>
                      <a:pt x="18" y="34"/>
                    </a:lnTo>
                    <a:lnTo>
                      <a:pt x="26" y="24"/>
                    </a:lnTo>
                    <a:lnTo>
                      <a:pt x="26" y="18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6" y="14"/>
                    </a:lnTo>
                    <a:lnTo>
                      <a:pt x="48" y="6"/>
                    </a:lnTo>
                    <a:lnTo>
                      <a:pt x="60" y="4"/>
                    </a:lnTo>
                    <a:lnTo>
                      <a:pt x="68" y="0"/>
                    </a:lnTo>
                    <a:lnTo>
                      <a:pt x="76" y="4"/>
                    </a:lnTo>
                    <a:lnTo>
                      <a:pt x="98" y="4"/>
                    </a:lnTo>
                    <a:lnTo>
                      <a:pt x="106" y="16"/>
                    </a:lnTo>
                    <a:lnTo>
                      <a:pt x="106" y="24"/>
                    </a:lnTo>
                    <a:lnTo>
                      <a:pt x="112" y="28"/>
                    </a:lnTo>
                    <a:lnTo>
                      <a:pt x="116" y="34"/>
                    </a:lnTo>
                    <a:lnTo>
                      <a:pt x="120" y="40"/>
                    </a:lnTo>
                    <a:lnTo>
                      <a:pt x="122" y="42"/>
                    </a:lnTo>
                    <a:lnTo>
                      <a:pt x="130" y="44"/>
                    </a:lnTo>
                    <a:lnTo>
                      <a:pt x="132" y="50"/>
                    </a:lnTo>
                    <a:lnTo>
                      <a:pt x="126" y="52"/>
                    </a:lnTo>
                    <a:lnTo>
                      <a:pt x="114" y="54"/>
                    </a:lnTo>
                    <a:lnTo>
                      <a:pt x="118" y="62"/>
                    </a:lnTo>
                    <a:lnTo>
                      <a:pt x="122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2" name="Freeform 197"/>
              <p:cNvSpPr/>
              <p:nvPr/>
            </p:nvSpPr>
            <p:spPr bwMode="auto">
              <a:xfrm>
                <a:off x="4904191" y="3218959"/>
                <a:ext cx="71493" cy="58407"/>
              </a:xfrm>
              <a:custGeom>
                <a:avLst/>
                <a:gdLst>
                  <a:gd name="T0" fmla="*/ 0 w 49"/>
                  <a:gd name="T1" fmla="*/ 2147483647 h 36"/>
                  <a:gd name="T2" fmla="*/ 2147483647 w 49"/>
                  <a:gd name="T3" fmla="*/ 2147483647 h 36"/>
                  <a:gd name="T4" fmla="*/ 2147483647 w 49"/>
                  <a:gd name="T5" fmla="*/ 2147483647 h 36"/>
                  <a:gd name="T6" fmla="*/ 2147483647 w 49"/>
                  <a:gd name="T7" fmla="*/ 2147483647 h 36"/>
                  <a:gd name="T8" fmla="*/ 2147483647 w 49"/>
                  <a:gd name="T9" fmla="*/ 0 h 36"/>
                  <a:gd name="T10" fmla="*/ 2147483647 w 49"/>
                  <a:gd name="T11" fmla="*/ 2147483647 h 36"/>
                  <a:gd name="T12" fmla="*/ 2147483647 w 49"/>
                  <a:gd name="T13" fmla="*/ 2147483647 h 36"/>
                  <a:gd name="T14" fmla="*/ 2147483647 w 49"/>
                  <a:gd name="T15" fmla="*/ 2147483647 h 36"/>
                  <a:gd name="T16" fmla="*/ 2147483647 w 49"/>
                  <a:gd name="T17" fmla="*/ 2147483647 h 36"/>
                  <a:gd name="T18" fmla="*/ 2147483647 w 49"/>
                  <a:gd name="T19" fmla="*/ 2147483647 h 36"/>
                  <a:gd name="T20" fmla="*/ 2147483647 w 49"/>
                  <a:gd name="T21" fmla="*/ 2147483647 h 36"/>
                  <a:gd name="T22" fmla="*/ 2147483647 w 49"/>
                  <a:gd name="T23" fmla="*/ 2147483647 h 36"/>
                  <a:gd name="T24" fmla="*/ 2147483647 w 49"/>
                  <a:gd name="T25" fmla="*/ 2147483647 h 36"/>
                  <a:gd name="T26" fmla="*/ 2147483647 w 49"/>
                  <a:gd name="T27" fmla="*/ 2147483647 h 36"/>
                  <a:gd name="T28" fmla="*/ 2147483647 w 49"/>
                  <a:gd name="T29" fmla="*/ 2147483647 h 36"/>
                  <a:gd name="T30" fmla="*/ 0 w 49"/>
                  <a:gd name="T31" fmla="*/ 2147483647 h 36"/>
                  <a:gd name="T32" fmla="*/ 0 w 49"/>
                  <a:gd name="T33" fmla="*/ 2147483647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9"/>
                  <a:gd name="T52" fmla="*/ 0 h 36"/>
                  <a:gd name="T53" fmla="*/ 49 w 49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9" h="36">
                    <a:moveTo>
                      <a:pt x="0" y="4"/>
                    </a:moveTo>
                    <a:lnTo>
                      <a:pt x="13" y="6"/>
                    </a:lnTo>
                    <a:lnTo>
                      <a:pt x="21" y="4"/>
                    </a:lnTo>
                    <a:lnTo>
                      <a:pt x="25" y="2"/>
                    </a:lnTo>
                    <a:lnTo>
                      <a:pt x="39" y="0"/>
                    </a:lnTo>
                    <a:lnTo>
                      <a:pt x="49" y="6"/>
                    </a:lnTo>
                    <a:lnTo>
                      <a:pt x="35" y="10"/>
                    </a:lnTo>
                    <a:lnTo>
                      <a:pt x="33" y="16"/>
                    </a:lnTo>
                    <a:lnTo>
                      <a:pt x="29" y="24"/>
                    </a:lnTo>
                    <a:lnTo>
                      <a:pt x="21" y="24"/>
                    </a:lnTo>
                    <a:lnTo>
                      <a:pt x="17" y="28"/>
                    </a:lnTo>
                    <a:lnTo>
                      <a:pt x="15" y="36"/>
                    </a:lnTo>
                    <a:lnTo>
                      <a:pt x="11" y="32"/>
                    </a:lnTo>
                    <a:lnTo>
                      <a:pt x="7" y="26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3" name="Freeform 198"/>
              <p:cNvSpPr/>
              <p:nvPr/>
            </p:nvSpPr>
            <p:spPr bwMode="auto">
              <a:xfrm>
                <a:off x="5065626" y="3349048"/>
                <a:ext cx="51890" cy="37169"/>
              </a:xfrm>
              <a:custGeom>
                <a:avLst/>
                <a:gdLst>
                  <a:gd name="T0" fmla="*/ 2147483647 w 36"/>
                  <a:gd name="T1" fmla="*/ 0 h 24"/>
                  <a:gd name="T2" fmla="*/ 2147483647 w 36"/>
                  <a:gd name="T3" fmla="*/ 2147483647 h 24"/>
                  <a:gd name="T4" fmla="*/ 2147483647 w 36"/>
                  <a:gd name="T5" fmla="*/ 2147483647 h 24"/>
                  <a:gd name="T6" fmla="*/ 2147483647 w 36"/>
                  <a:gd name="T7" fmla="*/ 2147483647 h 24"/>
                  <a:gd name="T8" fmla="*/ 2147483647 w 36"/>
                  <a:gd name="T9" fmla="*/ 2147483647 h 24"/>
                  <a:gd name="T10" fmla="*/ 2147483647 w 36"/>
                  <a:gd name="T11" fmla="*/ 2147483647 h 24"/>
                  <a:gd name="T12" fmla="*/ 2147483647 w 36"/>
                  <a:gd name="T13" fmla="*/ 2147483647 h 24"/>
                  <a:gd name="T14" fmla="*/ 0 w 36"/>
                  <a:gd name="T15" fmla="*/ 2147483647 h 24"/>
                  <a:gd name="T16" fmla="*/ 0 w 36"/>
                  <a:gd name="T17" fmla="*/ 2147483647 h 24"/>
                  <a:gd name="T18" fmla="*/ 2147483647 w 36"/>
                  <a:gd name="T19" fmla="*/ 2147483647 h 24"/>
                  <a:gd name="T20" fmla="*/ 2147483647 w 36"/>
                  <a:gd name="T21" fmla="*/ 0 h 24"/>
                  <a:gd name="T22" fmla="*/ 2147483647 w 36"/>
                  <a:gd name="T23" fmla="*/ 0 h 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"/>
                  <a:gd name="T37" fmla="*/ 0 h 24"/>
                  <a:gd name="T38" fmla="*/ 36 w 36"/>
                  <a:gd name="T39" fmla="*/ 24 h 2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" h="24">
                    <a:moveTo>
                      <a:pt x="26" y="0"/>
                    </a:moveTo>
                    <a:lnTo>
                      <a:pt x="36" y="4"/>
                    </a:lnTo>
                    <a:lnTo>
                      <a:pt x="36" y="16"/>
                    </a:lnTo>
                    <a:lnTo>
                      <a:pt x="30" y="20"/>
                    </a:lnTo>
                    <a:lnTo>
                      <a:pt x="10" y="24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16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4" name="Freeform 199"/>
              <p:cNvSpPr/>
              <p:nvPr/>
            </p:nvSpPr>
            <p:spPr bwMode="auto">
              <a:xfrm>
                <a:off x="5044870" y="3179136"/>
                <a:ext cx="207559" cy="126107"/>
              </a:xfrm>
              <a:custGeom>
                <a:avLst/>
                <a:gdLst>
                  <a:gd name="T0" fmla="*/ 2147483647 w 142"/>
                  <a:gd name="T1" fmla="*/ 2147483647 h 80"/>
                  <a:gd name="T2" fmla="*/ 2147483647 w 142"/>
                  <a:gd name="T3" fmla="*/ 2147483647 h 80"/>
                  <a:gd name="T4" fmla="*/ 2147483647 w 142"/>
                  <a:gd name="T5" fmla="*/ 2147483647 h 80"/>
                  <a:gd name="T6" fmla="*/ 2147483647 w 142"/>
                  <a:gd name="T7" fmla="*/ 2147483647 h 80"/>
                  <a:gd name="T8" fmla="*/ 2147483647 w 142"/>
                  <a:gd name="T9" fmla="*/ 2147483647 h 80"/>
                  <a:gd name="T10" fmla="*/ 2147483647 w 142"/>
                  <a:gd name="T11" fmla="*/ 2147483647 h 80"/>
                  <a:gd name="T12" fmla="*/ 2147483647 w 142"/>
                  <a:gd name="T13" fmla="*/ 2147483647 h 80"/>
                  <a:gd name="T14" fmla="*/ 2147483647 w 142"/>
                  <a:gd name="T15" fmla="*/ 2147483647 h 80"/>
                  <a:gd name="T16" fmla="*/ 2147483647 w 142"/>
                  <a:gd name="T17" fmla="*/ 2147483647 h 80"/>
                  <a:gd name="T18" fmla="*/ 2147483647 w 142"/>
                  <a:gd name="T19" fmla="*/ 2147483647 h 80"/>
                  <a:gd name="T20" fmla="*/ 2147483647 w 142"/>
                  <a:gd name="T21" fmla="*/ 2147483647 h 80"/>
                  <a:gd name="T22" fmla="*/ 0 w 142"/>
                  <a:gd name="T23" fmla="*/ 2147483647 h 80"/>
                  <a:gd name="T24" fmla="*/ 2147483647 w 142"/>
                  <a:gd name="T25" fmla="*/ 2147483647 h 80"/>
                  <a:gd name="T26" fmla="*/ 2147483647 w 142"/>
                  <a:gd name="T27" fmla="*/ 2147483647 h 80"/>
                  <a:gd name="T28" fmla="*/ 2147483647 w 142"/>
                  <a:gd name="T29" fmla="*/ 2147483647 h 80"/>
                  <a:gd name="T30" fmla="*/ 2147483647 w 142"/>
                  <a:gd name="T31" fmla="*/ 2147483647 h 80"/>
                  <a:gd name="T32" fmla="*/ 2147483647 w 142"/>
                  <a:gd name="T33" fmla="*/ 2147483647 h 80"/>
                  <a:gd name="T34" fmla="*/ 2147483647 w 142"/>
                  <a:gd name="T35" fmla="*/ 2147483647 h 80"/>
                  <a:gd name="T36" fmla="*/ 2147483647 w 142"/>
                  <a:gd name="T37" fmla="*/ 2147483647 h 80"/>
                  <a:gd name="T38" fmla="*/ 2147483647 w 142"/>
                  <a:gd name="T39" fmla="*/ 2147483647 h 80"/>
                  <a:gd name="T40" fmla="*/ 2147483647 w 142"/>
                  <a:gd name="T41" fmla="*/ 2147483647 h 80"/>
                  <a:gd name="T42" fmla="*/ 2147483647 w 142"/>
                  <a:gd name="T43" fmla="*/ 2147483647 h 80"/>
                  <a:gd name="T44" fmla="*/ 2147483647 w 142"/>
                  <a:gd name="T45" fmla="*/ 2147483647 h 80"/>
                  <a:gd name="T46" fmla="*/ 2147483647 w 142"/>
                  <a:gd name="T47" fmla="*/ 2147483647 h 80"/>
                  <a:gd name="T48" fmla="*/ 2147483647 w 142"/>
                  <a:gd name="T49" fmla="*/ 2147483647 h 80"/>
                  <a:gd name="T50" fmla="*/ 2147483647 w 142"/>
                  <a:gd name="T51" fmla="*/ 2147483647 h 80"/>
                  <a:gd name="T52" fmla="*/ 2147483647 w 142"/>
                  <a:gd name="T53" fmla="*/ 2147483647 h 80"/>
                  <a:gd name="T54" fmla="*/ 2147483647 w 142"/>
                  <a:gd name="T55" fmla="*/ 2147483647 h 80"/>
                  <a:gd name="T56" fmla="*/ 2147483647 w 142"/>
                  <a:gd name="T57" fmla="*/ 0 h 80"/>
                  <a:gd name="T58" fmla="*/ 2147483647 w 142"/>
                  <a:gd name="T59" fmla="*/ 2147483647 h 80"/>
                  <a:gd name="T60" fmla="*/ 2147483647 w 142"/>
                  <a:gd name="T61" fmla="*/ 2147483647 h 80"/>
                  <a:gd name="T62" fmla="*/ 2147483647 w 142"/>
                  <a:gd name="T63" fmla="*/ 2147483647 h 80"/>
                  <a:gd name="T64" fmla="*/ 2147483647 w 142"/>
                  <a:gd name="T65" fmla="*/ 2147483647 h 80"/>
                  <a:gd name="T66" fmla="*/ 2147483647 w 142"/>
                  <a:gd name="T67" fmla="*/ 2147483647 h 80"/>
                  <a:gd name="T68" fmla="*/ 2147483647 w 142"/>
                  <a:gd name="T69" fmla="*/ 2147483647 h 80"/>
                  <a:gd name="T70" fmla="*/ 2147483647 w 142"/>
                  <a:gd name="T71" fmla="*/ 2147483647 h 80"/>
                  <a:gd name="T72" fmla="*/ 2147483647 w 142"/>
                  <a:gd name="T73" fmla="*/ 2147483647 h 80"/>
                  <a:gd name="T74" fmla="*/ 2147483647 w 142"/>
                  <a:gd name="T75" fmla="*/ 2147483647 h 80"/>
                  <a:gd name="T76" fmla="*/ 2147483647 w 142"/>
                  <a:gd name="T77" fmla="*/ 2147483647 h 80"/>
                  <a:gd name="T78" fmla="*/ 2147483647 w 142"/>
                  <a:gd name="T79" fmla="*/ 2147483647 h 80"/>
                  <a:gd name="T80" fmla="*/ 2147483647 w 142"/>
                  <a:gd name="T81" fmla="*/ 2147483647 h 80"/>
                  <a:gd name="T82" fmla="*/ 2147483647 w 142"/>
                  <a:gd name="T83" fmla="*/ 2147483647 h 80"/>
                  <a:gd name="T84" fmla="*/ 2147483647 w 142"/>
                  <a:gd name="T85" fmla="*/ 2147483647 h 80"/>
                  <a:gd name="T86" fmla="*/ 2147483647 w 142"/>
                  <a:gd name="T87" fmla="*/ 2147483647 h 80"/>
                  <a:gd name="T88" fmla="*/ 2147483647 w 142"/>
                  <a:gd name="T89" fmla="*/ 2147483647 h 80"/>
                  <a:gd name="T90" fmla="*/ 2147483647 w 142"/>
                  <a:gd name="T91" fmla="*/ 2147483647 h 80"/>
                  <a:gd name="T92" fmla="*/ 2147483647 w 142"/>
                  <a:gd name="T93" fmla="*/ 2147483647 h 80"/>
                  <a:gd name="T94" fmla="*/ 2147483647 w 142"/>
                  <a:gd name="T95" fmla="*/ 2147483647 h 80"/>
                  <a:gd name="T96" fmla="*/ 2147483647 w 142"/>
                  <a:gd name="T97" fmla="*/ 2147483647 h 80"/>
                  <a:gd name="T98" fmla="*/ 2147483647 w 142"/>
                  <a:gd name="T99" fmla="*/ 2147483647 h 80"/>
                  <a:gd name="T100" fmla="*/ 2147483647 w 142"/>
                  <a:gd name="T101" fmla="*/ 2147483647 h 80"/>
                  <a:gd name="T102" fmla="*/ 2147483647 w 142"/>
                  <a:gd name="T103" fmla="*/ 2147483647 h 80"/>
                  <a:gd name="T104" fmla="*/ 2147483647 w 142"/>
                  <a:gd name="T105" fmla="*/ 2147483647 h 80"/>
                  <a:gd name="T106" fmla="*/ 2147483647 w 142"/>
                  <a:gd name="T107" fmla="*/ 2147483647 h 80"/>
                  <a:gd name="T108" fmla="*/ 2147483647 w 142"/>
                  <a:gd name="T109" fmla="*/ 2147483647 h 80"/>
                  <a:gd name="T110" fmla="*/ 2147483647 w 142"/>
                  <a:gd name="T111" fmla="*/ 2147483647 h 80"/>
                  <a:gd name="T112" fmla="*/ 2147483647 w 142"/>
                  <a:gd name="T113" fmla="*/ 2147483647 h 80"/>
                  <a:gd name="T114" fmla="*/ 2147483647 w 142"/>
                  <a:gd name="T115" fmla="*/ 2147483647 h 80"/>
                  <a:gd name="T116" fmla="*/ 2147483647 w 142"/>
                  <a:gd name="T117" fmla="*/ 2147483647 h 80"/>
                  <a:gd name="T118" fmla="*/ 2147483647 w 142"/>
                  <a:gd name="T119" fmla="*/ 2147483647 h 80"/>
                  <a:gd name="T120" fmla="*/ 2147483647 w 142"/>
                  <a:gd name="T121" fmla="*/ 2147483647 h 80"/>
                  <a:gd name="T122" fmla="*/ 2147483647 w 142"/>
                  <a:gd name="T123" fmla="*/ 2147483647 h 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42"/>
                  <a:gd name="T187" fmla="*/ 0 h 80"/>
                  <a:gd name="T188" fmla="*/ 142 w 142"/>
                  <a:gd name="T189" fmla="*/ 80 h 8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42" h="80">
                    <a:moveTo>
                      <a:pt x="36" y="68"/>
                    </a:moveTo>
                    <a:lnTo>
                      <a:pt x="28" y="64"/>
                    </a:lnTo>
                    <a:lnTo>
                      <a:pt x="26" y="64"/>
                    </a:lnTo>
                    <a:lnTo>
                      <a:pt x="24" y="62"/>
                    </a:lnTo>
                    <a:lnTo>
                      <a:pt x="22" y="58"/>
                    </a:lnTo>
                    <a:lnTo>
                      <a:pt x="20" y="54"/>
                    </a:lnTo>
                    <a:lnTo>
                      <a:pt x="16" y="52"/>
                    </a:lnTo>
                    <a:lnTo>
                      <a:pt x="14" y="52"/>
                    </a:lnTo>
                    <a:lnTo>
                      <a:pt x="14" y="48"/>
                    </a:lnTo>
                    <a:lnTo>
                      <a:pt x="10" y="4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16" y="36"/>
                    </a:lnTo>
                    <a:lnTo>
                      <a:pt x="20" y="32"/>
                    </a:lnTo>
                    <a:lnTo>
                      <a:pt x="22" y="30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28" y="12"/>
                    </a:lnTo>
                    <a:lnTo>
                      <a:pt x="32" y="10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56" y="6"/>
                    </a:lnTo>
                    <a:lnTo>
                      <a:pt x="70" y="10"/>
                    </a:lnTo>
                    <a:lnTo>
                      <a:pt x="76" y="8"/>
                    </a:lnTo>
                    <a:lnTo>
                      <a:pt x="80" y="6"/>
                    </a:lnTo>
                    <a:lnTo>
                      <a:pt x="86" y="2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8"/>
                    </a:lnTo>
                    <a:lnTo>
                      <a:pt x="108" y="12"/>
                    </a:lnTo>
                    <a:lnTo>
                      <a:pt x="112" y="20"/>
                    </a:lnTo>
                    <a:lnTo>
                      <a:pt x="116" y="36"/>
                    </a:lnTo>
                    <a:lnTo>
                      <a:pt x="118" y="44"/>
                    </a:lnTo>
                    <a:lnTo>
                      <a:pt x="120" y="50"/>
                    </a:lnTo>
                    <a:lnTo>
                      <a:pt x="128" y="46"/>
                    </a:lnTo>
                    <a:lnTo>
                      <a:pt x="136" y="44"/>
                    </a:lnTo>
                    <a:lnTo>
                      <a:pt x="140" y="46"/>
                    </a:lnTo>
                    <a:lnTo>
                      <a:pt x="142" y="50"/>
                    </a:lnTo>
                    <a:lnTo>
                      <a:pt x="142" y="54"/>
                    </a:lnTo>
                    <a:lnTo>
                      <a:pt x="140" y="56"/>
                    </a:lnTo>
                    <a:lnTo>
                      <a:pt x="138" y="56"/>
                    </a:lnTo>
                    <a:lnTo>
                      <a:pt x="132" y="56"/>
                    </a:lnTo>
                    <a:lnTo>
                      <a:pt x="130" y="68"/>
                    </a:lnTo>
                    <a:lnTo>
                      <a:pt x="126" y="80"/>
                    </a:lnTo>
                    <a:lnTo>
                      <a:pt x="116" y="74"/>
                    </a:lnTo>
                    <a:lnTo>
                      <a:pt x="110" y="72"/>
                    </a:lnTo>
                    <a:lnTo>
                      <a:pt x="106" y="72"/>
                    </a:lnTo>
                    <a:lnTo>
                      <a:pt x="100" y="74"/>
                    </a:lnTo>
                    <a:lnTo>
                      <a:pt x="96" y="76"/>
                    </a:lnTo>
                    <a:lnTo>
                      <a:pt x="92" y="80"/>
                    </a:lnTo>
                    <a:lnTo>
                      <a:pt x="86" y="80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4" y="78"/>
                    </a:lnTo>
                    <a:lnTo>
                      <a:pt x="50" y="78"/>
                    </a:lnTo>
                    <a:lnTo>
                      <a:pt x="46" y="76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36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5" name="Freeform 200"/>
              <p:cNvSpPr/>
              <p:nvPr/>
            </p:nvSpPr>
            <p:spPr bwMode="auto">
              <a:xfrm>
                <a:off x="5016043" y="3232233"/>
                <a:ext cx="99168" cy="122125"/>
              </a:xfrm>
              <a:custGeom>
                <a:avLst/>
                <a:gdLst>
                  <a:gd name="T0" fmla="*/ 2147483647 w 68"/>
                  <a:gd name="T1" fmla="*/ 2147483647 h 76"/>
                  <a:gd name="T2" fmla="*/ 2147483647 w 68"/>
                  <a:gd name="T3" fmla="*/ 2147483647 h 76"/>
                  <a:gd name="T4" fmla="*/ 2147483647 w 68"/>
                  <a:gd name="T5" fmla="*/ 0 h 76"/>
                  <a:gd name="T6" fmla="*/ 2147483647 w 68"/>
                  <a:gd name="T7" fmla="*/ 2147483647 h 76"/>
                  <a:gd name="T8" fmla="*/ 2147483647 w 68"/>
                  <a:gd name="T9" fmla="*/ 2147483647 h 76"/>
                  <a:gd name="T10" fmla="*/ 2147483647 w 68"/>
                  <a:gd name="T11" fmla="*/ 2147483647 h 76"/>
                  <a:gd name="T12" fmla="*/ 2147483647 w 68"/>
                  <a:gd name="T13" fmla="*/ 2147483647 h 76"/>
                  <a:gd name="T14" fmla="*/ 2147483647 w 68"/>
                  <a:gd name="T15" fmla="*/ 2147483647 h 76"/>
                  <a:gd name="T16" fmla="*/ 2147483647 w 68"/>
                  <a:gd name="T17" fmla="*/ 2147483647 h 76"/>
                  <a:gd name="T18" fmla="*/ 2147483647 w 68"/>
                  <a:gd name="T19" fmla="*/ 2147483647 h 76"/>
                  <a:gd name="T20" fmla="*/ 2147483647 w 68"/>
                  <a:gd name="T21" fmla="*/ 2147483647 h 76"/>
                  <a:gd name="T22" fmla="*/ 2147483647 w 68"/>
                  <a:gd name="T23" fmla="*/ 2147483647 h 76"/>
                  <a:gd name="T24" fmla="*/ 2147483647 w 68"/>
                  <a:gd name="T25" fmla="*/ 2147483647 h 76"/>
                  <a:gd name="T26" fmla="*/ 2147483647 w 68"/>
                  <a:gd name="T27" fmla="*/ 2147483647 h 76"/>
                  <a:gd name="T28" fmla="*/ 2147483647 w 68"/>
                  <a:gd name="T29" fmla="*/ 2147483647 h 76"/>
                  <a:gd name="T30" fmla="*/ 2147483647 w 68"/>
                  <a:gd name="T31" fmla="*/ 2147483647 h 76"/>
                  <a:gd name="T32" fmla="*/ 2147483647 w 68"/>
                  <a:gd name="T33" fmla="*/ 2147483647 h 76"/>
                  <a:gd name="T34" fmla="*/ 2147483647 w 68"/>
                  <a:gd name="T35" fmla="*/ 2147483647 h 76"/>
                  <a:gd name="T36" fmla="*/ 2147483647 w 68"/>
                  <a:gd name="T37" fmla="*/ 2147483647 h 76"/>
                  <a:gd name="T38" fmla="*/ 2147483647 w 68"/>
                  <a:gd name="T39" fmla="*/ 2147483647 h 76"/>
                  <a:gd name="T40" fmla="*/ 2147483647 w 68"/>
                  <a:gd name="T41" fmla="*/ 2147483647 h 76"/>
                  <a:gd name="T42" fmla="*/ 2147483647 w 68"/>
                  <a:gd name="T43" fmla="*/ 2147483647 h 76"/>
                  <a:gd name="T44" fmla="*/ 2147483647 w 68"/>
                  <a:gd name="T45" fmla="*/ 2147483647 h 76"/>
                  <a:gd name="T46" fmla="*/ 2147483647 w 68"/>
                  <a:gd name="T47" fmla="*/ 2147483647 h 76"/>
                  <a:gd name="T48" fmla="*/ 2147483647 w 68"/>
                  <a:gd name="T49" fmla="*/ 2147483647 h 76"/>
                  <a:gd name="T50" fmla="*/ 2147483647 w 68"/>
                  <a:gd name="T51" fmla="*/ 2147483647 h 76"/>
                  <a:gd name="T52" fmla="*/ 2147483647 w 68"/>
                  <a:gd name="T53" fmla="*/ 2147483647 h 76"/>
                  <a:gd name="T54" fmla="*/ 2147483647 w 68"/>
                  <a:gd name="T55" fmla="*/ 2147483647 h 76"/>
                  <a:gd name="T56" fmla="*/ 2147483647 w 68"/>
                  <a:gd name="T57" fmla="*/ 2147483647 h 76"/>
                  <a:gd name="T58" fmla="*/ 0 w 68"/>
                  <a:gd name="T59" fmla="*/ 2147483647 h 76"/>
                  <a:gd name="T60" fmla="*/ 2147483647 w 68"/>
                  <a:gd name="T61" fmla="*/ 2147483647 h 76"/>
                  <a:gd name="T62" fmla="*/ 2147483647 w 68"/>
                  <a:gd name="T63" fmla="*/ 2147483647 h 76"/>
                  <a:gd name="T64" fmla="*/ 2147483647 w 68"/>
                  <a:gd name="T65" fmla="*/ 2147483647 h 76"/>
                  <a:gd name="T66" fmla="*/ 2147483647 w 68"/>
                  <a:gd name="T67" fmla="*/ 2147483647 h 76"/>
                  <a:gd name="T68" fmla="*/ 2147483647 w 68"/>
                  <a:gd name="T69" fmla="*/ 2147483647 h 76"/>
                  <a:gd name="T70" fmla="*/ 2147483647 w 68"/>
                  <a:gd name="T71" fmla="*/ 2147483647 h 76"/>
                  <a:gd name="T72" fmla="*/ 2147483647 w 68"/>
                  <a:gd name="T73" fmla="*/ 2147483647 h 7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8"/>
                  <a:gd name="T112" fmla="*/ 0 h 76"/>
                  <a:gd name="T113" fmla="*/ 68 w 68"/>
                  <a:gd name="T114" fmla="*/ 76 h 7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8" h="76">
                    <a:moveTo>
                      <a:pt x="2" y="8"/>
                    </a:moveTo>
                    <a:lnTo>
                      <a:pt x="6" y="6"/>
                    </a:lnTo>
                    <a:lnTo>
                      <a:pt x="16" y="0"/>
                    </a:lnTo>
                    <a:lnTo>
                      <a:pt x="20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4" y="14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2" y="28"/>
                    </a:lnTo>
                    <a:lnTo>
                      <a:pt x="48" y="30"/>
                    </a:lnTo>
                    <a:lnTo>
                      <a:pt x="56" y="34"/>
                    </a:lnTo>
                    <a:lnTo>
                      <a:pt x="62" y="38"/>
                    </a:lnTo>
                    <a:lnTo>
                      <a:pt x="62" y="44"/>
                    </a:lnTo>
                    <a:lnTo>
                      <a:pt x="64" y="48"/>
                    </a:lnTo>
                    <a:lnTo>
                      <a:pt x="68" y="56"/>
                    </a:lnTo>
                    <a:lnTo>
                      <a:pt x="64" y="62"/>
                    </a:lnTo>
                    <a:lnTo>
                      <a:pt x="60" y="70"/>
                    </a:lnTo>
                    <a:lnTo>
                      <a:pt x="60" y="74"/>
                    </a:lnTo>
                    <a:lnTo>
                      <a:pt x="46" y="74"/>
                    </a:lnTo>
                    <a:lnTo>
                      <a:pt x="42" y="76"/>
                    </a:lnTo>
                    <a:lnTo>
                      <a:pt x="34" y="76"/>
                    </a:lnTo>
                    <a:lnTo>
                      <a:pt x="26" y="68"/>
                    </a:lnTo>
                    <a:lnTo>
                      <a:pt x="18" y="68"/>
                    </a:lnTo>
                    <a:lnTo>
                      <a:pt x="18" y="70"/>
                    </a:lnTo>
                    <a:lnTo>
                      <a:pt x="16" y="74"/>
                    </a:lnTo>
                    <a:lnTo>
                      <a:pt x="16" y="76"/>
                    </a:lnTo>
                    <a:lnTo>
                      <a:pt x="10" y="66"/>
                    </a:lnTo>
                    <a:lnTo>
                      <a:pt x="0" y="60"/>
                    </a:lnTo>
                    <a:lnTo>
                      <a:pt x="4" y="52"/>
                    </a:lnTo>
                    <a:lnTo>
                      <a:pt x="12" y="50"/>
                    </a:lnTo>
                    <a:lnTo>
                      <a:pt x="14" y="44"/>
                    </a:lnTo>
                    <a:lnTo>
                      <a:pt x="8" y="38"/>
                    </a:lnTo>
                    <a:lnTo>
                      <a:pt x="6" y="28"/>
                    </a:lnTo>
                    <a:lnTo>
                      <a:pt x="8" y="22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6" name="Freeform 201"/>
              <p:cNvSpPr/>
              <p:nvPr/>
            </p:nvSpPr>
            <p:spPr bwMode="auto">
              <a:xfrm>
                <a:off x="5103679" y="3291968"/>
                <a:ext cx="127995" cy="80974"/>
              </a:xfrm>
              <a:custGeom>
                <a:avLst/>
                <a:gdLst>
                  <a:gd name="T0" fmla="*/ 2147483647 w 88"/>
                  <a:gd name="T1" fmla="*/ 2147483647 h 52"/>
                  <a:gd name="T2" fmla="*/ 2147483647 w 88"/>
                  <a:gd name="T3" fmla="*/ 2147483647 h 52"/>
                  <a:gd name="T4" fmla="*/ 2147483647 w 88"/>
                  <a:gd name="T5" fmla="*/ 2147483647 h 52"/>
                  <a:gd name="T6" fmla="*/ 0 w 88"/>
                  <a:gd name="T7" fmla="*/ 2147483647 h 52"/>
                  <a:gd name="T8" fmla="*/ 2147483647 w 88"/>
                  <a:gd name="T9" fmla="*/ 2147483647 h 52"/>
                  <a:gd name="T10" fmla="*/ 2147483647 w 88"/>
                  <a:gd name="T11" fmla="*/ 2147483647 h 52"/>
                  <a:gd name="T12" fmla="*/ 2147483647 w 88"/>
                  <a:gd name="T13" fmla="*/ 2147483647 h 52"/>
                  <a:gd name="T14" fmla="*/ 2147483647 w 88"/>
                  <a:gd name="T15" fmla="*/ 2147483647 h 52"/>
                  <a:gd name="T16" fmla="*/ 2147483647 w 88"/>
                  <a:gd name="T17" fmla="*/ 2147483647 h 52"/>
                  <a:gd name="T18" fmla="*/ 2147483647 w 88"/>
                  <a:gd name="T19" fmla="*/ 2147483647 h 52"/>
                  <a:gd name="T20" fmla="*/ 2147483647 w 88"/>
                  <a:gd name="T21" fmla="*/ 2147483647 h 52"/>
                  <a:gd name="T22" fmla="*/ 2147483647 w 88"/>
                  <a:gd name="T23" fmla="*/ 2147483647 h 52"/>
                  <a:gd name="T24" fmla="*/ 2147483647 w 88"/>
                  <a:gd name="T25" fmla="*/ 2147483647 h 52"/>
                  <a:gd name="T26" fmla="*/ 2147483647 w 88"/>
                  <a:gd name="T27" fmla="*/ 2147483647 h 52"/>
                  <a:gd name="T28" fmla="*/ 2147483647 w 88"/>
                  <a:gd name="T29" fmla="*/ 2147483647 h 52"/>
                  <a:gd name="T30" fmla="*/ 2147483647 w 88"/>
                  <a:gd name="T31" fmla="*/ 2147483647 h 52"/>
                  <a:gd name="T32" fmla="*/ 2147483647 w 88"/>
                  <a:gd name="T33" fmla="*/ 2147483647 h 52"/>
                  <a:gd name="T34" fmla="*/ 2147483647 w 88"/>
                  <a:gd name="T35" fmla="*/ 2147483647 h 52"/>
                  <a:gd name="T36" fmla="*/ 2147483647 w 88"/>
                  <a:gd name="T37" fmla="*/ 2147483647 h 52"/>
                  <a:gd name="T38" fmla="*/ 2147483647 w 88"/>
                  <a:gd name="T39" fmla="*/ 2147483647 h 52"/>
                  <a:gd name="T40" fmla="*/ 2147483647 w 88"/>
                  <a:gd name="T41" fmla="*/ 2147483647 h 52"/>
                  <a:gd name="T42" fmla="*/ 2147483647 w 88"/>
                  <a:gd name="T43" fmla="*/ 0 h 52"/>
                  <a:gd name="T44" fmla="*/ 2147483647 w 88"/>
                  <a:gd name="T45" fmla="*/ 0 h 52"/>
                  <a:gd name="T46" fmla="*/ 2147483647 w 88"/>
                  <a:gd name="T47" fmla="*/ 2147483647 h 52"/>
                  <a:gd name="T48" fmla="*/ 2147483647 w 88"/>
                  <a:gd name="T49" fmla="*/ 2147483647 h 52"/>
                  <a:gd name="T50" fmla="*/ 2147483647 w 88"/>
                  <a:gd name="T51" fmla="*/ 2147483647 h 52"/>
                  <a:gd name="T52" fmla="*/ 2147483647 w 88"/>
                  <a:gd name="T53" fmla="*/ 2147483647 h 52"/>
                  <a:gd name="T54" fmla="*/ 2147483647 w 88"/>
                  <a:gd name="T55" fmla="*/ 2147483647 h 52"/>
                  <a:gd name="T56" fmla="*/ 2147483647 w 88"/>
                  <a:gd name="T57" fmla="*/ 2147483647 h 52"/>
                  <a:gd name="T58" fmla="*/ 2147483647 w 88"/>
                  <a:gd name="T59" fmla="*/ 2147483647 h 52"/>
                  <a:gd name="T60" fmla="*/ 2147483647 w 88"/>
                  <a:gd name="T61" fmla="*/ 2147483647 h 52"/>
                  <a:gd name="T62" fmla="*/ 2147483647 w 88"/>
                  <a:gd name="T63" fmla="*/ 2147483647 h 52"/>
                  <a:gd name="T64" fmla="*/ 2147483647 w 88"/>
                  <a:gd name="T65" fmla="*/ 2147483647 h 52"/>
                  <a:gd name="T66" fmla="*/ 2147483647 w 88"/>
                  <a:gd name="T67" fmla="*/ 2147483647 h 52"/>
                  <a:gd name="T68" fmla="*/ 2147483647 w 88"/>
                  <a:gd name="T69" fmla="*/ 2147483647 h 52"/>
                  <a:gd name="T70" fmla="*/ 2147483647 w 88"/>
                  <a:gd name="T71" fmla="*/ 2147483647 h 52"/>
                  <a:gd name="T72" fmla="*/ 2147483647 w 88"/>
                  <a:gd name="T73" fmla="*/ 2147483647 h 52"/>
                  <a:gd name="T74" fmla="*/ 2147483647 w 88"/>
                  <a:gd name="T75" fmla="*/ 2147483647 h 52"/>
                  <a:gd name="T76" fmla="*/ 2147483647 w 88"/>
                  <a:gd name="T77" fmla="*/ 2147483647 h 52"/>
                  <a:gd name="T78" fmla="*/ 2147483647 w 88"/>
                  <a:gd name="T79" fmla="*/ 2147483647 h 52"/>
                  <a:gd name="T80" fmla="*/ 2147483647 w 88"/>
                  <a:gd name="T81" fmla="*/ 2147483647 h 52"/>
                  <a:gd name="T82" fmla="*/ 2147483647 w 88"/>
                  <a:gd name="T83" fmla="*/ 2147483647 h 52"/>
                  <a:gd name="T84" fmla="*/ 2147483647 w 88"/>
                  <a:gd name="T85" fmla="*/ 2147483647 h 52"/>
                  <a:gd name="T86" fmla="*/ 2147483647 w 88"/>
                  <a:gd name="T87" fmla="*/ 2147483647 h 52"/>
                  <a:gd name="T88" fmla="*/ 2147483647 w 88"/>
                  <a:gd name="T89" fmla="*/ 2147483647 h 52"/>
                  <a:gd name="T90" fmla="*/ 2147483647 w 88"/>
                  <a:gd name="T91" fmla="*/ 2147483647 h 52"/>
                  <a:gd name="T92" fmla="*/ 2147483647 w 88"/>
                  <a:gd name="T93" fmla="*/ 2147483647 h 5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52"/>
                  <a:gd name="T143" fmla="*/ 88 w 88"/>
                  <a:gd name="T144" fmla="*/ 52 h 5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52">
                    <a:moveTo>
                      <a:pt x="10" y="48"/>
                    </a:moveTo>
                    <a:lnTo>
                      <a:pt x="8" y="40"/>
                    </a:lnTo>
                    <a:lnTo>
                      <a:pt x="6" y="38"/>
                    </a:lnTo>
                    <a:lnTo>
                      <a:pt x="0" y="36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8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4" y="6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46" y="8"/>
                    </a:lnTo>
                    <a:lnTo>
                      <a:pt x="52" y="8"/>
                    </a:lnTo>
                    <a:lnTo>
                      <a:pt x="56" y="4"/>
                    </a:lnTo>
                    <a:lnTo>
                      <a:pt x="60" y="2"/>
                    </a:lnTo>
                    <a:lnTo>
                      <a:pt x="66" y="0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6" y="8"/>
                    </a:lnTo>
                    <a:lnTo>
                      <a:pt x="84" y="14"/>
                    </a:lnTo>
                    <a:lnTo>
                      <a:pt x="84" y="22"/>
                    </a:lnTo>
                    <a:lnTo>
                      <a:pt x="84" y="30"/>
                    </a:lnTo>
                    <a:lnTo>
                      <a:pt x="88" y="38"/>
                    </a:lnTo>
                    <a:lnTo>
                      <a:pt x="70" y="40"/>
                    </a:lnTo>
                    <a:lnTo>
                      <a:pt x="64" y="42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58" y="46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50" y="52"/>
                    </a:lnTo>
                    <a:lnTo>
                      <a:pt x="48" y="52"/>
                    </a:lnTo>
                    <a:lnTo>
                      <a:pt x="42" y="52"/>
                    </a:lnTo>
                    <a:lnTo>
                      <a:pt x="38" y="50"/>
                    </a:lnTo>
                    <a:lnTo>
                      <a:pt x="36" y="48"/>
                    </a:lnTo>
                    <a:lnTo>
                      <a:pt x="32" y="46"/>
                    </a:lnTo>
                    <a:lnTo>
                      <a:pt x="26" y="48"/>
                    </a:lnTo>
                    <a:lnTo>
                      <a:pt x="20" y="50"/>
                    </a:lnTo>
                    <a:lnTo>
                      <a:pt x="14" y="50"/>
                    </a:lnTo>
                    <a:lnTo>
                      <a:pt x="10" y="50"/>
                    </a:lnTo>
                    <a:lnTo>
                      <a:pt x="1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7" name="Freeform 202"/>
              <p:cNvSpPr/>
              <p:nvPr/>
            </p:nvSpPr>
            <p:spPr bwMode="auto">
              <a:xfrm>
                <a:off x="4828085" y="2986656"/>
                <a:ext cx="18450" cy="5310"/>
              </a:xfrm>
              <a:custGeom>
                <a:avLst/>
                <a:gdLst>
                  <a:gd name="T0" fmla="*/ 0 w 14"/>
                  <a:gd name="T1" fmla="*/ 2147483647 h 4"/>
                  <a:gd name="T2" fmla="*/ 2147483647 w 14"/>
                  <a:gd name="T3" fmla="*/ 2147483647 h 4"/>
                  <a:gd name="T4" fmla="*/ 2147483647 w 14"/>
                  <a:gd name="T5" fmla="*/ 2147483647 h 4"/>
                  <a:gd name="T6" fmla="*/ 2147483647 w 14"/>
                  <a:gd name="T7" fmla="*/ 2147483647 h 4"/>
                  <a:gd name="T8" fmla="*/ 2147483647 w 14"/>
                  <a:gd name="T9" fmla="*/ 0 h 4"/>
                  <a:gd name="T10" fmla="*/ 2147483647 w 14"/>
                  <a:gd name="T11" fmla="*/ 0 h 4"/>
                  <a:gd name="T12" fmla="*/ 0 w 14"/>
                  <a:gd name="T13" fmla="*/ 2147483647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4"/>
                  <a:gd name="T23" fmla="*/ 14 w 1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4">
                    <a:moveTo>
                      <a:pt x="0" y="2"/>
                    </a:moveTo>
                    <a:lnTo>
                      <a:pt x="6" y="4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8" name="Freeform 203"/>
              <p:cNvSpPr/>
              <p:nvPr/>
            </p:nvSpPr>
            <p:spPr bwMode="auto">
              <a:xfrm>
                <a:off x="4649354" y="3337101"/>
                <a:ext cx="21909" cy="11947"/>
              </a:xfrm>
              <a:custGeom>
                <a:avLst/>
                <a:gdLst>
                  <a:gd name="T0" fmla="*/ 2147483647 w 16"/>
                  <a:gd name="T1" fmla="*/ 2147483647 h 8"/>
                  <a:gd name="T2" fmla="*/ 2147483647 w 16"/>
                  <a:gd name="T3" fmla="*/ 2147483647 h 8"/>
                  <a:gd name="T4" fmla="*/ 2147483647 w 16"/>
                  <a:gd name="T5" fmla="*/ 2147483647 h 8"/>
                  <a:gd name="T6" fmla="*/ 2147483647 w 16"/>
                  <a:gd name="T7" fmla="*/ 2147483647 h 8"/>
                  <a:gd name="T8" fmla="*/ 0 w 16"/>
                  <a:gd name="T9" fmla="*/ 2147483647 h 8"/>
                  <a:gd name="T10" fmla="*/ 0 w 16"/>
                  <a:gd name="T11" fmla="*/ 2147483647 h 8"/>
                  <a:gd name="T12" fmla="*/ 2147483647 w 16"/>
                  <a:gd name="T13" fmla="*/ 0 h 8"/>
                  <a:gd name="T14" fmla="*/ 2147483647 w 16"/>
                  <a:gd name="T15" fmla="*/ 0 h 8"/>
                  <a:gd name="T16" fmla="*/ 2147483647 w 16"/>
                  <a:gd name="T17" fmla="*/ 0 h 8"/>
                  <a:gd name="T18" fmla="*/ 2147483647 w 16"/>
                  <a:gd name="T19" fmla="*/ 2147483647 h 8"/>
                  <a:gd name="T20" fmla="*/ 2147483647 w 16"/>
                  <a:gd name="T21" fmla="*/ 2147483647 h 8"/>
                  <a:gd name="T22" fmla="*/ 2147483647 w 16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8"/>
                  <a:gd name="T38" fmla="*/ 16 w 16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8">
                    <a:moveTo>
                      <a:pt x="14" y="4"/>
                    </a:moveTo>
                    <a:lnTo>
                      <a:pt x="12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9" name="Freeform 204"/>
              <p:cNvSpPr/>
              <p:nvPr/>
            </p:nvSpPr>
            <p:spPr bwMode="auto">
              <a:xfrm>
                <a:off x="4739296" y="3122056"/>
                <a:ext cx="17296" cy="25221"/>
              </a:xfrm>
              <a:custGeom>
                <a:avLst/>
                <a:gdLst>
                  <a:gd name="T0" fmla="*/ 2147483647 w 12"/>
                  <a:gd name="T1" fmla="*/ 0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0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2147483647 w 12"/>
                  <a:gd name="T23" fmla="*/ 0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16"/>
                  <a:gd name="T38" fmla="*/ 12 w 12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16">
                    <a:moveTo>
                      <a:pt x="8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2"/>
                    </a:lnTo>
                    <a:lnTo>
                      <a:pt x="12" y="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0" name="Freeform 206"/>
              <p:cNvSpPr/>
              <p:nvPr/>
            </p:nvSpPr>
            <p:spPr bwMode="auto">
              <a:xfrm>
                <a:off x="5416170" y="3641085"/>
                <a:ext cx="485460" cy="471243"/>
              </a:xfrm>
              <a:custGeom>
                <a:avLst/>
                <a:gdLst>
                  <a:gd name="T0" fmla="*/ 2147483647 w 332"/>
                  <a:gd name="T1" fmla="*/ 2147483647 h 298"/>
                  <a:gd name="T2" fmla="*/ 2147483647 w 332"/>
                  <a:gd name="T3" fmla="*/ 2147483647 h 298"/>
                  <a:gd name="T4" fmla="*/ 2147483647 w 332"/>
                  <a:gd name="T5" fmla="*/ 2147483647 h 298"/>
                  <a:gd name="T6" fmla="*/ 2147483647 w 332"/>
                  <a:gd name="T7" fmla="*/ 2147483647 h 298"/>
                  <a:gd name="T8" fmla="*/ 2147483647 w 332"/>
                  <a:gd name="T9" fmla="*/ 2147483647 h 298"/>
                  <a:gd name="T10" fmla="*/ 2147483647 w 332"/>
                  <a:gd name="T11" fmla="*/ 2147483647 h 298"/>
                  <a:gd name="T12" fmla="*/ 2147483647 w 332"/>
                  <a:gd name="T13" fmla="*/ 2147483647 h 298"/>
                  <a:gd name="T14" fmla="*/ 2147483647 w 332"/>
                  <a:gd name="T15" fmla="*/ 2147483647 h 298"/>
                  <a:gd name="T16" fmla="*/ 2147483647 w 332"/>
                  <a:gd name="T17" fmla="*/ 2147483647 h 298"/>
                  <a:gd name="T18" fmla="*/ 2147483647 w 332"/>
                  <a:gd name="T19" fmla="*/ 2147483647 h 298"/>
                  <a:gd name="T20" fmla="*/ 2147483647 w 332"/>
                  <a:gd name="T21" fmla="*/ 2147483647 h 298"/>
                  <a:gd name="T22" fmla="*/ 2147483647 w 332"/>
                  <a:gd name="T23" fmla="*/ 2147483647 h 298"/>
                  <a:gd name="T24" fmla="*/ 2147483647 w 332"/>
                  <a:gd name="T25" fmla="*/ 2147483647 h 298"/>
                  <a:gd name="T26" fmla="*/ 2147483647 w 332"/>
                  <a:gd name="T27" fmla="*/ 2147483647 h 298"/>
                  <a:gd name="T28" fmla="*/ 2147483647 w 332"/>
                  <a:gd name="T29" fmla="*/ 2147483647 h 298"/>
                  <a:gd name="T30" fmla="*/ 2147483647 w 332"/>
                  <a:gd name="T31" fmla="*/ 2147483647 h 298"/>
                  <a:gd name="T32" fmla="*/ 2147483647 w 332"/>
                  <a:gd name="T33" fmla="*/ 2147483647 h 298"/>
                  <a:gd name="T34" fmla="*/ 2147483647 w 332"/>
                  <a:gd name="T35" fmla="*/ 2147483647 h 298"/>
                  <a:gd name="T36" fmla="*/ 2147483647 w 332"/>
                  <a:gd name="T37" fmla="*/ 2147483647 h 298"/>
                  <a:gd name="T38" fmla="*/ 2147483647 w 332"/>
                  <a:gd name="T39" fmla="*/ 2147483647 h 298"/>
                  <a:gd name="T40" fmla="*/ 2147483647 w 332"/>
                  <a:gd name="T41" fmla="*/ 2147483647 h 298"/>
                  <a:gd name="T42" fmla="*/ 2147483647 w 332"/>
                  <a:gd name="T43" fmla="*/ 2147483647 h 298"/>
                  <a:gd name="T44" fmla="*/ 2147483647 w 332"/>
                  <a:gd name="T45" fmla="*/ 2147483647 h 298"/>
                  <a:gd name="T46" fmla="*/ 2147483647 w 332"/>
                  <a:gd name="T47" fmla="*/ 2147483647 h 298"/>
                  <a:gd name="T48" fmla="*/ 2147483647 w 332"/>
                  <a:gd name="T49" fmla="*/ 2147483647 h 298"/>
                  <a:gd name="T50" fmla="*/ 2147483647 w 332"/>
                  <a:gd name="T51" fmla="*/ 2147483647 h 298"/>
                  <a:gd name="T52" fmla="*/ 2147483647 w 332"/>
                  <a:gd name="T53" fmla="*/ 2147483647 h 298"/>
                  <a:gd name="T54" fmla="*/ 2147483647 w 332"/>
                  <a:gd name="T55" fmla="*/ 2147483647 h 298"/>
                  <a:gd name="T56" fmla="*/ 2147483647 w 332"/>
                  <a:gd name="T57" fmla="*/ 2147483647 h 298"/>
                  <a:gd name="T58" fmla="*/ 2147483647 w 332"/>
                  <a:gd name="T59" fmla="*/ 2147483647 h 298"/>
                  <a:gd name="T60" fmla="*/ 2147483647 w 332"/>
                  <a:gd name="T61" fmla="*/ 2147483647 h 298"/>
                  <a:gd name="T62" fmla="*/ 2147483647 w 332"/>
                  <a:gd name="T63" fmla="*/ 0 h 298"/>
                  <a:gd name="T64" fmla="*/ 2147483647 w 332"/>
                  <a:gd name="T65" fmla="*/ 2147483647 h 298"/>
                  <a:gd name="T66" fmla="*/ 2147483647 w 332"/>
                  <a:gd name="T67" fmla="*/ 2147483647 h 298"/>
                  <a:gd name="T68" fmla="*/ 2147483647 w 332"/>
                  <a:gd name="T69" fmla="*/ 2147483647 h 298"/>
                  <a:gd name="T70" fmla="*/ 2147483647 w 332"/>
                  <a:gd name="T71" fmla="*/ 2147483647 h 298"/>
                  <a:gd name="T72" fmla="*/ 2147483647 w 332"/>
                  <a:gd name="T73" fmla="*/ 2147483647 h 298"/>
                  <a:gd name="T74" fmla="*/ 2147483647 w 332"/>
                  <a:gd name="T75" fmla="*/ 2147483647 h 29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32"/>
                  <a:gd name="T115" fmla="*/ 0 h 298"/>
                  <a:gd name="T116" fmla="*/ 332 w 332"/>
                  <a:gd name="T117" fmla="*/ 298 h 29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32" h="298">
                    <a:moveTo>
                      <a:pt x="222" y="62"/>
                    </a:moveTo>
                    <a:lnTo>
                      <a:pt x="224" y="72"/>
                    </a:lnTo>
                    <a:lnTo>
                      <a:pt x="226" y="78"/>
                    </a:lnTo>
                    <a:lnTo>
                      <a:pt x="230" y="80"/>
                    </a:lnTo>
                    <a:lnTo>
                      <a:pt x="234" y="84"/>
                    </a:lnTo>
                    <a:lnTo>
                      <a:pt x="236" y="88"/>
                    </a:lnTo>
                    <a:lnTo>
                      <a:pt x="242" y="96"/>
                    </a:lnTo>
                    <a:lnTo>
                      <a:pt x="244" y="102"/>
                    </a:lnTo>
                    <a:lnTo>
                      <a:pt x="248" y="110"/>
                    </a:lnTo>
                    <a:lnTo>
                      <a:pt x="254" y="118"/>
                    </a:lnTo>
                    <a:lnTo>
                      <a:pt x="258" y="126"/>
                    </a:lnTo>
                    <a:lnTo>
                      <a:pt x="260" y="130"/>
                    </a:lnTo>
                    <a:lnTo>
                      <a:pt x="258" y="136"/>
                    </a:lnTo>
                    <a:lnTo>
                      <a:pt x="268" y="144"/>
                    </a:lnTo>
                    <a:lnTo>
                      <a:pt x="280" y="148"/>
                    </a:lnTo>
                    <a:lnTo>
                      <a:pt x="280" y="156"/>
                    </a:lnTo>
                    <a:lnTo>
                      <a:pt x="324" y="158"/>
                    </a:lnTo>
                    <a:lnTo>
                      <a:pt x="332" y="164"/>
                    </a:lnTo>
                    <a:lnTo>
                      <a:pt x="332" y="198"/>
                    </a:lnTo>
                    <a:lnTo>
                      <a:pt x="282" y="242"/>
                    </a:lnTo>
                    <a:lnTo>
                      <a:pt x="234" y="254"/>
                    </a:lnTo>
                    <a:lnTo>
                      <a:pt x="190" y="298"/>
                    </a:lnTo>
                    <a:lnTo>
                      <a:pt x="188" y="276"/>
                    </a:lnTo>
                    <a:lnTo>
                      <a:pt x="168" y="270"/>
                    </a:lnTo>
                    <a:lnTo>
                      <a:pt x="164" y="268"/>
                    </a:lnTo>
                    <a:lnTo>
                      <a:pt x="162" y="270"/>
                    </a:lnTo>
                    <a:lnTo>
                      <a:pt x="156" y="268"/>
                    </a:lnTo>
                    <a:lnTo>
                      <a:pt x="152" y="264"/>
                    </a:lnTo>
                    <a:lnTo>
                      <a:pt x="150" y="266"/>
                    </a:lnTo>
                    <a:lnTo>
                      <a:pt x="148" y="270"/>
                    </a:lnTo>
                    <a:lnTo>
                      <a:pt x="146" y="276"/>
                    </a:lnTo>
                    <a:lnTo>
                      <a:pt x="144" y="280"/>
                    </a:lnTo>
                    <a:lnTo>
                      <a:pt x="142" y="274"/>
                    </a:lnTo>
                    <a:lnTo>
                      <a:pt x="134" y="264"/>
                    </a:lnTo>
                    <a:lnTo>
                      <a:pt x="124" y="254"/>
                    </a:lnTo>
                    <a:lnTo>
                      <a:pt x="118" y="248"/>
                    </a:lnTo>
                    <a:lnTo>
                      <a:pt x="116" y="240"/>
                    </a:lnTo>
                    <a:lnTo>
                      <a:pt x="108" y="228"/>
                    </a:lnTo>
                    <a:lnTo>
                      <a:pt x="102" y="220"/>
                    </a:lnTo>
                    <a:lnTo>
                      <a:pt x="98" y="214"/>
                    </a:lnTo>
                    <a:lnTo>
                      <a:pt x="90" y="210"/>
                    </a:lnTo>
                    <a:lnTo>
                      <a:pt x="82" y="200"/>
                    </a:lnTo>
                    <a:lnTo>
                      <a:pt x="84" y="200"/>
                    </a:lnTo>
                    <a:lnTo>
                      <a:pt x="82" y="200"/>
                    </a:lnTo>
                    <a:lnTo>
                      <a:pt x="76" y="200"/>
                    </a:lnTo>
                    <a:lnTo>
                      <a:pt x="76" y="162"/>
                    </a:lnTo>
                    <a:lnTo>
                      <a:pt x="68" y="152"/>
                    </a:lnTo>
                    <a:lnTo>
                      <a:pt x="58" y="142"/>
                    </a:lnTo>
                    <a:lnTo>
                      <a:pt x="48" y="134"/>
                    </a:lnTo>
                    <a:lnTo>
                      <a:pt x="42" y="124"/>
                    </a:lnTo>
                    <a:lnTo>
                      <a:pt x="24" y="92"/>
                    </a:lnTo>
                    <a:lnTo>
                      <a:pt x="16" y="76"/>
                    </a:lnTo>
                    <a:lnTo>
                      <a:pt x="10" y="72"/>
                    </a:lnTo>
                    <a:lnTo>
                      <a:pt x="4" y="66"/>
                    </a:lnTo>
                    <a:lnTo>
                      <a:pt x="0" y="54"/>
                    </a:lnTo>
                    <a:lnTo>
                      <a:pt x="16" y="56"/>
                    </a:lnTo>
                    <a:lnTo>
                      <a:pt x="20" y="52"/>
                    </a:lnTo>
                    <a:lnTo>
                      <a:pt x="24" y="46"/>
                    </a:lnTo>
                    <a:lnTo>
                      <a:pt x="30" y="42"/>
                    </a:lnTo>
                    <a:lnTo>
                      <a:pt x="34" y="42"/>
                    </a:lnTo>
                    <a:lnTo>
                      <a:pt x="38" y="36"/>
                    </a:lnTo>
                    <a:lnTo>
                      <a:pt x="44" y="36"/>
                    </a:lnTo>
                    <a:lnTo>
                      <a:pt x="32" y="10"/>
                    </a:lnTo>
                    <a:lnTo>
                      <a:pt x="62" y="0"/>
                    </a:lnTo>
                    <a:lnTo>
                      <a:pt x="118" y="24"/>
                    </a:lnTo>
                    <a:lnTo>
                      <a:pt x="122" y="26"/>
                    </a:lnTo>
                    <a:lnTo>
                      <a:pt x="124" y="30"/>
                    </a:lnTo>
                    <a:lnTo>
                      <a:pt x="128" y="32"/>
                    </a:lnTo>
                    <a:lnTo>
                      <a:pt x="134" y="34"/>
                    </a:lnTo>
                    <a:lnTo>
                      <a:pt x="134" y="44"/>
                    </a:lnTo>
                    <a:lnTo>
                      <a:pt x="152" y="54"/>
                    </a:lnTo>
                    <a:lnTo>
                      <a:pt x="180" y="54"/>
                    </a:lnTo>
                    <a:lnTo>
                      <a:pt x="196" y="58"/>
                    </a:lnTo>
                    <a:lnTo>
                      <a:pt x="200" y="60"/>
                    </a:lnTo>
                    <a:lnTo>
                      <a:pt x="204" y="64"/>
                    </a:lnTo>
                    <a:lnTo>
                      <a:pt x="222" y="64"/>
                    </a:lnTo>
                    <a:lnTo>
                      <a:pt x="22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1" name="Freeform 207"/>
              <p:cNvSpPr/>
              <p:nvPr/>
            </p:nvSpPr>
            <p:spPr bwMode="auto">
              <a:xfrm>
                <a:off x="5351596" y="3533563"/>
                <a:ext cx="29981" cy="18584"/>
              </a:xfrm>
              <a:custGeom>
                <a:avLst/>
                <a:gdLst>
                  <a:gd name="T0" fmla="*/ 2147483647 w 20"/>
                  <a:gd name="T1" fmla="*/ 2147483647 h 12"/>
                  <a:gd name="T2" fmla="*/ 0 w 20"/>
                  <a:gd name="T3" fmla="*/ 2147483647 h 12"/>
                  <a:gd name="T4" fmla="*/ 0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2147483647 w 20"/>
                  <a:gd name="T11" fmla="*/ 0 h 12"/>
                  <a:gd name="T12" fmla="*/ 2147483647 w 20"/>
                  <a:gd name="T13" fmla="*/ 2147483647 h 12"/>
                  <a:gd name="T14" fmla="*/ 2147483647 w 20"/>
                  <a:gd name="T15" fmla="*/ 2147483647 h 12"/>
                  <a:gd name="T16" fmla="*/ 2147483647 w 20"/>
                  <a:gd name="T17" fmla="*/ 0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8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16" y="8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2" name="Freeform 208"/>
              <p:cNvSpPr/>
              <p:nvPr/>
            </p:nvSpPr>
            <p:spPr bwMode="auto">
              <a:xfrm>
                <a:off x="5191314" y="3354358"/>
                <a:ext cx="47278" cy="37169"/>
              </a:xfrm>
              <a:custGeom>
                <a:avLst/>
                <a:gdLst>
                  <a:gd name="T0" fmla="*/ 2147483647 w 32"/>
                  <a:gd name="T1" fmla="*/ 0 h 24"/>
                  <a:gd name="T2" fmla="*/ 2147483647 w 32"/>
                  <a:gd name="T3" fmla="*/ 2147483647 h 24"/>
                  <a:gd name="T4" fmla="*/ 2147483647 w 32"/>
                  <a:gd name="T5" fmla="*/ 2147483647 h 24"/>
                  <a:gd name="T6" fmla="*/ 2147483647 w 32"/>
                  <a:gd name="T7" fmla="*/ 2147483647 h 24"/>
                  <a:gd name="T8" fmla="*/ 0 w 32"/>
                  <a:gd name="T9" fmla="*/ 2147483647 h 24"/>
                  <a:gd name="T10" fmla="*/ 2147483647 w 32"/>
                  <a:gd name="T11" fmla="*/ 2147483647 h 24"/>
                  <a:gd name="T12" fmla="*/ 2147483647 w 32"/>
                  <a:gd name="T13" fmla="*/ 2147483647 h 24"/>
                  <a:gd name="T14" fmla="*/ 2147483647 w 32"/>
                  <a:gd name="T15" fmla="*/ 2147483647 h 24"/>
                  <a:gd name="T16" fmla="*/ 2147483647 w 32"/>
                  <a:gd name="T17" fmla="*/ 2147483647 h 24"/>
                  <a:gd name="T18" fmla="*/ 2147483647 w 32"/>
                  <a:gd name="T19" fmla="*/ 2147483647 h 24"/>
                  <a:gd name="T20" fmla="*/ 2147483647 w 32"/>
                  <a:gd name="T21" fmla="*/ 2147483647 h 24"/>
                  <a:gd name="T22" fmla="*/ 2147483647 w 32"/>
                  <a:gd name="T23" fmla="*/ 2147483647 h 24"/>
                  <a:gd name="T24" fmla="*/ 2147483647 w 32"/>
                  <a:gd name="T25" fmla="*/ 2147483647 h 24"/>
                  <a:gd name="T26" fmla="*/ 2147483647 w 32"/>
                  <a:gd name="T27" fmla="*/ 0 h 24"/>
                  <a:gd name="T28" fmla="*/ 2147483647 w 32"/>
                  <a:gd name="T29" fmla="*/ 0 h 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24"/>
                  <a:gd name="T47" fmla="*/ 32 w 32"/>
                  <a:gd name="T48" fmla="*/ 24 h 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24">
                    <a:moveTo>
                      <a:pt x="28" y="0"/>
                    </a:moveTo>
                    <a:lnTo>
                      <a:pt x="10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6" y="14"/>
                    </a:lnTo>
                    <a:lnTo>
                      <a:pt x="6" y="24"/>
                    </a:lnTo>
                    <a:lnTo>
                      <a:pt x="12" y="22"/>
                    </a:lnTo>
                    <a:lnTo>
                      <a:pt x="20" y="18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26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3" name="Freeform 209"/>
              <p:cNvSpPr/>
              <p:nvPr/>
            </p:nvSpPr>
            <p:spPr bwMode="auto">
              <a:xfrm>
                <a:off x="5393108" y="3611882"/>
                <a:ext cx="32287" cy="100886"/>
              </a:xfrm>
              <a:custGeom>
                <a:avLst/>
                <a:gdLst>
                  <a:gd name="T0" fmla="*/ 2147483647 w 22"/>
                  <a:gd name="T1" fmla="*/ 0 h 64"/>
                  <a:gd name="T2" fmla="*/ 2147483647 w 22"/>
                  <a:gd name="T3" fmla="*/ 0 h 64"/>
                  <a:gd name="T4" fmla="*/ 2147483647 w 22"/>
                  <a:gd name="T5" fmla="*/ 2147483647 h 64"/>
                  <a:gd name="T6" fmla="*/ 2147483647 w 22"/>
                  <a:gd name="T7" fmla="*/ 2147483647 h 64"/>
                  <a:gd name="T8" fmla="*/ 2147483647 w 22"/>
                  <a:gd name="T9" fmla="*/ 2147483647 h 64"/>
                  <a:gd name="T10" fmla="*/ 2147483647 w 22"/>
                  <a:gd name="T11" fmla="*/ 2147483647 h 64"/>
                  <a:gd name="T12" fmla="*/ 2147483647 w 22"/>
                  <a:gd name="T13" fmla="*/ 2147483647 h 64"/>
                  <a:gd name="T14" fmla="*/ 2147483647 w 22"/>
                  <a:gd name="T15" fmla="*/ 2147483647 h 64"/>
                  <a:gd name="T16" fmla="*/ 2147483647 w 22"/>
                  <a:gd name="T17" fmla="*/ 2147483647 h 64"/>
                  <a:gd name="T18" fmla="*/ 2147483647 w 22"/>
                  <a:gd name="T19" fmla="*/ 2147483647 h 64"/>
                  <a:gd name="T20" fmla="*/ 0 w 22"/>
                  <a:gd name="T21" fmla="*/ 2147483647 h 64"/>
                  <a:gd name="T22" fmla="*/ 2147483647 w 22"/>
                  <a:gd name="T23" fmla="*/ 2147483647 h 64"/>
                  <a:gd name="T24" fmla="*/ 2147483647 w 22"/>
                  <a:gd name="T25" fmla="*/ 2147483647 h 64"/>
                  <a:gd name="T26" fmla="*/ 2147483647 w 22"/>
                  <a:gd name="T27" fmla="*/ 2147483647 h 64"/>
                  <a:gd name="T28" fmla="*/ 2147483647 w 22"/>
                  <a:gd name="T29" fmla="*/ 0 h 6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2"/>
                  <a:gd name="T46" fmla="*/ 0 h 64"/>
                  <a:gd name="T47" fmla="*/ 22 w 22"/>
                  <a:gd name="T48" fmla="*/ 64 h 6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2" h="64">
                    <a:moveTo>
                      <a:pt x="14" y="0"/>
                    </a:moveTo>
                    <a:lnTo>
                      <a:pt x="20" y="0"/>
                    </a:lnTo>
                    <a:lnTo>
                      <a:pt x="20" y="8"/>
                    </a:lnTo>
                    <a:lnTo>
                      <a:pt x="16" y="8"/>
                    </a:lnTo>
                    <a:lnTo>
                      <a:pt x="12" y="28"/>
                    </a:lnTo>
                    <a:lnTo>
                      <a:pt x="22" y="28"/>
                    </a:lnTo>
                    <a:lnTo>
                      <a:pt x="16" y="64"/>
                    </a:lnTo>
                    <a:lnTo>
                      <a:pt x="10" y="48"/>
                    </a:lnTo>
                    <a:lnTo>
                      <a:pt x="4" y="40"/>
                    </a:lnTo>
                    <a:lnTo>
                      <a:pt x="2" y="36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10" y="1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4" name="Freeform 210"/>
              <p:cNvSpPr/>
              <p:nvPr/>
            </p:nvSpPr>
            <p:spPr bwMode="auto">
              <a:xfrm>
                <a:off x="5421936" y="3491085"/>
                <a:ext cx="138373" cy="140709"/>
              </a:xfrm>
              <a:custGeom>
                <a:avLst/>
                <a:gdLst>
                  <a:gd name="T0" fmla="*/ 0 w 94"/>
                  <a:gd name="T1" fmla="*/ 2147483647 h 88"/>
                  <a:gd name="T2" fmla="*/ 2147483647 w 94"/>
                  <a:gd name="T3" fmla="*/ 2147483647 h 88"/>
                  <a:gd name="T4" fmla="*/ 2147483647 w 94"/>
                  <a:gd name="T5" fmla="*/ 2147483647 h 88"/>
                  <a:gd name="T6" fmla="*/ 2147483647 w 94"/>
                  <a:gd name="T7" fmla="*/ 2147483647 h 88"/>
                  <a:gd name="T8" fmla="*/ 2147483647 w 94"/>
                  <a:gd name="T9" fmla="*/ 2147483647 h 88"/>
                  <a:gd name="T10" fmla="*/ 2147483647 w 94"/>
                  <a:gd name="T11" fmla="*/ 2147483647 h 88"/>
                  <a:gd name="T12" fmla="*/ 2147483647 w 94"/>
                  <a:gd name="T13" fmla="*/ 2147483647 h 88"/>
                  <a:gd name="T14" fmla="*/ 2147483647 w 94"/>
                  <a:gd name="T15" fmla="*/ 2147483647 h 88"/>
                  <a:gd name="T16" fmla="*/ 2147483647 w 94"/>
                  <a:gd name="T17" fmla="*/ 2147483647 h 88"/>
                  <a:gd name="T18" fmla="*/ 2147483647 w 94"/>
                  <a:gd name="T19" fmla="*/ 2147483647 h 88"/>
                  <a:gd name="T20" fmla="*/ 2147483647 w 94"/>
                  <a:gd name="T21" fmla="*/ 2147483647 h 88"/>
                  <a:gd name="T22" fmla="*/ 2147483647 w 94"/>
                  <a:gd name="T23" fmla="*/ 2147483647 h 88"/>
                  <a:gd name="T24" fmla="*/ 2147483647 w 94"/>
                  <a:gd name="T25" fmla="*/ 2147483647 h 88"/>
                  <a:gd name="T26" fmla="*/ 2147483647 w 94"/>
                  <a:gd name="T27" fmla="*/ 2147483647 h 88"/>
                  <a:gd name="T28" fmla="*/ 2147483647 w 94"/>
                  <a:gd name="T29" fmla="*/ 2147483647 h 88"/>
                  <a:gd name="T30" fmla="*/ 2147483647 w 94"/>
                  <a:gd name="T31" fmla="*/ 2147483647 h 88"/>
                  <a:gd name="T32" fmla="*/ 2147483647 w 94"/>
                  <a:gd name="T33" fmla="*/ 0 h 88"/>
                  <a:gd name="T34" fmla="*/ 2147483647 w 94"/>
                  <a:gd name="T35" fmla="*/ 2147483647 h 88"/>
                  <a:gd name="T36" fmla="*/ 2147483647 w 94"/>
                  <a:gd name="T37" fmla="*/ 2147483647 h 88"/>
                  <a:gd name="T38" fmla="*/ 2147483647 w 94"/>
                  <a:gd name="T39" fmla="*/ 2147483647 h 88"/>
                  <a:gd name="T40" fmla="*/ 2147483647 w 94"/>
                  <a:gd name="T41" fmla="*/ 2147483647 h 88"/>
                  <a:gd name="T42" fmla="*/ 2147483647 w 94"/>
                  <a:gd name="T43" fmla="*/ 2147483647 h 88"/>
                  <a:gd name="T44" fmla="*/ 2147483647 w 94"/>
                  <a:gd name="T45" fmla="*/ 2147483647 h 88"/>
                  <a:gd name="T46" fmla="*/ 2147483647 w 94"/>
                  <a:gd name="T47" fmla="*/ 2147483647 h 88"/>
                  <a:gd name="T48" fmla="*/ 2147483647 w 94"/>
                  <a:gd name="T49" fmla="*/ 2147483647 h 88"/>
                  <a:gd name="T50" fmla="*/ 2147483647 w 94"/>
                  <a:gd name="T51" fmla="*/ 2147483647 h 88"/>
                  <a:gd name="T52" fmla="*/ 2147483647 w 94"/>
                  <a:gd name="T53" fmla="*/ 2147483647 h 88"/>
                  <a:gd name="T54" fmla="*/ 2147483647 w 94"/>
                  <a:gd name="T55" fmla="*/ 2147483647 h 88"/>
                  <a:gd name="T56" fmla="*/ 2147483647 w 94"/>
                  <a:gd name="T57" fmla="*/ 2147483647 h 88"/>
                  <a:gd name="T58" fmla="*/ 2147483647 w 94"/>
                  <a:gd name="T59" fmla="*/ 2147483647 h 88"/>
                  <a:gd name="T60" fmla="*/ 2147483647 w 94"/>
                  <a:gd name="T61" fmla="*/ 2147483647 h 88"/>
                  <a:gd name="T62" fmla="*/ 2147483647 w 94"/>
                  <a:gd name="T63" fmla="*/ 2147483647 h 88"/>
                  <a:gd name="T64" fmla="*/ 2147483647 w 94"/>
                  <a:gd name="T65" fmla="*/ 2147483647 h 88"/>
                  <a:gd name="T66" fmla="*/ 2147483647 w 94"/>
                  <a:gd name="T67" fmla="*/ 2147483647 h 88"/>
                  <a:gd name="T68" fmla="*/ 2147483647 w 94"/>
                  <a:gd name="T69" fmla="*/ 2147483647 h 88"/>
                  <a:gd name="T70" fmla="*/ 2147483647 w 94"/>
                  <a:gd name="T71" fmla="*/ 2147483647 h 88"/>
                  <a:gd name="T72" fmla="*/ 2147483647 w 94"/>
                  <a:gd name="T73" fmla="*/ 2147483647 h 88"/>
                  <a:gd name="T74" fmla="*/ 2147483647 w 94"/>
                  <a:gd name="T75" fmla="*/ 2147483647 h 88"/>
                  <a:gd name="T76" fmla="*/ 2147483647 w 94"/>
                  <a:gd name="T77" fmla="*/ 2147483647 h 88"/>
                  <a:gd name="T78" fmla="*/ 2147483647 w 94"/>
                  <a:gd name="T79" fmla="*/ 2147483647 h 88"/>
                  <a:gd name="T80" fmla="*/ 2147483647 w 94"/>
                  <a:gd name="T81" fmla="*/ 2147483647 h 88"/>
                  <a:gd name="T82" fmla="*/ 2147483647 w 94"/>
                  <a:gd name="T83" fmla="*/ 2147483647 h 88"/>
                  <a:gd name="T84" fmla="*/ 2147483647 w 94"/>
                  <a:gd name="T85" fmla="*/ 2147483647 h 88"/>
                  <a:gd name="T86" fmla="*/ 2147483647 w 94"/>
                  <a:gd name="T87" fmla="*/ 2147483647 h 88"/>
                  <a:gd name="T88" fmla="*/ 0 w 94"/>
                  <a:gd name="T89" fmla="*/ 2147483647 h 88"/>
                  <a:gd name="T90" fmla="*/ 0 w 94"/>
                  <a:gd name="T91" fmla="*/ 2147483647 h 8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4"/>
                  <a:gd name="T139" fmla="*/ 0 h 88"/>
                  <a:gd name="T140" fmla="*/ 94 w 94"/>
                  <a:gd name="T141" fmla="*/ 88 h 8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4" h="88">
                    <a:moveTo>
                      <a:pt x="0" y="82"/>
                    </a:moveTo>
                    <a:lnTo>
                      <a:pt x="10" y="84"/>
                    </a:lnTo>
                    <a:lnTo>
                      <a:pt x="14" y="88"/>
                    </a:lnTo>
                    <a:lnTo>
                      <a:pt x="18" y="88"/>
                    </a:lnTo>
                    <a:lnTo>
                      <a:pt x="20" y="88"/>
                    </a:lnTo>
                    <a:lnTo>
                      <a:pt x="80" y="54"/>
                    </a:lnTo>
                    <a:lnTo>
                      <a:pt x="80" y="46"/>
                    </a:lnTo>
                    <a:lnTo>
                      <a:pt x="80" y="40"/>
                    </a:lnTo>
                    <a:lnTo>
                      <a:pt x="82" y="34"/>
                    </a:lnTo>
                    <a:lnTo>
                      <a:pt x="84" y="28"/>
                    </a:lnTo>
                    <a:lnTo>
                      <a:pt x="82" y="26"/>
                    </a:lnTo>
                    <a:lnTo>
                      <a:pt x="80" y="22"/>
                    </a:lnTo>
                    <a:lnTo>
                      <a:pt x="82" y="16"/>
                    </a:lnTo>
                    <a:lnTo>
                      <a:pt x="84" y="14"/>
                    </a:lnTo>
                    <a:lnTo>
                      <a:pt x="88" y="14"/>
                    </a:lnTo>
                    <a:lnTo>
                      <a:pt x="94" y="4"/>
                    </a:lnTo>
                    <a:lnTo>
                      <a:pt x="94" y="0"/>
                    </a:lnTo>
                    <a:lnTo>
                      <a:pt x="86" y="2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56" y="8"/>
                    </a:lnTo>
                    <a:lnTo>
                      <a:pt x="52" y="10"/>
                    </a:lnTo>
                    <a:lnTo>
                      <a:pt x="46" y="10"/>
                    </a:lnTo>
                    <a:lnTo>
                      <a:pt x="40" y="8"/>
                    </a:lnTo>
                    <a:lnTo>
                      <a:pt x="36" y="6"/>
                    </a:lnTo>
                    <a:lnTo>
                      <a:pt x="30" y="8"/>
                    </a:lnTo>
                    <a:lnTo>
                      <a:pt x="24" y="10"/>
                    </a:lnTo>
                    <a:lnTo>
                      <a:pt x="16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8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2" y="46"/>
                    </a:lnTo>
                    <a:lnTo>
                      <a:pt x="12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4" y="64"/>
                    </a:lnTo>
                    <a:lnTo>
                      <a:pt x="6" y="66"/>
                    </a:lnTo>
                    <a:lnTo>
                      <a:pt x="4" y="72"/>
                    </a:lnTo>
                    <a:lnTo>
                      <a:pt x="0" y="76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5" name="Freeform 211"/>
              <p:cNvSpPr/>
              <p:nvPr/>
            </p:nvSpPr>
            <p:spPr bwMode="auto">
              <a:xfrm>
                <a:off x="5495735" y="3489757"/>
                <a:ext cx="224857" cy="234958"/>
              </a:xfrm>
              <a:custGeom>
                <a:avLst/>
                <a:gdLst>
                  <a:gd name="T0" fmla="*/ 2147483647 w 154"/>
                  <a:gd name="T1" fmla="*/ 2147483647 h 150"/>
                  <a:gd name="T2" fmla="*/ 2147483647 w 154"/>
                  <a:gd name="T3" fmla="*/ 2147483647 h 150"/>
                  <a:gd name="T4" fmla="*/ 2147483647 w 154"/>
                  <a:gd name="T5" fmla="*/ 0 h 150"/>
                  <a:gd name="T6" fmla="*/ 2147483647 w 154"/>
                  <a:gd name="T7" fmla="*/ 2147483647 h 150"/>
                  <a:gd name="T8" fmla="*/ 2147483647 w 154"/>
                  <a:gd name="T9" fmla="*/ 2147483647 h 150"/>
                  <a:gd name="T10" fmla="*/ 2147483647 w 154"/>
                  <a:gd name="T11" fmla="*/ 2147483647 h 150"/>
                  <a:gd name="T12" fmla="*/ 2147483647 w 154"/>
                  <a:gd name="T13" fmla="*/ 2147483647 h 150"/>
                  <a:gd name="T14" fmla="*/ 2147483647 w 154"/>
                  <a:gd name="T15" fmla="*/ 2147483647 h 150"/>
                  <a:gd name="T16" fmla="*/ 2147483647 w 154"/>
                  <a:gd name="T17" fmla="*/ 2147483647 h 150"/>
                  <a:gd name="T18" fmla="*/ 2147483647 w 154"/>
                  <a:gd name="T19" fmla="*/ 2147483647 h 150"/>
                  <a:gd name="T20" fmla="*/ 2147483647 w 154"/>
                  <a:gd name="T21" fmla="*/ 2147483647 h 150"/>
                  <a:gd name="T22" fmla="*/ 2147483647 w 154"/>
                  <a:gd name="T23" fmla="*/ 2147483647 h 150"/>
                  <a:gd name="T24" fmla="*/ 2147483647 w 154"/>
                  <a:gd name="T25" fmla="*/ 2147483647 h 150"/>
                  <a:gd name="T26" fmla="*/ 2147483647 w 154"/>
                  <a:gd name="T27" fmla="*/ 2147483647 h 150"/>
                  <a:gd name="T28" fmla="*/ 2147483647 w 154"/>
                  <a:gd name="T29" fmla="*/ 2147483647 h 150"/>
                  <a:gd name="T30" fmla="*/ 2147483647 w 154"/>
                  <a:gd name="T31" fmla="*/ 2147483647 h 150"/>
                  <a:gd name="T32" fmla="*/ 2147483647 w 154"/>
                  <a:gd name="T33" fmla="*/ 2147483647 h 150"/>
                  <a:gd name="T34" fmla="*/ 2147483647 w 154"/>
                  <a:gd name="T35" fmla="*/ 2147483647 h 150"/>
                  <a:gd name="T36" fmla="*/ 2147483647 w 154"/>
                  <a:gd name="T37" fmla="*/ 2147483647 h 150"/>
                  <a:gd name="T38" fmla="*/ 2147483647 w 154"/>
                  <a:gd name="T39" fmla="*/ 2147483647 h 150"/>
                  <a:gd name="T40" fmla="*/ 2147483647 w 154"/>
                  <a:gd name="T41" fmla="*/ 2147483647 h 150"/>
                  <a:gd name="T42" fmla="*/ 2147483647 w 154"/>
                  <a:gd name="T43" fmla="*/ 2147483647 h 150"/>
                  <a:gd name="T44" fmla="*/ 2147483647 w 154"/>
                  <a:gd name="T45" fmla="*/ 2147483647 h 150"/>
                  <a:gd name="T46" fmla="*/ 2147483647 w 154"/>
                  <a:gd name="T47" fmla="*/ 2147483647 h 150"/>
                  <a:gd name="T48" fmla="*/ 2147483647 w 154"/>
                  <a:gd name="T49" fmla="*/ 2147483647 h 150"/>
                  <a:gd name="T50" fmla="*/ 2147483647 w 154"/>
                  <a:gd name="T51" fmla="*/ 2147483647 h 150"/>
                  <a:gd name="T52" fmla="*/ 2147483647 w 154"/>
                  <a:gd name="T53" fmla="*/ 2147483647 h 150"/>
                  <a:gd name="T54" fmla="*/ 2147483647 w 154"/>
                  <a:gd name="T55" fmla="*/ 2147483647 h 150"/>
                  <a:gd name="T56" fmla="*/ 2147483647 w 154"/>
                  <a:gd name="T57" fmla="*/ 2147483647 h 150"/>
                  <a:gd name="T58" fmla="*/ 2147483647 w 154"/>
                  <a:gd name="T59" fmla="*/ 2147483647 h 150"/>
                  <a:gd name="T60" fmla="*/ 2147483647 w 154"/>
                  <a:gd name="T61" fmla="*/ 2147483647 h 150"/>
                  <a:gd name="T62" fmla="*/ 2147483647 w 154"/>
                  <a:gd name="T63" fmla="*/ 2147483647 h 150"/>
                  <a:gd name="T64" fmla="*/ 2147483647 w 154"/>
                  <a:gd name="T65" fmla="*/ 2147483647 h 150"/>
                  <a:gd name="T66" fmla="*/ 2147483647 w 154"/>
                  <a:gd name="T67" fmla="*/ 2147483647 h 150"/>
                  <a:gd name="T68" fmla="*/ 2147483647 w 154"/>
                  <a:gd name="T69" fmla="*/ 2147483647 h 150"/>
                  <a:gd name="T70" fmla="*/ 2147483647 w 154"/>
                  <a:gd name="T71" fmla="*/ 2147483647 h 150"/>
                  <a:gd name="T72" fmla="*/ 2147483647 w 154"/>
                  <a:gd name="T73" fmla="*/ 2147483647 h 150"/>
                  <a:gd name="T74" fmla="*/ 2147483647 w 154"/>
                  <a:gd name="T75" fmla="*/ 2147483647 h 150"/>
                  <a:gd name="T76" fmla="*/ 2147483647 w 154"/>
                  <a:gd name="T77" fmla="*/ 2147483647 h 150"/>
                  <a:gd name="T78" fmla="*/ 2147483647 w 154"/>
                  <a:gd name="T79" fmla="*/ 2147483647 h 150"/>
                  <a:gd name="T80" fmla="*/ 0 w 154"/>
                  <a:gd name="T81" fmla="*/ 2147483647 h 150"/>
                  <a:gd name="T82" fmla="*/ 2147483647 w 154"/>
                  <a:gd name="T83" fmla="*/ 2147483647 h 150"/>
                  <a:gd name="T84" fmla="*/ 2147483647 w 154"/>
                  <a:gd name="T85" fmla="*/ 2147483647 h 150"/>
                  <a:gd name="T86" fmla="*/ 2147483647 w 154"/>
                  <a:gd name="T87" fmla="*/ 2147483647 h 150"/>
                  <a:gd name="T88" fmla="*/ 2147483647 w 154"/>
                  <a:gd name="T89" fmla="*/ 2147483647 h 150"/>
                  <a:gd name="T90" fmla="*/ 2147483647 w 154"/>
                  <a:gd name="T91" fmla="*/ 2147483647 h 150"/>
                  <a:gd name="T92" fmla="*/ 2147483647 w 154"/>
                  <a:gd name="T93" fmla="*/ 2147483647 h 150"/>
                  <a:gd name="T94" fmla="*/ 2147483647 w 154"/>
                  <a:gd name="T95" fmla="*/ 2147483647 h 150"/>
                  <a:gd name="T96" fmla="*/ 2147483647 w 154"/>
                  <a:gd name="T97" fmla="*/ 2147483647 h 150"/>
                  <a:gd name="T98" fmla="*/ 2147483647 w 154"/>
                  <a:gd name="T99" fmla="*/ 2147483647 h 150"/>
                  <a:gd name="T100" fmla="*/ 2147483647 w 154"/>
                  <a:gd name="T101" fmla="*/ 2147483647 h 150"/>
                  <a:gd name="T102" fmla="*/ 2147483647 w 154"/>
                  <a:gd name="T103" fmla="*/ 2147483647 h 150"/>
                  <a:gd name="T104" fmla="*/ 2147483647 w 154"/>
                  <a:gd name="T105" fmla="*/ 2147483647 h 150"/>
                  <a:gd name="T106" fmla="*/ 2147483647 w 154"/>
                  <a:gd name="T107" fmla="*/ 2147483647 h 1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54"/>
                  <a:gd name="T163" fmla="*/ 0 h 150"/>
                  <a:gd name="T164" fmla="*/ 154 w 154"/>
                  <a:gd name="T165" fmla="*/ 150 h 1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54" h="150">
                    <a:moveTo>
                      <a:pt x="48" y="2"/>
                    </a:moveTo>
                    <a:lnTo>
                      <a:pt x="62" y="2"/>
                    </a:lnTo>
                    <a:lnTo>
                      <a:pt x="66" y="0"/>
                    </a:lnTo>
                    <a:lnTo>
                      <a:pt x="70" y="2"/>
                    </a:lnTo>
                    <a:lnTo>
                      <a:pt x="76" y="2"/>
                    </a:lnTo>
                    <a:lnTo>
                      <a:pt x="80" y="12"/>
                    </a:lnTo>
                    <a:lnTo>
                      <a:pt x="88" y="20"/>
                    </a:lnTo>
                    <a:lnTo>
                      <a:pt x="98" y="24"/>
                    </a:lnTo>
                    <a:lnTo>
                      <a:pt x="108" y="28"/>
                    </a:lnTo>
                    <a:lnTo>
                      <a:pt x="102" y="40"/>
                    </a:lnTo>
                    <a:lnTo>
                      <a:pt x="100" y="48"/>
                    </a:lnTo>
                    <a:lnTo>
                      <a:pt x="98" y="56"/>
                    </a:lnTo>
                    <a:lnTo>
                      <a:pt x="100" y="62"/>
                    </a:lnTo>
                    <a:lnTo>
                      <a:pt x="102" y="68"/>
                    </a:lnTo>
                    <a:lnTo>
                      <a:pt x="108" y="74"/>
                    </a:lnTo>
                    <a:lnTo>
                      <a:pt x="112" y="78"/>
                    </a:lnTo>
                    <a:lnTo>
                      <a:pt x="124" y="86"/>
                    </a:lnTo>
                    <a:lnTo>
                      <a:pt x="132" y="92"/>
                    </a:lnTo>
                    <a:lnTo>
                      <a:pt x="136" y="96"/>
                    </a:lnTo>
                    <a:lnTo>
                      <a:pt x="136" y="102"/>
                    </a:lnTo>
                    <a:lnTo>
                      <a:pt x="138" y="112"/>
                    </a:lnTo>
                    <a:lnTo>
                      <a:pt x="142" y="116"/>
                    </a:lnTo>
                    <a:lnTo>
                      <a:pt x="148" y="122"/>
                    </a:lnTo>
                    <a:lnTo>
                      <a:pt x="152" y="126"/>
                    </a:lnTo>
                    <a:lnTo>
                      <a:pt x="154" y="132"/>
                    </a:lnTo>
                    <a:lnTo>
                      <a:pt x="152" y="134"/>
                    </a:lnTo>
                    <a:lnTo>
                      <a:pt x="148" y="132"/>
                    </a:lnTo>
                    <a:lnTo>
                      <a:pt x="142" y="132"/>
                    </a:lnTo>
                    <a:lnTo>
                      <a:pt x="138" y="132"/>
                    </a:lnTo>
                    <a:lnTo>
                      <a:pt x="134" y="136"/>
                    </a:lnTo>
                    <a:lnTo>
                      <a:pt x="130" y="142"/>
                    </a:lnTo>
                    <a:lnTo>
                      <a:pt x="126" y="150"/>
                    </a:lnTo>
                    <a:lnTo>
                      <a:pt x="98" y="150"/>
                    </a:lnTo>
                    <a:lnTo>
                      <a:pt x="80" y="140"/>
                    </a:lnTo>
                    <a:lnTo>
                      <a:pt x="80" y="130"/>
                    </a:lnTo>
                    <a:lnTo>
                      <a:pt x="74" y="128"/>
                    </a:lnTo>
                    <a:lnTo>
                      <a:pt x="70" y="126"/>
                    </a:lnTo>
                    <a:lnTo>
                      <a:pt x="68" y="122"/>
                    </a:lnTo>
                    <a:lnTo>
                      <a:pt x="64" y="120"/>
                    </a:lnTo>
                    <a:lnTo>
                      <a:pt x="8" y="96"/>
                    </a:lnTo>
                    <a:lnTo>
                      <a:pt x="0" y="74"/>
                    </a:lnTo>
                    <a:lnTo>
                      <a:pt x="30" y="56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2" y="36"/>
                    </a:lnTo>
                    <a:lnTo>
                      <a:pt x="34" y="30"/>
                    </a:lnTo>
                    <a:lnTo>
                      <a:pt x="32" y="28"/>
                    </a:lnTo>
                    <a:lnTo>
                      <a:pt x="30" y="24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8" y="16"/>
                    </a:lnTo>
                    <a:lnTo>
                      <a:pt x="44" y="6"/>
                    </a:lnTo>
                    <a:lnTo>
                      <a:pt x="44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6" name="Freeform 212"/>
              <p:cNvSpPr/>
              <p:nvPr/>
            </p:nvSpPr>
            <p:spPr bwMode="auto">
              <a:xfrm>
                <a:off x="5191314" y="3346394"/>
                <a:ext cx="407047" cy="183187"/>
              </a:xfrm>
              <a:custGeom>
                <a:avLst/>
                <a:gdLst>
                  <a:gd name="T0" fmla="*/ 2147483647 w 278"/>
                  <a:gd name="T1" fmla="*/ 2147483647 h 116"/>
                  <a:gd name="T2" fmla="*/ 2147483647 w 278"/>
                  <a:gd name="T3" fmla="*/ 2147483647 h 116"/>
                  <a:gd name="T4" fmla="*/ 2147483647 w 278"/>
                  <a:gd name="T5" fmla="*/ 2147483647 h 116"/>
                  <a:gd name="T6" fmla="*/ 2147483647 w 278"/>
                  <a:gd name="T7" fmla="*/ 2147483647 h 116"/>
                  <a:gd name="T8" fmla="*/ 2147483647 w 278"/>
                  <a:gd name="T9" fmla="*/ 2147483647 h 116"/>
                  <a:gd name="T10" fmla="*/ 2147483647 w 278"/>
                  <a:gd name="T11" fmla="*/ 2147483647 h 116"/>
                  <a:gd name="T12" fmla="*/ 2147483647 w 278"/>
                  <a:gd name="T13" fmla="*/ 2147483647 h 116"/>
                  <a:gd name="T14" fmla="*/ 2147483647 w 278"/>
                  <a:gd name="T15" fmla="*/ 2147483647 h 116"/>
                  <a:gd name="T16" fmla="*/ 2147483647 w 278"/>
                  <a:gd name="T17" fmla="*/ 2147483647 h 116"/>
                  <a:gd name="T18" fmla="*/ 2147483647 w 278"/>
                  <a:gd name="T19" fmla="*/ 2147483647 h 116"/>
                  <a:gd name="T20" fmla="*/ 2147483647 w 278"/>
                  <a:gd name="T21" fmla="*/ 2147483647 h 116"/>
                  <a:gd name="T22" fmla="*/ 2147483647 w 278"/>
                  <a:gd name="T23" fmla="*/ 2147483647 h 116"/>
                  <a:gd name="T24" fmla="*/ 2147483647 w 278"/>
                  <a:gd name="T25" fmla="*/ 2147483647 h 116"/>
                  <a:gd name="T26" fmla="*/ 2147483647 w 278"/>
                  <a:gd name="T27" fmla="*/ 2147483647 h 116"/>
                  <a:gd name="T28" fmla="*/ 2147483647 w 278"/>
                  <a:gd name="T29" fmla="*/ 2147483647 h 116"/>
                  <a:gd name="T30" fmla="*/ 2147483647 w 278"/>
                  <a:gd name="T31" fmla="*/ 2147483647 h 116"/>
                  <a:gd name="T32" fmla="*/ 2147483647 w 278"/>
                  <a:gd name="T33" fmla="*/ 2147483647 h 116"/>
                  <a:gd name="T34" fmla="*/ 2147483647 w 278"/>
                  <a:gd name="T35" fmla="*/ 2147483647 h 116"/>
                  <a:gd name="T36" fmla="*/ 2147483647 w 278"/>
                  <a:gd name="T37" fmla="*/ 2147483647 h 116"/>
                  <a:gd name="T38" fmla="*/ 2147483647 w 278"/>
                  <a:gd name="T39" fmla="*/ 2147483647 h 116"/>
                  <a:gd name="T40" fmla="*/ 2147483647 w 278"/>
                  <a:gd name="T41" fmla="*/ 2147483647 h 116"/>
                  <a:gd name="T42" fmla="*/ 2147483647 w 278"/>
                  <a:gd name="T43" fmla="*/ 2147483647 h 116"/>
                  <a:gd name="T44" fmla="*/ 2147483647 w 278"/>
                  <a:gd name="T45" fmla="*/ 0 h 116"/>
                  <a:gd name="T46" fmla="*/ 2147483647 w 278"/>
                  <a:gd name="T47" fmla="*/ 2147483647 h 116"/>
                  <a:gd name="T48" fmla="*/ 2147483647 w 278"/>
                  <a:gd name="T49" fmla="*/ 2147483647 h 116"/>
                  <a:gd name="T50" fmla="*/ 2147483647 w 278"/>
                  <a:gd name="T51" fmla="*/ 2147483647 h 116"/>
                  <a:gd name="T52" fmla="*/ 2147483647 w 278"/>
                  <a:gd name="T53" fmla="*/ 2147483647 h 116"/>
                  <a:gd name="T54" fmla="*/ 2147483647 w 278"/>
                  <a:gd name="T55" fmla="*/ 2147483647 h 116"/>
                  <a:gd name="T56" fmla="*/ 2147483647 w 278"/>
                  <a:gd name="T57" fmla="*/ 2147483647 h 116"/>
                  <a:gd name="T58" fmla="*/ 2147483647 w 278"/>
                  <a:gd name="T59" fmla="*/ 2147483647 h 116"/>
                  <a:gd name="T60" fmla="*/ 2147483647 w 278"/>
                  <a:gd name="T61" fmla="*/ 2147483647 h 116"/>
                  <a:gd name="T62" fmla="*/ 0 w 278"/>
                  <a:gd name="T63" fmla="*/ 2147483647 h 116"/>
                  <a:gd name="T64" fmla="*/ 2147483647 w 278"/>
                  <a:gd name="T65" fmla="*/ 2147483647 h 116"/>
                  <a:gd name="T66" fmla="*/ 2147483647 w 278"/>
                  <a:gd name="T67" fmla="*/ 2147483647 h 116"/>
                  <a:gd name="T68" fmla="*/ 2147483647 w 278"/>
                  <a:gd name="T69" fmla="*/ 2147483647 h 116"/>
                  <a:gd name="T70" fmla="*/ 2147483647 w 278"/>
                  <a:gd name="T71" fmla="*/ 2147483647 h 116"/>
                  <a:gd name="T72" fmla="*/ 2147483647 w 278"/>
                  <a:gd name="T73" fmla="*/ 2147483647 h 116"/>
                  <a:gd name="T74" fmla="*/ 2147483647 w 278"/>
                  <a:gd name="T75" fmla="*/ 2147483647 h 116"/>
                  <a:gd name="T76" fmla="*/ 2147483647 w 278"/>
                  <a:gd name="T77" fmla="*/ 2147483647 h 116"/>
                  <a:gd name="T78" fmla="*/ 2147483647 w 278"/>
                  <a:gd name="T79" fmla="*/ 2147483647 h 116"/>
                  <a:gd name="T80" fmla="*/ 2147483647 w 278"/>
                  <a:gd name="T81" fmla="*/ 2147483647 h 116"/>
                  <a:gd name="T82" fmla="*/ 2147483647 w 278"/>
                  <a:gd name="T83" fmla="*/ 2147483647 h 116"/>
                  <a:gd name="T84" fmla="*/ 2147483647 w 278"/>
                  <a:gd name="T85" fmla="*/ 2147483647 h 116"/>
                  <a:gd name="T86" fmla="*/ 2147483647 w 278"/>
                  <a:gd name="T87" fmla="*/ 2147483647 h 116"/>
                  <a:gd name="T88" fmla="*/ 2147483647 w 278"/>
                  <a:gd name="T89" fmla="*/ 2147483647 h 116"/>
                  <a:gd name="T90" fmla="*/ 2147483647 w 278"/>
                  <a:gd name="T91" fmla="*/ 2147483647 h 116"/>
                  <a:gd name="T92" fmla="*/ 2147483647 w 278"/>
                  <a:gd name="T93" fmla="*/ 2147483647 h 116"/>
                  <a:gd name="T94" fmla="*/ 2147483647 w 278"/>
                  <a:gd name="T95" fmla="*/ 2147483647 h 116"/>
                  <a:gd name="T96" fmla="*/ 2147483647 w 278"/>
                  <a:gd name="T97" fmla="*/ 2147483647 h 116"/>
                  <a:gd name="T98" fmla="*/ 2147483647 w 278"/>
                  <a:gd name="T99" fmla="*/ 2147483647 h 116"/>
                  <a:gd name="T100" fmla="*/ 2147483647 w 278"/>
                  <a:gd name="T101" fmla="*/ 2147483647 h 116"/>
                  <a:gd name="T102" fmla="*/ 2147483647 w 278"/>
                  <a:gd name="T103" fmla="*/ 2147483647 h 116"/>
                  <a:gd name="T104" fmla="*/ 2147483647 w 278"/>
                  <a:gd name="T105" fmla="*/ 2147483647 h 116"/>
                  <a:gd name="T106" fmla="*/ 2147483647 w 278"/>
                  <a:gd name="T107" fmla="*/ 2147483647 h 116"/>
                  <a:gd name="T108" fmla="*/ 2147483647 w 278"/>
                  <a:gd name="T109" fmla="*/ 2147483647 h 116"/>
                  <a:gd name="T110" fmla="*/ 2147483647 w 278"/>
                  <a:gd name="T111" fmla="*/ 2147483647 h 1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78"/>
                  <a:gd name="T169" fmla="*/ 0 h 116"/>
                  <a:gd name="T170" fmla="*/ 278 w 278"/>
                  <a:gd name="T171" fmla="*/ 116 h 1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78" h="116">
                    <a:moveTo>
                      <a:pt x="166" y="114"/>
                    </a:moveTo>
                    <a:lnTo>
                      <a:pt x="166" y="96"/>
                    </a:lnTo>
                    <a:lnTo>
                      <a:pt x="170" y="96"/>
                    </a:lnTo>
                    <a:lnTo>
                      <a:pt x="170" y="100"/>
                    </a:lnTo>
                    <a:lnTo>
                      <a:pt x="174" y="100"/>
                    </a:lnTo>
                    <a:lnTo>
                      <a:pt x="182" y="102"/>
                    </a:lnTo>
                    <a:lnTo>
                      <a:pt x="188" y="100"/>
                    </a:lnTo>
                    <a:lnTo>
                      <a:pt x="194" y="98"/>
                    </a:lnTo>
                    <a:lnTo>
                      <a:pt x="198" y="100"/>
                    </a:lnTo>
                    <a:lnTo>
                      <a:pt x="204" y="102"/>
                    </a:lnTo>
                    <a:lnTo>
                      <a:pt x="210" y="102"/>
                    </a:lnTo>
                    <a:lnTo>
                      <a:pt x="214" y="100"/>
                    </a:lnTo>
                    <a:lnTo>
                      <a:pt x="220" y="96"/>
                    </a:lnTo>
                    <a:lnTo>
                      <a:pt x="224" y="94"/>
                    </a:lnTo>
                    <a:lnTo>
                      <a:pt x="226" y="94"/>
                    </a:lnTo>
                    <a:lnTo>
                      <a:pt x="232" y="96"/>
                    </a:lnTo>
                    <a:lnTo>
                      <a:pt x="244" y="94"/>
                    </a:lnTo>
                    <a:lnTo>
                      <a:pt x="252" y="92"/>
                    </a:lnTo>
                    <a:lnTo>
                      <a:pt x="256" y="92"/>
                    </a:lnTo>
                    <a:lnTo>
                      <a:pt x="270" y="92"/>
                    </a:lnTo>
                    <a:lnTo>
                      <a:pt x="274" y="90"/>
                    </a:lnTo>
                    <a:lnTo>
                      <a:pt x="278" y="90"/>
                    </a:lnTo>
                    <a:lnTo>
                      <a:pt x="276" y="80"/>
                    </a:lnTo>
                    <a:lnTo>
                      <a:pt x="274" y="70"/>
                    </a:lnTo>
                    <a:lnTo>
                      <a:pt x="272" y="62"/>
                    </a:lnTo>
                    <a:lnTo>
                      <a:pt x="270" y="52"/>
                    </a:lnTo>
                    <a:lnTo>
                      <a:pt x="272" y="52"/>
                    </a:lnTo>
                    <a:lnTo>
                      <a:pt x="274" y="44"/>
                    </a:lnTo>
                    <a:lnTo>
                      <a:pt x="274" y="40"/>
                    </a:lnTo>
                    <a:lnTo>
                      <a:pt x="268" y="36"/>
                    </a:lnTo>
                    <a:lnTo>
                      <a:pt x="260" y="36"/>
                    </a:lnTo>
                    <a:lnTo>
                      <a:pt x="260" y="32"/>
                    </a:lnTo>
                    <a:lnTo>
                      <a:pt x="260" y="28"/>
                    </a:lnTo>
                    <a:lnTo>
                      <a:pt x="258" y="20"/>
                    </a:lnTo>
                    <a:lnTo>
                      <a:pt x="256" y="14"/>
                    </a:lnTo>
                    <a:lnTo>
                      <a:pt x="252" y="10"/>
                    </a:lnTo>
                    <a:lnTo>
                      <a:pt x="242" y="8"/>
                    </a:lnTo>
                    <a:lnTo>
                      <a:pt x="226" y="10"/>
                    </a:lnTo>
                    <a:lnTo>
                      <a:pt x="210" y="12"/>
                    </a:lnTo>
                    <a:lnTo>
                      <a:pt x="194" y="16"/>
                    </a:lnTo>
                    <a:lnTo>
                      <a:pt x="176" y="18"/>
                    </a:lnTo>
                    <a:lnTo>
                      <a:pt x="170" y="18"/>
                    </a:lnTo>
                    <a:lnTo>
                      <a:pt x="162" y="14"/>
                    </a:lnTo>
                    <a:lnTo>
                      <a:pt x="148" y="10"/>
                    </a:lnTo>
                    <a:lnTo>
                      <a:pt x="134" y="2"/>
                    </a:lnTo>
                    <a:lnTo>
                      <a:pt x="124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92" y="6"/>
                    </a:lnTo>
                    <a:lnTo>
                      <a:pt x="84" y="12"/>
                    </a:lnTo>
                    <a:lnTo>
                      <a:pt x="76" y="14"/>
                    </a:lnTo>
                    <a:lnTo>
                      <a:pt x="64" y="14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6" y="12"/>
                    </a:lnTo>
                    <a:lnTo>
                      <a:pt x="34" y="12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4" y="24"/>
                    </a:lnTo>
                    <a:lnTo>
                      <a:pt x="32" y="26"/>
                    </a:lnTo>
                    <a:lnTo>
                      <a:pt x="12" y="28"/>
                    </a:lnTo>
                    <a:lnTo>
                      <a:pt x="6" y="34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0" y="50"/>
                    </a:lnTo>
                    <a:lnTo>
                      <a:pt x="14" y="54"/>
                    </a:lnTo>
                    <a:lnTo>
                      <a:pt x="12" y="58"/>
                    </a:lnTo>
                    <a:lnTo>
                      <a:pt x="10" y="60"/>
                    </a:lnTo>
                    <a:lnTo>
                      <a:pt x="10" y="66"/>
                    </a:lnTo>
                    <a:lnTo>
                      <a:pt x="18" y="66"/>
                    </a:lnTo>
                    <a:lnTo>
                      <a:pt x="18" y="70"/>
                    </a:lnTo>
                    <a:lnTo>
                      <a:pt x="22" y="76"/>
                    </a:lnTo>
                    <a:lnTo>
                      <a:pt x="30" y="84"/>
                    </a:lnTo>
                    <a:lnTo>
                      <a:pt x="30" y="86"/>
                    </a:lnTo>
                    <a:lnTo>
                      <a:pt x="32" y="90"/>
                    </a:lnTo>
                    <a:lnTo>
                      <a:pt x="46" y="96"/>
                    </a:lnTo>
                    <a:lnTo>
                      <a:pt x="60" y="100"/>
                    </a:lnTo>
                    <a:lnTo>
                      <a:pt x="76" y="104"/>
                    </a:lnTo>
                    <a:lnTo>
                      <a:pt x="78" y="100"/>
                    </a:lnTo>
                    <a:lnTo>
                      <a:pt x="78" y="96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8" y="94"/>
                    </a:lnTo>
                    <a:lnTo>
                      <a:pt x="82" y="92"/>
                    </a:lnTo>
                    <a:lnTo>
                      <a:pt x="88" y="92"/>
                    </a:lnTo>
                    <a:lnTo>
                      <a:pt x="90" y="94"/>
                    </a:lnTo>
                    <a:lnTo>
                      <a:pt x="98" y="98"/>
                    </a:lnTo>
                    <a:lnTo>
                      <a:pt x="104" y="106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20" y="106"/>
                    </a:lnTo>
                    <a:lnTo>
                      <a:pt x="126" y="98"/>
                    </a:lnTo>
                    <a:lnTo>
                      <a:pt x="132" y="94"/>
                    </a:lnTo>
                    <a:lnTo>
                      <a:pt x="134" y="92"/>
                    </a:lnTo>
                    <a:lnTo>
                      <a:pt x="138" y="92"/>
                    </a:lnTo>
                    <a:lnTo>
                      <a:pt x="142" y="92"/>
                    </a:lnTo>
                    <a:lnTo>
                      <a:pt x="142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52" y="94"/>
                    </a:lnTo>
                    <a:lnTo>
                      <a:pt x="154" y="94"/>
                    </a:lnTo>
                    <a:lnTo>
                      <a:pt x="164" y="94"/>
                    </a:lnTo>
                    <a:lnTo>
                      <a:pt x="162" y="96"/>
                    </a:lnTo>
                    <a:lnTo>
                      <a:pt x="160" y="98"/>
                    </a:lnTo>
                    <a:lnTo>
                      <a:pt x="156" y="98"/>
                    </a:lnTo>
                    <a:lnTo>
                      <a:pt x="158" y="108"/>
                    </a:lnTo>
                    <a:lnTo>
                      <a:pt x="162" y="116"/>
                    </a:lnTo>
                    <a:lnTo>
                      <a:pt x="16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7" name="Freeform 213"/>
              <p:cNvSpPr/>
              <p:nvPr/>
            </p:nvSpPr>
            <p:spPr bwMode="auto">
              <a:xfrm>
                <a:off x="5788625" y="3809671"/>
                <a:ext cx="21909" cy="37169"/>
              </a:xfrm>
              <a:custGeom>
                <a:avLst/>
                <a:gdLst>
                  <a:gd name="T0" fmla="*/ 0 w 16"/>
                  <a:gd name="T1" fmla="*/ 2147483647 h 24"/>
                  <a:gd name="T2" fmla="*/ 2147483647 w 16"/>
                  <a:gd name="T3" fmla="*/ 2147483647 h 24"/>
                  <a:gd name="T4" fmla="*/ 2147483647 w 16"/>
                  <a:gd name="T5" fmla="*/ 2147483647 h 24"/>
                  <a:gd name="T6" fmla="*/ 2147483647 w 16"/>
                  <a:gd name="T7" fmla="*/ 0 h 24"/>
                  <a:gd name="T8" fmla="*/ 2147483647 w 16"/>
                  <a:gd name="T9" fmla="*/ 0 h 24"/>
                  <a:gd name="T10" fmla="*/ 2147483647 w 16"/>
                  <a:gd name="T11" fmla="*/ 2147483647 h 24"/>
                  <a:gd name="T12" fmla="*/ 2147483647 w 16"/>
                  <a:gd name="T13" fmla="*/ 2147483647 h 24"/>
                  <a:gd name="T14" fmla="*/ 2147483647 w 16"/>
                  <a:gd name="T15" fmla="*/ 2147483647 h 24"/>
                  <a:gd name="T16" fmla="*/ 2147483647 w 16"/>
                  <a:gd name="T17" fmla="*/ 2147483647 h 24"/>
                  <a:gd name="T18" fmla="*/ 2147483647 w 16"/>
                  <a:gd name="T19" fmla="*/ 2147483647 h 24"/>
                  <a:gd name="T20" fmla="*/ 2147483647 w 16"/>
                  <a:gd name="T21" fmla="*/ 2147483647 h 24"/>
                  <a:gd name="T22" fmla="*/ 2147483647 w 16"/>
                  <a:gd name="T23" fmla="*/ 2147483647 h 24"/>
                  <a:gd name="T24" fmla="*/ 0 w 16"/>
                  <a:gd name="T25" fmla="*/ 2147483647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"/>
                  <a:gd name="T40" fmla="*/ 0 h 24"/>
                  <a:gd name="T41" fmla="*/ 16 w 16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" h="24">
                    <a:moveTo>
                      <a:pt x="0" y="12"/>
                    </a:moveTo>
                    <a:lnTo>
                      <a:pt x="2" y="10"/>
                    </a:lnTo>
                    <a:lnTo>
                      <a:pt x="4" y="8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10" y="20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8" name="Freeform 214"/>
              <p:cNvSpPr/>
              <p:nvPr/>
            </p:nvSpPr>
            <p:spPr bwMode="auto">
              <a:xfrm>
                <a:off x="5828984" y="3836220"/>
                <a:ext cx="175272" cy="237612"/>
              </a:xfrm>
              <a:custGeom>
                <a:avLst/>
                <a:gdLst>
                  <a:gd name="T0" fmla="*/ 2147483647 w 120"/>
                  <a:gd name="T1" fmla="*/ 2147483647 h 150"/>
                  <a:gd name="T2" fmla="*/ 2147483647 w 120"/>
                  <a:gd name="T3" fmla="*/ 2147483647 h 150"/>
                  <a:gd name="T4" fmla="*/ 2147483647 w 120"/>
                  <a:gd name="T5" fmla="*/ 2147483647 h 150"/>
                  <a:gd name="T6" fmla="*/ 2147483647 w 120"/>
                  <a:gd name="T7" fmla="*/ 2147483647 h 150"/>
                  <a:gd name="T8" fmla="*/ 2147483647 w 120"/>
                  <a:gd name="T9" fmla="*/ 2147483647 h 150"/>
                  <a:gd name="T10" fmla="*/ 2147483647 w 120"/>
                  <a:gd name="T11" fmla="*/ 2147483647 h 150"/>
                  <a:gd name="T12" fmla="*/ 2147483647 w 120"/>
                  <a:gd name="T13" fmla="*/ 2147483647 h 150"/>
                  <a:gd name="T14" fmla="*/ 2147483647 w 120"/>
                  <a:gd name="T15" fmla="*/ 2147483647 h 150"/>
                  <a:gd name="T16" fmla="*/ 2147483647 w 120"/>
                  <a:gd name="T17" fmla="*/ 2147483647 h 150"/>
                  <a:gd name="T18" fmla="*/ 2147483647 w 120"/>
                  <a:gd name="T19" fmla="*/ 2147483647 h 150"/>
                  <a:gd name="T20" fmla="*/ 2147483647 w 120"/>
                  <a:gd name="T21" fmla="*/ 2147483647 h 150"/>
                  <a:gd name="T22" fmla="*/ 2147483647 w 120"/>
                  <a:gd name="T23" fmla="*/ 2147483647 h 150"/>
                  <a:gd name="T24" fmla="*/ 2147483647 w 120"/>
                  <a:gd name="T25" fmla="*/ 2147483647 h 150"/>
                  <a:gd name="T26" fmla="*/ 2147483647 w 120"/>
                  <a:gd name="T27" fmla="*/ 2147483647 h 150"/>
                  <a:gd name="T28" fmla="*/ 2147483647 w 120"/>
                  <a:gd name="T29" fmla="*/ 2147483647 h 150"/>
                  <a:gd name="T30" fmla="*/ 2147483647 w 120"/>
                  <a:gd name="T31" fmla="*/ 2147483647 h 150"/>
                  <a:gd name="T32" fmla="*/ 2147483647 w 120"/>
                  <a:gd name="T33" fmla="*/ 2147483647 h 150"/>
                  <a:gd name="T34" fmla="*/ 2147483647 w 120"/>
                  <a:gd name="T35" fmla="*/ 2147483647 h 150"/>
                  <a:gd name="T36" fmla="*/ 2147483647 w 120"/>
                  <a:gd name="T37" fmla="*/ 2147483647 h 150"/>
                  <a:gd name="T38" fmla="*/ 2147483647 w 120"/>
                  <a:gd name="T39" fmla="*/ 2147483647 h 150"/>
                  <a:gd name="T40" fmla="*/ 2147483647 w 120"/>
                  <a:gd name="T41" fmla="*/ 2147483647 h 150"/>
                  <a:gd name="T42" fmla="*/ 2147483647 w 120"/>
                  <a:gd name="T43" fmla="*/ 2147483647 h 150"/>
                  <a:gd name="T44" fmla="*/ 2147483647 w 120"/>
                  <a:gd name="T45" fmla="*/ 2147483647 h 150"/>
                  <a:gd name="T46" fmla="*/ 2147483647 w 120"/>
                  <a:gd name="T47" fmla="*/ 2147483647 h 150"/>
                  <a:gd name="T48" fmla="*/ 2147483647 w 120"/>
                  <a:gd name="T49" fmla="*/ 2147483647 h 150"/>
                  <a:gd name="T50" fmla="*/ 2147483647 w 120"/>
                  <a:gd name="T51" fmla="*/ 2147483647 h 150"/>
                  <a:gd name="T52" fmla="*/ 2147483647 w 120"/>
                  <a:gd name="T53" fmla="*/ 2147483647 h 150"/>
                  <a:gd name="T54" fmla="*/ 2147483647 w 120"/>
                  <a:gd name="T55" fmla="*/ 2147483647 h 150"/>
                  <a:gd name="T56" fmla="*/ 2147483647 w 120"/>
                  <a:gd name="T57" fmla="*/ 2147483647 h 150"/>
                  <a:gd name="T58" fmla="*/ 2147483647 w 120"/>
                  <a:gd name="T59" fmla="*/ 2147483647 h 150"/>
                  <a:gd name="T60" fmla="*/ 2147483647 w 120"/>
                  <a:gd name="T61" fmla="*/ 2147483647 h 150"/>
                  <a:gd name="T62" fmla="*/ 2147483647 w 120"/>
                  <a:gd name="T63" fmla="*/ 2147483647 h 150"/>
                  <a:gd name="T64" fmla="*/ 2147483647 w 120"/>
                  <a:gd name="T65" fmla="*/ 2147483647 h 150"/>
                  <a:gd name="T66" fmla="*/ 0 w 120"/>
                  <a:gd name="T67" fmla="*/ 2147483647 h 150"/>
                  <a:gd name="T68" fmla="*/ 0 w 120"/>
                  <a:gd name="T69" fmla="*/ 2147483647 h 150"/>
                  <a:gd name="T70" fmla="*/ 2147483647 w 120"/>
                  <a:gd name="T71" fmla="*/ 2147483647 h 150"/>
                  <a:gd name="T72" fmla="*/ 2147483647 w 120"/>
                  <a:gd name="T73" fmla="*/ 2147483647 h 150"/>
                  <a:gd name="T74" fmla="*/ 2147483647 w 120"/>
                  <a:gd name="T75" fmla="*/ 2147483647 h 150"/>
                  <a:gd name="T76" fmla="*/ 2147483647 w 120"/>
                  <a:gd name="T77" fmla="*/ 0 h 150"/>
                  <a:gd name="T78" fmla="*/ 2147483647 w 120"/>
                  <a:gd name="T79" fmla="*/ 2147483647 h 15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20"/>
                  <a:gd name="T121" fmla="*/ 0 h 150"/>
                  <a:gd name="T122" fmla="*/ 120 w 120"/>
                  <a:gd name="T123" fmla="*/ 150 h 15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20" h="150">
                    <a:moveTo>
                      <a:pt x="66" y="4"/>
                    </a:moveTo>
                    <a:lnTo>
                      <a:pt x="72" y="12"/>
                    </a:lnTo>
                    <a:lnTo>
                      <a:pt x="76" y="22"/>
                    </a:lnTo>
                    <a:lnTo>
                      <a:pt x="82" y="26"/>
                    </a:lnTo>
                    <a:lnTo>
                      <a:pt x="88" y="28"/>
                    </a:lnTo>
                    <a:lnTo>
                      <a:pt x="102" y="30"/>
                    </a:lnTo>
                    <a:lnTo>
                      <a:pt x="110" y="34"/>
                    </a:lnTo>
                    <a:lnTo>
                      <a:pt x="116" y="38"/>
                    </a:lnTo>
                    <a:lnTo>
                      <a:pt x="118" y="42"/>
                    </a:lnTo>
                    <a:lnTo>
                      <a:pt x="120" y="50"/>
                    </a:lnTo>
                    <a:lnTo>
                      <a:pt x="118" y="58"/>
                    </a:lnTo>
                    <a:lnTo>
                      <a:pt x="116" y="64"/>
                    </a:lnTo>
                    <a:lnTo>
                      <a:pt x="104" y="76"/>
                    </a:lnTo>
                    <a:lnTo>
                      <a:pt x="98" y="82"/>
                    </a:lnTo>
                    <a:lnTo>
                      <a:pt x="94" y="86"/>
                    </a:lnTo>
                    <a:lnTo>
                      <a:pt x="92" y="90"/>
                    </a:lnTo>
                    <a:lnTo>
                      <a:pt x="92" y="98"/>
                    </a:lnTo>
                    <a:lnTo>
                      <a:pt x="92" y="110"/>
                    </a:lnTo>
                    <a:lnTo>
                      <a:pt x="84" y="112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72" y="128"/>
                    </a:lnTo>
                    <a:lnTo>
                      <a:pt x="66" y="130"/>
                    </a:lnTo>
                    <a:lnTo>
                      <a:pt x="64" y="132"/>
                    </a:lnTo>
                    <a:lnTo>
                      <a:pt x="62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44" y="146"/>
                    </a:lnTo>
                    <a:lnTo>
                      <a:pt x="36" y="148"/>
                    </a:lnTo>
                    <a:lnTo>
                      <a:pt x="30" y="148"/>
                    </a:lnTo>
                    <a:lnTo>
                      <a:pt x="20" y="150"/>
                    </a:lnTo>
                    <a:lnTo>
                      <a:pt x="0" y="126"/>
                    </a:lnTo>
                    <a:lnTo>
                      <a:pt x="0" y="118"/>
                    </a:lnTo>
                    <a:lnTo>
                      <a:pt x="50" y="74"/>
                    </a:lnTo>
                    <a:lnTo>
                      <a:pt x="50" y="40"/>
                    </a:lnTo>
                    <a:lnTo>
                      <a:pt x="42" y="34"/>
                    </a:lnTo>
                    <a:lnTo>
                      <a:pt x="66" y="0"/>
                    </a:lnTo>
                    <a:lnTo>
                      <a:pt x="6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9" name="Freeform 215"/>
              <p:cNvSpPr/>
              <p:nvPr/>
            </p:nvSpPr>
            <p:spPr bwMode="auto">
              <a:xfrm>
                <a:off x="5905089" y="3799051"/>
                <a:ext cx="13837" cy="27876"/>
              </a:xfrm>
              <a:custGeom>
                <a:avLst/>
                <a:gdLst>
                  <a:gd name="T0" fmla="*/ 0 w 10"/>
                  <a:gd name="T1" fmla="*/ 2147483647 h 18"/>
                  <a:gd name="T2" fmla="*/ 2147483647 w 10"/>
                  <a:gd name="T3" fmla="*/ 0 h 18"/>
                  <a:gd name="T4" fmla="*/ 2147483647 w 10"/>
                  <a:gd name="T5" fmla="*/ 2147483647 h 18"/>
                  <a:gd name="T6" fmla="*/ 2147483647 w 10"/>
                  <a:gd name="T7" fmla="*/ 2147483647 h 18"/>
                  <a:gd name="T8" fmla="*/ 2147483647 w 10"/>
                  <a:gd name="T9" fmla="*/ 2147483647 h 18"/>
                  <a:gd name="T10" fmla="*/ 2147483647 w 10"/>
                  <a:gd name="T11" fmla="*/ 2147483647 h 18"/>
                  <a:gd name="T12" fmla="*/ 2147483647 w 10"/>
                  <a:gd name="T13" fmla="*/ 2147483647 h 18"/>
                  <a:gd name="T14" fmla="*/ 0 w 10"/>
                  <a:gd name="T15" fmla="*/ 2147483647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8"/>
                  <a:gd name="T26" fmla="*/ 10 w 10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8">
                    <a:moveTo>
                      <a:pt x="0" y="8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0" name="Freeform 216"/>
              <p:cNvSpPr/>
              <p:nvPr/>
            </p:nvSpPr>
            <p:spPr bwMode="auto">
              <a:xfrm>
                <a:off x="5794390" y="3812326"/>
                <a:ext cx="130301" cy="76991"/>
              </a:xfrm>
              <a:custGeom>
                <a:avLst/>
                <a:gdLst>
                  <a:gd name="T0" fmla="*/ 2147483647 w 90"/>
                  <a:gd name="T1" fmla="*/ 2147483647 h 50"/>
                  <a:gd name="T2" fmla="*/ 2147483647 w 90"/>
                  <a:gd name="T3" fmla="*/ 2147483647 h 50"/>
                  <a:gd name="T4" fmla="*/ 2147483647 w 90"/>
                  <a:gd name="T5" fmla="*/ 2147483647 h 50"/>
                  <a:gd name="T6" fmla="*/ 2147483647 w 90"/>
                  <a:gd name="T7" fmla="*/ 2147483647 h 50"/>
                  <a:gd name="T8" fmla="*/ 2147483647 w 90"/>
                  <a:gd name="T9" fmla="*/ 2147483647 h 50"/>
                  <a:gd name="T10" fmla="*/ 2147483647 w 90"/>
                  <a:gd name="T11" fmla="*/ 2147483647 h 50"/>
                  <a:gd name="T12" fmla="*/ 2147483647 w 90"/>
                  <a:gd name="T13" fmla="*/ 0 h 50"/>
                  <a:gd name="T14" fmla="*/ 2147483647 w 90"/>
                  <a:gd name="T15" fmla="*/ 2147483647 h 50"/>
                  <a:gd name="T16" fmla="*/ 2147483647 w 90"/>
                  <a:gd name="T17" fmla="*/ 2147483647 h 50"/>
                  <a:gd name="T18" fmla="*/ 2147483647 w 90"/>
                  <a:gd name="T19" fmla="*/ 2147483647 h 50"/>
                  <a:gd name="T20" fmla="*/ 2147483647 w 90"/>
                  <a:gd name="T21" fmla="*/ 2147483647 h 50"/>
                  <a:gd name="T22" fmla="*/ 2147483647 w 90"/>
                  <a:gd name="T23" fmla="*/ 2147483647 h 50"/>
                  <a:gd name="T24" fmla="*/ 2147483647 w 90"/>
                  <a:gd name="T25" fmla="*/ 2147483647 h 50"/>
                  <a:gd name="T26" fmla="*/ 2147483647 w 90"/>
                  <a:gd name="T27" fmla="*/ 2147483647 h 50"/>
                  <a:gd name="T28" fmla="*/ 2147483647 w 90"/>
                  <a:gd name="T29" fmla="*/ 2147483647 h 50"/>
                  <a:gd name="T30" fmla="*/ 2147483647 w 90"/>
                  <a:gd name="T31" fmla="*/ 2147483647 h 50"/>
                  <a:gd name="T32" fmla="*/ 0 w 90"/>
                  <a:gd name="T33" fmla="*/ 2147483647 h 50"/>
                  <a:gd name="T34" fmla="*/ 2147483647 w 90"/>
                  <a:gd name="T35" fmla="*/ 2147483647 h 50"/>
                  <a:gd name="T36" fmla="*/ 2147483647 w 90"/>
                  <a:gd name="T37" fmla="*/ 2147483647 h 50"/>
                  <a:gd name="T38" fmla="*/ 2147483647 w 90"/>
                  <a:gd name="T39" fmla="*/ 2147483647 h 50"/>
                  <a:gd name="T40" fmla="*/ 2147483647 w 90"/>
                  <a:gd name="T41" fmla="*/ 2147483647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0"/>
                  <a:gd name="T64" fmla="*/ 0 h 50"/>
                  <a:gd name="T65" fmla="*/ 90 w 90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0" h="50">
                    <a:moveTo>
                      <a:pt x="66" y="50"/>
                    </a:moveTo>
                    <a:lnTo>
                      <a:pt x="90" y="16"/>
                    </a:lnTo>
                    <a:lnTo>
                      <a:pt x="86" y="6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6" y="0"/>
                    </a:lnTo>
                    <a:lnTo>
                      <a:pt x="66" y="12"/>
                    </a:lnTo>
                    <a:lnTo>
                      <a:pt x="58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36" y="34"/>
                    </a:lnTo>
                    <a:lnTo>
                      <a:pt x="26" y="34"/>
                    </a:lnTo>
                    <a:lnTo>
                      <a:pt x="20" y="34"/>
                    </a:lnTo>
                    <a:lnTo>
                      <a:pt x="12" y="30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10" y="36"/>
                    </a:lnTo>
                    <a:lnTo>
                      <a:pt x="22" y="40"/>
                    </a:lnTo>
                    <a:lnTo>
                      <a:pt x="22" y="48"/>
                    </a:lnTo>
                    <a:lnTo>
                      <a:pt x="66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1" name="Freeform 217"/>
              <p:cNvSpPr/>
              <p:nvPr/>
            </p:nvSpPr>
            <p:spPr bwMode="auto">
              <a:xfrm>
                <a:off x="5619118" y="4023389"/>
                <a:ext cx="239846" cy="167258"/>
              </a:xfrm>
              <a:custGeom>
                <a:avLst/>
                <a:gdLst>
                  <a:gd name="T0" fmla="*/ 2147483647 w 164"/>
                  <a:gd name="T1" fmla="*/ 2147483647 h 106"/>
                  <a:gd name="T2" fmla="*/ 2147483647 w 164"/>
                  <a:gd name="T3" fmla="*/ 2147483647 h 106"/>
                  <a:gd name="T4" fmla="*/ 2147483647 w 164"/>
                  <a:gd name="T5" fmla="*/ 0 h 106"/>
                  <a:gd name="T6" fmla="*/ 2147483647 w 164"/>
                  <a:gd name="T7" fmla="*/ 2147483647 h 106"/>
                  <a:gd name="T8" fmla="*/ 2147483647 w 164"/>
                  <a:gd name="T9" fmla="*/ 2147483647 h 106"/>
                  <a:gd name="T10" fmla="*/ 2147483647 w 164"/>
                  <a:gd name="T11" fmla="*/ 2147483647 h 106"/>
                  <a:gd name="T12" fmla="*/ 2147483647 w 164"/>
                  <a:gd name="T13" fmla="*/ 2147483647 h 106"/>
                  <a:gd name="T14" fmla="*/ 2147483647 w 164"/>
                  <a:gd name="T15" fmla="*/ 2147483647 h 106"/>
                  <a:gd name="T16" fmla="*/ 2147483647 w 164"/>
                  <a:gd name="T17" fmla="*/ 2147483647 h 106"/>
                  <a:gd name="T18" fmla="*/ 2147483647 w 164"/>
                  <a:gd name="T19" fmla="*/ 2147483647 h 106"/>
                  <a:gd name="T20" fmla="*/ 2147483647 w 164"/>
                  <a:gd name="T21" fmla="*/ 2147483647 h 106"/>
                  <a:gd name="T22" fmla="*/ 2147483647 w 164"/>
                  <a:gd name="T23" fmla="*/ 2147483647 h 106"/>
                  <a:gd name="T24" fmla="*/ 2147483647 w 164"/>
                  <a:gd name="T25" fmla="*/ 2147483647 h 106"/>
                  <a:gd name="T26" fmla="*/ 2147483647 w 164"/>
                  <a:gd name="T27" fmla="*/ 2147483647 h 106"/>
                  <a:gd name="T28" fmla="*/ 2147483647 w 164"/>
                  <a:gd name="T29" fmla="*/ 2147483647 h 106"/>
                  <a:gd name="T30" fmla="*/ 2147483647 w 164"/>
                  <a:gd name="T31" fmla="*/ 2147483647 h 106"/>
                  <a:gd name="T32" fmla="*/ 0 w 164"/>
                  <a:gd name="T33" fmla="*/ 2147483647 h 106"/>
                  <a:gd name="T34" fmla="*/ 2147483647 w 164"/>
                  <a:gd name="T35" fmla="*/ 2147483647 h 106"/>
                  <a:gd name="T36" fmla="*/ 2147483647 w 164"/>
                  <a:gd name="T37" fmla="*/ 2147483647 h 106"/>
                  <a:gd name="T38" fmla="*/ 2147483647 w 164"/>
                  <a:gd name="T39" fmla="*/ 2147483647 h 106"/>
                  <a:gd name="T40" fmla="*/ 2147483647 w 164"/>
                  <a:gd name="T41" fmla="*/ 2147483647 h 106"/>
                  <a:gd name="T42" fmla="*/ 2147483647 w 164"/>
                  <a:gd name="T43" fmla="*/ 2147483647 h 106"/>
                  <a:gd name="T44" fmla="*/ 2147483647 w 164"/>
                  <a:gd name="T45" fmla="*/ 2147483647 h 106"/>
                  <a:gd name="T46" fmla="*/ 2147483647 w 164"/>
                  <a:gd name="T47" fmla="*/ 2147483647 h 106"/>
                  <a:gd name="T48" fmla="*/ 2147483647 w 164"/>
                  <a:gd name="T49" fmla="*/ 2147483647 h 106"/>
                  <a:gd name="T50" fmla="*/ 2147483647 w 164"/>
                  <a:gd name="T51" fmla="*/ 2147483647 h 106"/>
                  <a:gd name="T52" fmla="*/ 2147483647 w 164"/>
                  <a:gd name="T53" fmla="*/ 2147483647 h 106"/>
                  <a:gd name="T54" fmla="*/ 2147483647 w 164"/>
                  <a:gd name="T55" fmla="*/ 2147483647 h 106"/>
                  <a:gd name="T56" fmla="*/ 2147483647 w 164"/>
                  <a:gd name="T57" fmla="*/ 2147483647 h 106"/>
                  <a:gd name="T58" fmla="*/ 2147483647 w 164"/>
                  <a:gd name="T59" fmla="*/ 2147483647 h 106"/>
                  <a:gd name="T60" fmla="*/ 2147483647 w 164"/>
                  <a:gd name="T61" fmla="*/ 2147483647 h 106"/>
                  <a:gd name="T62" fmla="*/ 2147483647 w 164"/>
                  <a:gd name="T63" fmla="*/ 2147483647 h 106"/>
                  <a:gd name="T64" fmla="*/ 2147483647 w 164"/>
                  <a:gd name="T65" fmla="*/ 2147483647 h 106"/>
                  <a:gd name="T66" fmla="*/ 2147483647 w 164"/>
                  <a:gd name="T67" fmla="*/ 2147483647 h 106"/>
                  <a:gd name="T68" fmla="*/ 2147483647 w 164"/>
                  <a:gd name="T69" fmla="*/ 2147483647 h 106"/>
                  <a:gd name="T70" fmla="*/ 2147483647 w 164"/>
                  <a:gd name="T71" fmla="*/ 2147483647 h 106"/>
                  <a:gd name="T72" fmla="*/ 2147483647 w 164"/>
                  <a:gd name="T73" fmla="*/ 2147483647 h 106"/>
                  <a:gd name="T74" fmla="*/ 2147483647 w 164"/>
                  <a:gd name="T75" fmla="*/ 2147483647 h 106"/>
                  <a:gd name="T76" fmla="*/ 2147483647 w 164"/>
                  <a:gd name="T77" fmla="*/ 2147483647 h 106"/>
                  <a:gd name="T78" fmla="*/ 2147483647 w 164"/>
                  <a:gd name="T79" fmla="*/ 2147483647 h 106"/>
                  <a:gd name="T80" fmla="*/ 2147483647 w 164"/>
                  <a:gd name="T81" fmla="*/ 2147483647 h 10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06"/>
                  <a:gd name="T125" fmla="*/ 164 w 164"/>
                  <a:gd name="T126" fmla="*/ 106 h 10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06">
                    <a:moveTo>
                      <a:pt x="164" y="32"/>
                    </a:moveTo>
                    <a:lnTo>
                      <a:pt x="144" y="8"/>
                    </a:lnTo>
                    <a:lnTo>
                      <a:pt x="144" y="0"/>
                    </a:lnTo>
                    <a:lnTo>
                      <a:pt x="96" y="12"/>
                    </a:lnTo>
                    <a:lnTo>
                      <a:pt x="52" y="56"/>
                    </a:lnTo>
                    <a:lnTo>
                      <a:pt x="50" y="34"/>
                    </a:lnTo>
                    <a:lnTo>
                      <a:pt x="30" y="28"/>
                    </a:lnTo>
                    <a:lnTo>
                      <a:pt x="26" y="26"/>
                    </a:lnTo>
                    <a:lnTo>
                      <a:pt x="24" y="28"/>
                    </a:lnTo>
                    <a:lnTo>
                      <a:pt x="18" y="26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10" y="28"/>
                    </a:lnTo>
                    <a:lnTo>
                      <a:pt x="8" y="34"/>
                    </a:lnTo>
                    <a:lnTo>
                      <a:pt x="6" y="38"/>
                    </a:lnTo>
                    <a:lnTo>
                      <a:pt x="4" y="46"/>
                    </a:lnTo>
                    <a:lnTo>
                      <a:pt x="0" y="54"/>
                    </a:lnTo>
                    <a:lnTo>
                      <a:pt x="10" y="78"/>
                    </a:lnTo>
                    <a:lnTo>
                      <a:pt x="14" y="92"/>
                    </a:lnTo>
                    <a:lnTo>
                      <a:pt x="14" y="106"/>
                    </a:lnTo>
                    <a:lnTo>
                      <a:pt x="20" y="106"/>
                    </a:lnTo>
                    <a:lnTo>
                      <a:pt x="30" y="106"/>
                    </a:lnTo>
                    <a:lnTo>
                      <a:pt x="40" y="102"/>
                    </a:lnTo>
                    <a:lnTo>
                      <a:pt x="44" y="98"/>
                    </a:lnTo>
                    <a:lnTo>
                      <a:pt x="52" y="94"/>
                    </a:lnTo>
                    <a:lnTo>
                      <a:pt x="66" y="90"/>
                    </a:lnTo>
                    <a:lnTo>
                      <a:pt x="76" y="88"/>
                    </a:lnTo>
                    <a:lnTo>
                      <a:pt x="86" y="84"/>
                    </a:lnTo>
                    <a:lnTo>
                      <a:pt x="96" y="82"/>
                    </a:lnTo>
                    <a:lnTo>
                      <a:pt x="100" y="78"/>
                    </a:lnTo>
                    <a:lnTo>
                      <a:pt x="104" y="76"/>
                    </a:lnTo>
                    <a:lnTo>
                      <a:pt x="106" y="70"/>
                    </a:lnTo>
                    <a:lnTo>
                      <a:pt x="112" y="68"/>
                    </a:lnTo>
                    <a:lnTo>
                      <a:pt x="130" y="64"/>
                    </a:lnTo>
                    <a:lnTo>
                      <a:pt x="140" y="60"/>
                    </a:lnTo>
                    <a:lnTo>
                      <a:pt x="150" y="54"/>
                    </a:lnTo>
                    <a:lnTo>
                      <a:pt x="152" y="50"/>
                    </a:lnTo>
                    <a:lnTo>
                      <a:pt x="154" y="44"/>
                    </a:lnTo>
                    <a:lnTo>
                      <a:pt x="158" y="36"/>
                    </a:lnTo>
                    <a:lnTo>
                      <a:pt x="160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2" name="Freeform 218"/>
              <p:cNvSpPr/>
              <p:nvPr/>
            </p:nvSpPr>
            <p:spPr bwMode="auto">
              <a:xfrm>
                <a:off x="5679080" y="3696838"/>
                <a:ext cx="61115" cy="43805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2147483647 h 28"/>
                  <a:gd name="T4" fmla="*/ 2147483647 w 42"/>
                  <a:gd name="T5" fmla="*/ 2147483647 h 28"/>
                  <a:gd name="T6" fmla="*/ 2147483647 w 42"/>
                  <a:gd name="T7" fmla="*/ 2147483647 h 28"/>
                  <a:gd name="T8" fmla="*/ 0 w 42"/>
                  <a:gd name="T9" fmla="*/ 2147483647 h 28"/>
                  <a:gd name="T10" fmla="*/ 2147483647 w 42"/>
                  <a:gd name="T11" fmla="*/ 2147483647 h 28"/>
                  <a:gd name="T12" fmla="*/ 2147483647 w 42"/>
                  <a:gd name="T13" fmla="*/ 2147483647 h 28"/>
                  <a:gd name="T14" fmla="*/ 2147483647 w 42"/>
                  <a:gd name="T15" fmla="*/ 0 h 28"/>
                  <a:gd name="T16" fmla="*/ 2147483647 w 42"/>
                  <a:gd name="T17" fmla="*/ 0 h 28"/>
                  <a:gd name="T18" fmla="*/ 2147483647 w 42"/>
                  <a:gd name="T19" fmla="*/ 0 h 28"/>
                  <a:gd name="T20" fmla="*/ 2147483647 w 42"/>
                  <a:gd name="T21" fmla="*/ 2147483647 h 28"/>
                  <a:gd name="T22" fmla="*/ 2147483647 w 42"/>
                  <a:gd name="T23" fmla="*/ 0 h 28"/>
                  <a:gd name="T24" fmla="*/ 2147483647 w 42"/>
                  <a:gd name="T25" fmla="*/ 2147483647 h 28"/>
                  <a:gd name="T26" fmla="*/ 2147483647 w 42"/>
                  <a:gd name="T27" fmla="*/ 2147483647 h 28"/>
                  <a:gd name="T28" fmla="*/ 2147483647 w 42"/>
                  <a:gd name="T29" fmla="*/ 2147483647 h 28"/>
                  <a:gd name="T30" fmla="*/ 2147483647 w 42"/>
                  <a:gd name="T31" fmla="*/ 2147483647 h 28"/>
                  <a:gd name="T32" fmla="*/ 2147483647 w 42"/>
                  <a:gd name="T33" fmla="*/ 2147483647 h 28"/>
                  <a:gd name="T34" fmla="*/ 2147483647 w 42"/>
                  <a:gd name="T35" fmla="*/ 2147483647 h 28"/>
                  <a:gd name="T36" fmla="*/ 2147483647 w 42"/>
                  <a:gd name="T37" fmla="*/ 2147483647 h 28"/>
                  <a:gd name="T38" fmla="*/ 2147483647 w 42"/>
                  <a:gd name="T39" fmla="*/ 2147483647 h 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2"/>
                  <a:gd name="T61" fmla="*/ 0 h 28"/>
                  <a:gd name="T62" fmla="*/ 42 w 42"/>
                  <a:gd name="T63" fmla="*/ 28 h 2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2" h="28">
                    <a:moveTo>
                      <a:pt x="42" y="28"/>
                    </a:moveTo>
                    <a:lnTo>
                      <a:pt x="24" y="28"/>
                    </a:lnTo>
                    <a:lnTo>
                      <a:pt x="20" y="24"/>
                    </a:lnTo>
                    <a:lnTo>
                      <a:pt x="16" y="22"/>
                    </a:lnTo>
                    <a:lnTo>
                      <a:pt x="0" y="18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38" y="20"/>
                    </a:lnTo>
                    <a:lnTo>
                      <a:pt x="40" y="24"/>
                    </a:lnTo>
                    <a:lnTo>
                      <a:pt x="42" y="26"/>
                    </a:lnTo>
                    <a:lnTo>
                      <a:pt x="42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3" name="Freeform 219"/>
              <p:cNvSpPr/>
              <p:nvPr/>
            </p:nvSpPr>
            <p:spPr bwMode="auto">
              <a:xfrm>
                <a:off x="5586831" y="3410111"/>
                <a:ext cx="485460" cy="418144"/>
              </a:xfrm>
              <a:custGeom>
                <a:avLst/>
                <a:gdLst>
                  <a:gd name="T0" fmla="*/ 2147483647 w 332"/>
                  <a:gd name="T1" fmla="*/ 2147483647 h 266"/>
                  <a:gd name="T2" fmla="*/ 2147483647 w 332"/>
                  <a:gd name="T3" fmla="*/ 2147483647 h 266"/>
                  <a:gd name="T4" fmla="*/ 2147483647 w 332"/>
                  <a:gd name="T5" fmla="*/ 2147483647 h 266"/>
                  <a:gd name="T6" fmla="*/ 2147483647 w 332"/>
                  <a:gd name="T7" fmla="*/ 2147483647 h 266"/>
                  <a:gd name="T8" fmla="*/ 2147483647 w 332"/>
                  <a:gd name="T9" fmla="*/ 2147483647 h 266"/>
                  <a:gd name="T10" fmla="*/ 2147483647 w 332"/>
                  <a:gd name="T11" fmla="*/ 2147483647 h 266"/>
                  <a:gd name="T12" fmla="*/ 2147483647 w 332"/>
                  <a:gd name="T13" fmla="*/ 2147483647 h 266"/>
                  <a:gd name="T14" fmla="*/ 2147483647 w 332"/>
                  <a:gd name="T15" fmla="*/ 2147483647 h 266"/>
                  <a:gd name="T16" fmla="*/ 2147483647 w 332"/>
                  <a:gd name="T17" fmla="*/ 2147483647 h 266"/>
                  <a:gd name="T18" fmla="*/ 2147483647 w 332"/>
                  <a:gd name="T19" fmla="*/ 2147483647 h 266"/>
                  <a:gd name="T20" fmla="*/ 2147483647 w 332"/>
                  <a:gd name="T21" fmla="*/ 2147483647 h 266"/>
                  <a:gd name="T22" fmla="*/ 2147483647 w 332"/>
                  <a:gd name="T23" fmla="*/ 2147483647 h 266"/>
                  <a:gd name="T24" fmla="*/ 2147483647 w 332"/>
                  <a:gd name="T25" fmla="*/ 2147483647 h 266"/>
                  <a:gd name="T26" fmla="*/ 2147483647 w 332"/>
                  <a:gd name="T27" fmla="*/ 2147483647 h 266"/>
                  <a:gd name="T28" fmla="*/ 2147483647 w 332"/>
                  <a:gd name="T29" fmla="*/ 2147483647 h 266"/>
                  <a:gd name="T30" fmla="*/ 2147483647 w 332"/>
                  <a:gd name="T31" fmla="*/ 2147483647 h 266"/>
                  <a:gd name="T32" fmla="*/ 2147483647 w 332"/>
                  <a:gd name="T33" fmla="*/ 2147483647 h 266"/>
                  <a:gd name="T34" fmla="*/ 2147483647 w 332"/>
                  <a:gd name="T35" fmla="*/ 2147483647 h 266"/>
                  <a:gd name="T36" fmla="*/ 2147483647 w 332"/>
                  <a:gd name="T37" fmla="*/ 2147483647 h 266"/>
                  <a:gd name="T38" fmla="*/ 2147483647 w 332"/>
                  <a:gd name="T39" fmla="*/ 2147483647 h 266"/>
                  <a:gd name="T40" fmla="*/ 2147483647 w 332"/>
                  <a:gd name="T41" fmla="*/ 2147483647 h 266"/>
                  <a:gd name="T42" fmla="*/ 2147483647 w 332"/>
                  <a:gd name="T43" fmla="*/ 2147483647 h 266"/>
                  <a:gd name="T44" fmla="*/ 2147483647 w 332"/>
                  <a:gd name="T45" fmla="*/ 2147483647 h 266"/>
                  <a:gd name="T46" fmla="*/ 2147483647 w 332"/>
                  <a:gd name="T47" fmla="*/ 2147483647 h 266"/>
                  <a:gd name="T48" fmla="*/ 2147483647 w 332"/>
                  <a:gd name="T49" fmla="*/ 2147483647 h 266"/>
                  <a:gd name="T50" fmla="*/ 2147483647 w 332"/>
                  <a:gd name="T51" fmla="*/ 2147483647 h 266"/>
                  <a:gd name="T52" fmla="*/ 2147483647 w 332"/>
                  <a:gd name="T53" fmla="*/ 2147483647 h 266"/>
                  <a:gd name="T54" fmla="*/ 2147483647 w 332"/>
                  <a:gd name="T55" fmla="*/ 2147483647 h 266"/>
                  <a:gd name="T56" fmla="*/ 2147483647 w 332"/>
                  <a:gd name="T57" fmla="*/ 2147483647 h 266"/>
                  <a:gd name="T58" fmla="*/ 2147483647 w 332"/>
                  <a:gd name="T59" fmla="*/ 2147483647 h 266"/>
                  <a:gd name="T60" fmla="*/ 2147483647 w 332"/>
                  <a:gd name="T61" fmla="*/ 2147483647 h 266"/>
                  <a:gd name="T62" fmla="*/ 2147483647 w 332"/>
                  <a:gd name="T63" fmla="*/ 2147483647 h 266"/>
                  <a:gd name="T64" fmla="*/ 2147483647 w 332"/>
                  <a:gd name="T65" fmla="*/ 0 h 266"/>
                  <a:gd name="T66" fmla="*/ 0 w 332"/>
                  <a:gd name="T67" fmla="*/ 2147483647 h 266"/>
                  <a:gd name="T68" fmla="*/ 2147483647 w 332"/>
                  <a:gd name="T69" fmla="*/ 2147483647 h 266"/>
                  <a:gd name="T70" fmla="*/ 2147483647 w 332"/>
                  <a:gd name="T71" fmla="*/ 2147483647 h 266"/>
                  <a:gd name="T72" fmla="*/ 2147483647 w 332"/>
                  <a:gd name="T73" fmla="*/ 2147483647 h 266"/>
                  <a:gd name="T74" fmla="*/ 2147483647 w 332"/>
                  <a:gd name="T75" fmla="*/ 2147483647 h 266"/>
                  <a:gd name="T76" fmla="*/ 2147483647 w 332"/>
                  <a:gd name="T77" fmla="*/ 2147483647 h 266"/>
                  <a:gd name="T78" fmla="*/ 2147483647 w 332"/>
                  <a:gd name="T79" fmla="*/ 2147483647 h 266"/>
                  <a:gd name="T80" fmla="*/ 2147483647 w 332"/>
                  <a:gd name="T81" fmla="*/ 2147483647 h 266"/>
                  <a:gd name="T82" fmla="*/ 2147483647 w 332"/>
                  <a:gd name="T83" fmla="*/ 2147483647 h 26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2"/>
                  <a:gd name="T127" fmla="*/ 0 h 266"/>
                  <a:gd name="T128" fmla="*/ 332 w 332"/>
                  <a:gd name="T129" fmla="*/ 266 h 26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2" h="266">
                    <a:moveTo>
                      <a:pt x="94" y="184"/>
                    </a:moveTo>
                    <a:lnTo>
                      <a:pt x="98" y="180"/>
                    </a:lnTo>
                    <a:lnTo>
                      <a:pt x="100" y="172"/>
                    </a:lnTo>
                    <a:lnTo>
                      <a:pt x="112" y="180"/>
                    </a:lnTo>
                    <a:lnTo>
                      <a:pt x="122" y="190"/>
                    </a:lnTo>
                    <a:lnTo>
                      <a:pt x="144" y="212"/>
                    </a:lnTo>
                    <a:lnTo>
                      <a:pt x="154" y="222"/>
                    </a:lnTo>
                    <a:lnTo>
                      <a:pt x="166" y="230"/>
                    </a:lnTo>
                    <a:lnTo>
                      <a:pt x="180" y="238"/>
                    </a:lnTo>
                    <a:lnTo>
                      <a:pt x="188" y="238"/>
                    </a:lnTo>
                    <a:lnTo>
                      <a:pt x="198" y="240"/>
                    </a:lnTo>
                    <a:lnTo>
                      <a:pt x="206" y="238"/>
                    </a:lnTo>
                    <a:lnTo>
                      <a:pt x="214" y="234"/>
                    </a:lnTo>
                    <a:lnTo>
                      <a:pt x="222" y="230"/>
                    </a:lnTo>
                    <a:lnTo>
                      <a:pt x="228" y="228"/>
                    </a:lnTo>
                    <a:lnTo>
                      <a:pt x="234" y="228"/>
                    </a:lnTo>
                    <a:lnTo>
                      <a:pt x="236" y="230"/>
                    </a:lnTo>
                    <a:lnTo>
                      <a:pt x="236" y="234"/>
                    </a:lnTo>
                    <a:lnTo>
                      <a:pt x="238" y="240"/>
                    </a:lnTo>
                    <a:lnTo>
                      <a:pt x="236" y="246"/>
                    </a:lnTo>
                    <a:lnTo>
                      <a:pt x="240" y="248"/>
                    </a:lnTo>
                    <a:lnTo>
                      <a:pt x="246" y="252"/>
                    </a:lnTo>
                    <a:lnTo>
                      <a:pt x="262" y="258"/>
                    </a:lnTo>
                    <a:lnTo>
                      <a:pt x="282" y="264"/>
                    </a:lnTo>
                    <a:lnTo>
                      <a:pt x="294" y="266"/>
                    </a:lnTo>
                    <a:lnTo>
                      <a:pt x="302" y="266"/>
                    </a:lnTo>
                    <a:lnTo>
                      <a:pt x="308" y="266"/>
                    </a:lnTo>
                    <a:lnTo>
                      <a:pt x="308" y="258"/>
                    </a:lnTo>
                    <a:lnTo>
                      <a:pt x="310" y="254"/>
                    </a:lnTo>
                    <a:lnTo>
                      <a:pt x="312" y="248"/>
                    </a:lnTo>
                    <a:lnTo>
                      <a:pt x="316" y="246"/>
                    </a:lnTo>
                    <a:lnTo>
                      <a:pt x="326" y="240"/>
                    </a:lnTo>
                    <a:lnTo>
                      <a:pt x="330" y="238"/>
                    </a:lnTo>
                    <a:lnTo>
                      <a:pt x="332" y="234"/>
                    </a:lnTo>
                    <a:lnTo>
                      <a:pt x="328" y="230"/>
                    </a:lnTo>
                    <a:lnTo>
                      <a:pt x="322" y="226"/>
                    </a:lnTo>
                    <a:lnTo>
                      <a:pt x="320" y="218"/>
                    </a:lnTo>
                    <a:lnTo>
                      <a:pt x="318" y="212"/>
                    </a:lnTo>
                    <a:lnTo>
                      <a:pt x="314" y="210"/>
                    </a:lnTo>
                    <a:lnTo>
                      <a:pt x="310" y="210"/>
                    </a:lnTo>
                    <a:lnTo>
                      <a:pt x="304" y="204"/>
                    </a:lnTo>
                    <a:lnTo>
                      <a:pt x="298" y="196"/>
                    </a:lnTo>
                    <a:lnTo>
                      <a:pt x="292" y="192"/>
                    </a:lnTo>
                    <a:lnTo>
                      <a:pt x="286" y="190"/>
                    </a:lnTo>
                    <a:lnTo>
                      <a:pt x="282" y="186"/>
                    </a:lnTo>
                    <a:lnTo>
                      <a:pt x="282" y="182"/>
                    </a:lnTo>
                    <a:lnTo>
                      <a:pt x="284" y="178"/>
                    </a:lnTo>
                    <a:lnTo>
                      <a:pt x="288" y="172"/>
                    </a:lnTo>
                    <a:lnTo>
                      <a:pt x="294" y="164"/>
                    </a:lnTo>
                    <a:lnTo>
                      <a:pt x="296" y="162"/>
                    </a:lnTo>
                    <a:lnTo>
                      <a:pt x="296" y="158"/>
                    </a:lnTo>
                    <a:lnTo>
                      <a:pt x="288" y="156"/>
                    </a:lnTo>
                    <a:lnTo>
                      <a:pt x="282" y="152"/>
                    </a:lnTo>
                    <a:lnTo>
                      <a:pt x="280" y="148"/>
                    </a:lnTo>
                    <a:lnTo>
                      <a:pt x="278" y="142"/>
                    </a:lnTo>
                    <a:lnTo>
                      <a:pt x="274" y="130"/>
                    </a:lnTo>
                    <a:lnTo>
                      <a:pt x="270" y="118"/>
                    </a:lnTo>
                    <a:lnTo>
                      <a:pt x="270" y="110"/>
                    </a:lnTo>
                    <a:lnTo>
                      <a:pt x="270" y="104"/>
                    </a:lnTo>
                    <a:lnTo>
                      <a:pt x="272" y="94"/>
                    </a:lnTo>
                    <a:lnTo>
                      <a:pt x="274" y="84"/>
                    </a:lnTo>
                    <a:lnTo>
                      <a:pt x="274" y="76"/>
                    </a:lnTo>
                    <a:lnTo>
                      <a:pt x="274" y="72"/>
                    </a:lnTo>
                    <a:lnTo>
                      <a:pt x="272" y="68"/>
                    </a:lnTo>
                    <a:lnTo>
                      <a:pt x="268" y="64"/>
                    </a:lnTo>
                    <a:lnTo>
                      <a:pt x="264" y="62"/>
                    </a:lnTo>
                    <a:lnTo>
                      <a:pt x="256" y="60"/>
                    </a:lnTo>
                    <a:lnTo>
                      <a:pt x="250" y="56"/>
                    </a:lnTo>
                    <a:lnTo>
                      <a:pt x="226" y="40"/>
                    </a:lnTo>
                    <a:lnTo>
                      <a:pt x="210" y="32"/>
                    </a:lnTo>
                    <a:lnTo>
                      <a:pt x="200" y="28"/>
                    </a:lnTo>
                    <a:lnTo>
                      <a:pt x="194" y="28"/>
                    </a:lnTo>
                    <a:lnTo>
                      <a:pt x="184" y="30"/>
                    </a:lnTo>
                    <a:lnTo>
                      <a:pt x="174" y="32"/>
                    </a:lnTo>
                    <a:lnTo>
                      <a:pt x="162" y="42"/>
                    </a:lnTo>
                    <a:lnTo>
                      <a:pt x="156" y="46"/>
                    </a:lnTo>
                    <a:lnTo>
                      <a:pt x="148" y="50"/>
                    </a:lnTo>
                    <a:lnTo>
                      <a:pt x="140" y="54"/>
                    </a:lnTo>
                    <a:lnTo>
                      <a:pt x="126" y="54"/>
                    </a:lnTo>
                    <a:lnTo>
                      <a:pt x="112" y="52"/>
                    </a:lnTo>
                    <a:lnTo>
                      <a:pt x="94" y="46"/>
                    </a:lnTo>
                    <a:lnTo>
                      <a:pt x="88" y="4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76" y="26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64" y="12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14"/>
                    </a:lnTo>
                    <a:lnTo>
                      <a:pt x="36" y="20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4" y="22"/>
                    </a:lnTo>
                    <a:lnTo>
                      <a:pt x="18" y="18"/>
                    </a:lnTo>
                    <a:lnTo>
                      <a:pt x="14" y="12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22"/>
                    </a:lnTo>
                    <a:lnTo>
                      <a:pt x="4" y="30"/>
                    </a:lnTo>
                    <a:lnTo>
                      <a:pt x="6" y="40"/>
                    </a:lnTo>
                    <a:lnTo>
                      <a:pt x="8" y="52"/>
                    </a:lnTo>
                    <a:lnTo>
                      <a:pt x="14" y="52"/>
                    </a:lnTo>
                    <a:lnTo>
                      <a:pt x="18" y="62"/>
                    </a:lnTo>
                    <a:lnTo>
                      <a:pt x="26" y="70"/>
                    </a:lnTo>
                    <a:lnTo>
                      <a:pt x="36" y="74"/>
                    </a:lnTo>
                    <a:lnTo>
                      <a:pt x="46" y="78"/>
                    </a:lnTo>
                    <a:lnTo>
                      <a:pt x="40" y="90"/>
                    </a:lnTo>
                    <a:lnTo>
                      <a:pt x="38" y="98"/>
                    </a:lnTo>
                    <a:lnTo>
                      <a:pt x="36" y="106"/>
                    </a:lnTo>
                    <a:lnTo>
                      <a:pt x="38" y="112"/>
                    </a:lnTo>
                    <a:lnTo>
                      <a:pt x="40" y="118"/>
                    </a:lnTo>
                    <a:lnTo>
                      <a:pt x="46" y="124"/>
                    </a:lnTo>
                    <a:lnTo>
                      <a:pt x="50" y="128"/>
                    </a:lnTo>
                    <a:lnTo>
                      <a:pt x="62" y="136"/>
                    </a:lnTo>
                    <a:lnTo>
                      <a:pt x="70" y="142"/>
                    </a:lnTo>
                    <a:lnTo>
                      <a:pt x="74" y="146"/>
                    </a:lnTo>
                    <a:lnTo>
                      <a:pt x="74" y="152"/>
                    </a:lnTo>
                    <a:lnTo>
                      <a:pt x="76" y="162"/>
                    </a:lnTo>
                    <a:lnTo>
                      <a:pt x="80" y="166"/>
                    </a:lnTo>
                    <a:lnTo>
                      <a:pt x="86" y="172"/>
                    </a:lnTo>
                    <a:lnTo>
                      <a:pt x="90" y="176"/>
                    </a:lnTo>
                    <a:lnTo>
                      <a:pt x="92" y="182"/>
                    </a:lnTo>
                    <a:lnTo>
                      <a:pt x="94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4" name="Freeform 220"/>
              <p:cNvSpPr/>
              <p:nvPr/>
            </p:nvSpPr>
            <p:spPr bwMode="auto">
              <a:xfrm>
                <a:off x="5416170" y="3605245"/>
                <a:ext cx="89943" cy="124780"/>
              </a:xfrm>
              <a:custGeom>
                <a:avLst/>
                <a:gdLst>
                  <a:gd name="T0" fmla="*/ 0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2147483647 h 78"/>
                  <a:gd name="T6" fmla="*/ 2147483647 w 62"/>
                  <a:gd name="T7" fmla="*/ 2147483647 h 78"/>
                  <a:gd name="T8" fmla="*/ 2147483647 w 62"/>
                  <a:gd name="T9" fmla="*/ 2147483647 h 78"/>
                  <a:gd name="T10" fmla="*/ 2147483647 w 62"/>
                  <a:gd name="T11" fmla="*/ 2147483647 h 78"/>
                  <a:gd name="T12" fmla="*/ 2147483647 w 62"/>
                  <a:gd name="T13" fmla="*/ 2147483647 h 78"/>
                  <a:gd name="T14" fmla="*/ 2147483647 w 62"/>
                  <a:gd name="T15" fmla="*/ 2147483647 h 78"/>
                  <a:gd name="T16" fmla="*/ 2147483647 w 62"/>
                  <a:gd name="T17" fmla="*/ 2147483647 h 78"/>
                  <a:gd name="T18" fmla="*/ 2147483647 w 62"/>
                  <a:gd name="T19" fmla="*/ 2147483647 h 78"/>
                  <a:gd name="T20" fmla="*/ 2147483647 w 62"/>
                  <a:gd name="T21" fmla="*/ 0 h 78"/>
                  <a:gd name="T22" fmla="*/ 2147483647 w 62"/>
                  <a:gd name="T23" fmla="*/ 2147483647 h 78"/>
                  <a:gd name="T24" fmla="*/ 2147483647 w 62"/>
                  <a:gd name="T25" fmla="*/ 2147483647 h 78"/>
                  <a:gd name="T26" fmla="*/ 2147483647 w 62"/>
                  <a:gd name="T27" fmla="*/ 2147483647 h 78"/>
                  <a:gd name="T28" fmla="*/ 2147483647 w 62"/>
                  <a:gd name="T29" fmla="*/ 2147483647 h 78"/>
                  <a:gd name="T30" fmla="*/ 2147483647 w 62"/>
                  <a:gd name="T31" fmla="*/ 2147483647 h 78"/>
                  <a:gd name="T32" fmla="*/ 2147483647 w 62"/>
                  <a:gd name="T33" fmla="*/ 2147483647 h 78"/>
                  <a:gd name="T34" fmla="*/ 2147483647 w 62"/>
                  <a:gd name="T35" fmla="*/ 2147483647 h 78"/>
                  <a:gd name="T36" fmla="*/ 2147483647 w 62"/>
                  <a:gd name="T37" fmla="*/ 2147483647 h 78"/>
                  <a:gd name="T38" fmla="*/ 0 w 62"/>
                  <a:gd name="T39" fmla="*/ 2147483647 h 78"/>
                  <a:gd name="T40" fmla="*/ 0 w 62"/>
                  <a:gd name="T41" fmla="*/ 2147483647 h 78"/>
                  <a:gd name="T42" fmla="*/ 0 w 62"/>
                  <a:gd name="T43" fmla="*/ 2147483647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2"/>
                  <a:gd name="T67" fmla="*/ 0 h 78"/>
                  <a:gd name="T68" fmla="*/ 62 w 62"/>
                  <a:gd name="T69" fmla="*/ 78 h 7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2" h="78">
                    <a:moveTo>
                      <a:pt x="0" y="76"/>
                    </a:moveTo>
                    <a:lnTo>
                      <a:pt x="16" y="78"/>
                    </a:lnTo>
                    <a:lnTo>
                      <a:pt x="20" y="74"/>
                    </a:lnTo>
                    <a:lnTo>
                      <a:pt x="24" y="68"/>
                    </a:lnTo>
                    <a:lnTo>
                      <a:pt x="30" y="64"/>
                    </a:lnTo>
                    <a:lnTo>
                      <a:pt x="34" y="64"/>
                    </a:lnTo>
                    <a:lnTo>
                      <a:pt x="38" y="58"/>
                    </a:lnTo>
                    <a:lnTo>
                      <a:pt x="44" y="58"/>
                    </a:lnTo>
                    <a:lnTo>
                      <a:pt x="32" y="32"/>
                    </a:lnTo>
                    <a:lnTo>
                      <a:pt x="62" y="22"/>
                    </a:lnTo>
                    <a:lnTo>
                      <a:pt x="54" y="0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2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32"/>
                    </a:lnTo>
                    <a:lnTo>
                      <a:pt x="6" y="32"/>
                    </a:lnTo>
                    <a:lnTo>
                      <a:pt x="0" y="68"/>
                    </a:lnTo>
                    <a:lnTo>
                      <a:pt x="0" y="72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5" name="Freeform 221"/>
              <p:cNvSpPr/>
              <p:nvPr/>
            </p:nvSpPr>
            <p:spPr bwMode="auto">
              <a:xfrm>
                <a:off x="5413864" y="3564094"/>
                <a:ext cx="25369" cy="47788"/>
              </a:xfrm>
              <a:custGeom>
                <a:avLst/>
                <a:gdLst>
                  <a:gd name="T0" fmla="*/ 0 w 18"/>
                  <a:gd name="T1" fmla="*/ 2147483647 h 30"/>
                  <a:gd name="T2" fmla="*/ 2147483647 w 18"/>
                  <a:gd name="T3" fmla="*/ 0 h 30"/>
                  <a:gd name="T4" fmla="*/ 2147483647 w 18"/>
                  <a:gd name="T5" fmla="*/ 2147483647 h 30"/>
                  <a:gd name="T6" fmla="*/ 2147483647 w 18"/>
                  <a:gd name="T7" fmla="*/ 2147483647 h 30"/>
                  <a:gd name="T8" fmla="*/ 2147483647 w 18"/>
                  <a:gd name="T9" fmla="*/ 2147483647 h 30"/>
                  <a:gd name="T10" fmla="*/ 2147483647 w 18"/>
                  <a:gd name="T11" fmla="*/ 2147483647 h 30"/>
                  <a:gd name="T12" fmla="*/ 2147483647 w 18"/>
                  <a:gd name="T13" fmla="*/ 2147483647 h 30"/>
                  <a:gd name="T14" fmla="*/ 2147483647 w 18"/>
                  <a:gd name="T15" fmla="*/ 2147483647 h 30"/>
                  <a:gd name="T16" fmla="*/ 2147483647 w 18"/>
                  <a:gd name="T17" fmla="*/ 2147483647 h 30"/>
                  <a:gd name="T18" fmla="*/ 2147483647 w 18"/>
                  <a:gd name="T19" fmla="*/ 2147483647 h 30"/>
                  <a:gd name="T20" fmla="*/ 0 w 18"/>
                  <a:gd name="T21" fmla="*/ 2147483647 h 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8"/>
                  <a:gd name="T34" fmla="*/ 0 h 30"/>
                  <a:gd name="T35" fmla="*/ 18 w 18"/>
                  <a:gd name="T36" fmla="*/ 30 h 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8" h="30">
                    <a:moveTo>
                      <a:pt x="0" y="30"/>
                    </a:moveTo>
                    <a:lnTo>
                      <a:pt x="8" y="0"/>
                    </a:lnTo>
                    <a:lnTo>
                      <a:pt x="18" y="4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10" y="18"/>
                    </a:lnTo>
                    <a:lnTo>
                      <a:pt x="12" y="20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6" name="Freeform 222"/>
              <p:cNvSpPr/>
              <p:nvPr/>
            </p:nvSpPr>
            <p:spPr bwMode="auto">
              <a:xfrm>
                <a:off x="5411558" y="3625157"/>
                <a:ext cx="13837" cy="31859"/>
              </a:xfrm>
              <a:custGeom>
                <a:avLst/>
                <a:gdLst>
                  <a:gd name="T0" fmla="*/ 2147483647 w 10"/>
                  <a:gd name="T1" fmla="*/ 2147483647 h 20"/>
                  <a:gd name="T2" fmla="*/ 2147483647 w 10"/>
                  <a:gd name="T3" fmla="*/ 0 h 20"/>
                  <a:gd name="T4" fmla="*/ 2147483647 w 10"/>
                  <a:gd name="T5" fmla="*/ 0 h 20"/>
                  <a:gd name="T6" fmla="*/ 0 w 10"/>
                  <a:gd name="T7" fmla="*/ 2147483647 h 20"/>
                  <a:gd name="T8" fmla="*/ 2147483647 w 10"/>
                  <a:gd name="T9" fmla="*/ 2147483647 h 20"/>
                  <a:gd name="T10" fmla="*/ 2147483647 w 10"/>
                  <a:gd name="T11" fmla="*/ 2147483647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20"/>
                  <a:gd name="T20" fmla="*/ 10 w 10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20">
                    <a:moveTo>
                      <a:pt x="8" y="2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20"/>
                    </a:lnTo>
                    <a:lnTo>
                      <a:pt x="10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7" name="Freeform 224"/>
              <p:cNvSpPr/>
              <p:nvPr/>
            </p:nvSpPr>
            <p:spPr bwMode="auto">
              <a:xfrm>
                <a:off x="5448458" y="2604352"/>
                <a:ext cx="39206" cy="23894"/>
              </a:xfrm>
              <a:custGeom>
                <a:avLst/>
                <a:gdLst>
                  <a:gd name="T0" fmla="*/ 2147483647 w 26"/>
                  <a:gd name="T1" fmla="*/ 2147483647 h 16"/>
                  <a:gd name="T2" fmla="*/ 2147483647 w 26"/>
                  <a:gd name="T3" fmla="*/ 2147483647 h 16"/>
                  <a:gd name="T4" fmla="*/ 2147483647 w 26"/>
                  <a:gd name="T5" fmla="*/ 2147483647 h 16"/>
                  <a:gd name="T6" fmla="*/ 2147483647 w 26"/>
                  <a:gd name="T7" fmla="*/ 2147483647 h 16"/>
                  <a:gd name="T8" fmla="*/ 2147483647 w 26"/>
                  <a:gd name="T9" fmla="*/ 2147483647 h 16"/>
                  <a:gd name="T10" fmla="*/ 2147483647 w 26"/>
                  <a:gd name="T11" fmla="*/ 2147483647 h 16"/>
                  <a:gd name="T12" fmla="*/ 0 w 26"/>
                  <a:gd name="T13" fmla="*/ 2147483647 h 16"/>
                  <a:gd name="T14" fmla="*/ 2147483647 w 26"/>
                  <a:gd name="T15" fmla="*/ 0 h 16"/>
                  <a:gd name="T16" fmla="*/ 2147483647 w 26"/>
                  <a:gd name="T17" fmla="*/ 2147483647 h 16"/>
                  <a:gd name="T18" fmla="*/ 2147483647 w 26"/>
                  <a:gd name="T19" fmla="*/ 2147483647 h 16"/>
                  <a:gd name="T20" fmla="*/ 2147483647 w 26"/>
                  <a:gd name="T21" fmla="*/ 2147483647 h 16"/>
                  <a:gd name="T22" fmla="*/ 2147483647 w 26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6"/>
                  <a:gd name="T37" fmla="*/ 0 h 16"/>
                  <a:gd name="T38" fmla="*/ 26 w 26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6" h="16">
                    <a:moveTo>
                      <a:pt x="26" y="10"/>
                    </a:moveTo>
                    <a:lnTo>
                      <a:pt x="20" y="14"/>
                    </a:lnTo>
                    <a:lnTo>
                      <a:pt x="14" y="16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8" name="Freeform 225"/>
              <p:cNvSpPr/>
              <p:nvPr/>
            </p:nvSpPr>
            <p:spPr bwMode="auto">
              <a:xfrm>
                <a:off x="5478438" y="2433112"/>
                <a:ext cx="213325" cy="147346"/>
              </a:xfrm>
              <a:custGeom>
                <a:avLst/>
                <a:gdLst>
                  <a:gd name="T0" fmla="*/ 2147483647 w 146"/>
                  <a:gd name="T1" fmla="*/ 2147483647 h 94"/>
                  <a:gd name="T2" fmla="*/ 2147483647 w 146"/>
                  <a:gd name="T3" fmla="*/ 2147483647 h 94"/>
                  <a:gd name="T4" fmla="*/ 2147483647 w 146"/>
                  <a:gd name="T5" fmla="*/ 2147483647 h 94"/>
                  <a:gd name="T6" fmla="*/ 2147483647 w 146"/>
                  <a:gd name="T7" fmla="*/ 2147483647 h 94"/>
                  <a:gd name="T8" fmla="*/ 2147483647 w 146"/>
                  <a:gd name="T9" fmla="*/ 2147483647 h 94"/>
                  <a:gd name="T10" fmla="*/ 2147483647 w 146"/>
                  <a:gd name="T11" fmla="*/ 2147483647 h 94"/>
                  <a:gd name="T12" fmla="*/ 2147483647 w 146"/>
                  <a:gd name="T13" fmla="*/ 2147483647 h 94"/>
                  <a:gd name="T14" fmla="*/ 0 w 146"/>
                  <a:gd name="T15" fmla="*/ 2147483647 h 94"/>
                  <a:gd name="T16" fmla="*/ 0 w 146"/>
                  <a:gd name="T17" fmla="*/ 2147483647 h 94"/>
                  <a:gd name="T18" fmla="*/ 2147483647 w 146"/>
                  <a:gd name="T19" fmla="*/ 2147483647 h 94"/>
                  <a:gd name="T20" fmla="*/ 2147483647 w 146"/>
                  <a:gd name="T21" fmla="*/ 2147483647 h 94"/>
                  <a:gd name="T22" fmla="*/ 2147483647 w 146"/>
                  <a:gd name="T23" fmla="*/ 2147483647 h 94"/>
                  <a:gd name="T24" fmla="*/ 2147483647 w 146"/>
                  <a:gd name="T25" fmla="*/ 2147483647 h 94"/>
                  <a:gd name="T26" fmla="*/ 2147483647 w 146"/>
                  <a:gd name="T27" fmla="*/ 2147483647 h 94"/>
                  <a:gd name="T28" fmla="*/ 2147483647 w 146"/>
                  <a:gd name="T29" fmla="*/ 2147483647 h 94"/>
                  <a:gd name="T30" fmla="*/ 2147483647 w 146"/>
                  <a:gd name="T31" fmla="*/ 2147483647 h 94"/>
                  <a:gd name="T32" fmla="*/ 2147483647 w 146"/>
                  <a:gd name="T33" fmla="*/ 2147483647 h 94"/>
                  <a:gd name="T34" fmla="*/ 2147483647 w 146"/>
                  <a:gd name="T35" fmla="*/ 2147483647 h 94"/>
                  <a:gd name="T36" fmla="*/ 2147483647 w 146"/>
                  <a:gd name="T37" fmla="*/ 2147483647 h 94"/>
                  <a:gd name="T38" fmla="*/ 2147483647 w 146"/>
                  <a:gd name="T39" fmla="*/ 2147483647 h 94"/>
                  <a:gd name="T40" fmla="*/ 2147483647 w 146"/>
                  <a:gd name="T41" fmla="*/ 2147483647 h 94"/>
                  <a:gd name="T42" fmla="*/ 2147483647 w 146"/>
                  <a:gd name="T43" fmla="*/ 2147483647 h 94"/>
                  <a:gd name="T44" fmla="*/ 2147483647 w 146"/>
                  <a:gd name="T45" fmla="*/ 2147483647 h 94"/>
                  <a:gd name="T46" fmla="*/ 2147483647 w 146"/>
                  <a:gd name="T47" fmla="*/ 0 h 94"/>
                  <a:gd name="T48" fmla="*/ 2147483647 w 146"/>
                  <a:gd name="T49" fmla="*/ 0 h 94"/>
                  <a:gd name="T50" fmla="*/ 2147483647 w 146"/>
                  <a:gd name="T51" fmla="*/ 0 h 94"/>
                  <a:gd name="T52" fmla="*/ 2147483647 w 146"/>
                  <a:gd name="T53" fmla="*/ 2147483647 h 94"/>
                  <a:gd name="T54" fmla="*/ 2147483647 w 146"/>
                  <a:gd name="T55" fmla="*/ 2147483647 h 94"/>
                  <a:gd name="T56" fmla="*/ 2147483647 w 146"/>
                  <a:gd name="T57" fmla="*/ 2147483647 h 94"/>
                  <a:gd name="T58" fmla="*/ 2147483647 w 146"/>
                  <a:gd name="T59" fmla="*/ 2147483647 h 94"/>
                  <a:gd name="T60" fmla="*/ 2147483647 w 146"/>
                  <a:gd name="T61" fmla="*/ 2147483647 h 94"/>
                  <a:gd name="T62" fmla="*/ 2147483647 w 146"/>
                  <a:gd name="T63" fmla="*/ 2147483647 h 94"/>
                  <a:gd name="T64" fmla="*/ 2147483647 w 146"/>
                  <a:gd name="T65" fmla="*/ 2147483647 h 94"/>
                  <a:gd name="T66" fmla="*/ 2147483647 w 146"/>
                  <a:gd name="T67" fmla="*/ 2147483647 h 94"/>
                  <a:gd name="T68" fmla="*/ 2147483647 w 146"/>
                  <a:gd name="T69" fmla="*/ 2147483647 h 94"/>
                  <a:gd name="T70" fmla="*/ 2147483647 w 146"/>
                  <a:gd name="T71" fmla="*/ 2147483647 h 94"/>
                  <a:gd name="T72" fmla="*/ 2147483647 w 146"/>
                  <a:gd name="T73" fmla="*/ 2147483647 h 94"/>
                  <a:gd name="T74" fmla="*/ 2147483647 w 146"/>
                  <a:gd name="T75" fmla="*/ 2147483647 h 94"/>
                  <a:gd name="T76" fmla="*/ 2147483647 w 146"/>
                  <a:gd name="T77" fmla="*/ 2147483647 h 94"/>
                  <a:gd name="T78" fmla="*/ 2147483647 w 146"/>
                  <a:gd name="T79" fmla="*/ 2147483647 h 94"/>
                  <a:gd name="T80" fmla="*/ 2147483647 w 146"/>
                  <a:gd name="T81" fmla="*/ 2147483647 h 94"/>
                  <a:gd name="T82" fmla="*/ 2147483647 w 146"/>
                  <a:gd name="T83" fmla="*/ 2147483647 h 94"/>
                  <a:gd name="T84" fmla="*/ 2147483647 w 146"/>
                  <a:gd name="T85" fmla="*/ 2147483647 h 94"/>
                  <a:gd name="T86" fmla="*/ 2147483647 w 146"/>
                  <a:gd name="T87" fmla="*/ 2147483647 h 94"/>
                  <a:gd name="T88" fmla="*/ 2147483647 w 146"/>
                  <a:gd name="T89" fmla="*/ 2147483647 h 94"/>
                  <a:gd name="T90" fmla="*/ 2147483647 w 146"/>
                  <a:gd name="T91" fmla="*/ 2147483647 h 94"/>
                  <a:gd name="T92" fmla="*/ 2147483647 w 146"/>
                  <a:gd name="T93" fmla="*/ 2147483647 h 94"/>
                  <a:gd name="T94" fmla="*/ 2147483647 w 146"/>
                  <a:gd name="T95" fmla="*/ 2147483647 h 9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46"/>
                  <a:gd name="T145" fmla="*/ 0 h 94"/>
                  <a:gd name="T146" fmla="*/ 146 w 146"/>
                  <a:gd name="T147" fmla="*/ 94 h 9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46" h="94">
                    <a:moveTo>
                      <a:pt x="38" y="94"/>
                    </a:moveTo>
                    <a:lnTo>
                      <a:pt x="34" y="92"/>
                    </a:lnTo>
                    <a:lnTo>
                      <a:pt x="30" y="86"/>
                    </a:lnTo>
                    <a:lnTo>
                      <a:pt x="24" y="76"/>
                    </a:lnTo>
                    <a:lnTo>
                      <a:pt x="16" y="76"/>
                    </a:lnTo>
                    <a:lnTo>
                      <a:pt x="8" y="76"/>
                    </a:lnTo>
                    <a:lnTo>
                      <a:pt x="4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4" y="68"/>
                    </a:lnTo>
                    <a:lnTo>
                      <a:pt x="6" y="66"/>
                    </a:lnTo>
                    <a:lnTo>
                      <a:pt x="10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22" y="52"/>
                    </a:lnTo>
                    <a:lnTo>
                      <a:pt x="24" y="42"/>
                    </a:lnTo>
                    <a:lnTo>
                      <a:pt x="26" y="34"/>
                    </a:lnTo>
                    <a:lnTo>
                      <a:pt x="30" y="28"/>
                    </a:lnTo>
                    <a:lnTo>
                      <a:pt x="36" y="22"/>
                    </a:lnTo>
                    <a:lnTo>
                      <a:pt x="52" y="16"/>
                    </a:lnTo>
                    <a:lnTo>
                      <a:pt x="68" y="10"/>
                    </a:lnTo>
                    <a:lnTo>
                      <a:pt x="100" y="10"/>
                    </a:lnTo>
                    <a:lnTo>
                      <a:pt x="114" y="2"/>
                    </a:lnTo>
                    <a:lnTo>
                      <a:pt x="122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6" y="2"/>
                    </a:lnTo>
                    <a:lnTo>
                      <a:pt x="146" y="6"/>
                    </a:lnTo>
                    <a:lnTo>
                      <a:pt x="144" y="10"/>
                    </a:lnTo>
                    <a:lnTo>
                      <a:pt x="138" y="12"/>
                    </a:lnTo>
                    <a:lnTo>
                      <a:pt x="124" y="16"/>
                    </a:lnTo>
                    <a:lnTo>
                      <a:pt x="86" y="26"/>
                    </a:lnTo>
                    <a:lnTo>
                      <a:pt x="70" y="32"/>
                    </a:lnTo>
                    <a:lnTo>
                      <a:pt x="56" y="40"/>
                    </a:lnTo>
                    <a:lnTo>
                      <a:pt x="52" y="44"/>
                    </a:lnTo>
                    <a:lnTo>
                      <a:pt x="46" y="50"/>
                    </a:lnTo>
                    <a:lnTo>
                      <a:pt x="42" y="56"/>
                    </a:lnTo>
                    <a:lnTo>
                      <a:pt x="40" y="62"/>
                    </a:lnTo>
                    <a:lnTo>
                      <a:pt x="42" y="70"/>
                    </a:lnTo>
                    <a:lnTo>
                      <a:pt x="46" y="74"/>
                    </a:lnTo>
                    <a:lnTo>
                      <a:pt x="50" y="78"/>
                    </a:lnTo>
                    <a:lnTo>
                      <a:pt x="56" y="80"/>
                    </a:lnTo>
                    <a:lnTo>
                      <a:pt x="68" y="86"/>
                    </a:lnTo>
                    <a:lnTo>
                      <a:pt x="74" y="88"/>
                    </a:lnTo>
                    <a:lnTo>
                      <a:pt x="78" y="92"/>
                    </a:lnTo>
                    <a:lnTo>
                      <a:pt x="68" y="92"/>
                    </a:lnTo>
                    <a:lnTo>
                      <a:pt x="58" y="92"/>
                    </a:lnTo>
                    <a:lnTo>
                      <a:pt x="38" y="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9" name="Freeform 226"/>
              <p:cNvSpPr/>
              <p:nvPr/>
            </p:nvSpPr>
            <p:spPr bwMode="auto">
              <a:xfrm>
                <a:off x="5963898" y="2350811"/>
                <a:ext cx="154517" cy="46460"/>
              </a:xfrm>
              <a:custGeom>
                <a:avLst/>
                <a:gdLst>
                  <a:gd name="T0" fmla="*/ 2147483647 w 106"/>
                  <a:gd name="T1" fmla="*/ 2147483647 h 30"/>
                  <a:gd name="T2" fmla="*/ 2147483647 w 106"/>
                  <a:gd name="T3" fmla="*/ 2147483647 h 30"/>
                  <a:gd name="T4" fmla="*/ 2147483647 w 106"/>
                  <a:gd name="T5" fmla="*/ 2147483647 h 30"/>
                  <a:gd name="T6" fmla="*/ 2147483647 w 106"/>
                  <a:gd name="T7" fmla="*/ 2147483647 h 30"/>
                  <a:gd name="T8" fmla="*/ 2147483647 w 106"/>
                  <a:gd name="T9" fmla="*/ 2147483647 h 30"/>
                  <a:gd name="T10" fmla="*/ 2147483647 w 106"/>
                  <a:gd name="T11" fmla="*/ 2147483647 h 30"/>
                  <a:gd name="T12" fmla="*/ 2147483647 w 106"/>
                  <a:gd name="T13" fmla="*/ 2147483647 h 30"/>
                  <a:gd name="T14" fmla="*/ 2147483647 w 106"/>
                  <a:gd name="T15" fmla="*/ 2147483647 h 30"/>
                  <a:gd name="T16" fmla="*/ 2147483647 w 106"/>
                  <a:gd name="T17" fmla="*/ 2147483647 h 30"/>
                  <a:gd name="T18" fmla="*/ 2147483647 w 106"/>
                  <a:gd name="T19" fmla="*/ 2147483647 h 30"/>
                  <a:gd name="T20" fmla="*/ 2147483647 w 106"/>
                  <a:gd name="T21" fmla="*/ 2147483647 h 30"/>
                  <a:gd name="T22" fmla="*/ 2147483647 w 106"/>
                  <a:gd name="T23" fmla="*/ 2147483647 h 30"/>
                  <a:gd name="T24" fmla="*/ 2147483647 w 106"/>
                  <a:gd name="T25" fmla="*/ 2147483647 h 30"/>
                  <a:gd name="T26" fmla="*/ 2147483647 w 106"/>
                  <a:gd name="T27" fmla="*/ 2147483647 h 30"/>
                  <a:gd name="T28" fmla="*/ 2147483647 w 106"/>
                  <a:gd name="T29" fmla="*/ 2147483647 h 30"/>
                  <a:gd name="T30" fmla="*/ 2147483647 w 106"/>
                  <a:gd name="T31" fmla="*/ 2147483647 h 30"/>
                  <a:gd name="T32" fmla="*/ 0 w 106"/>
                  <a:gd name="T33" fmla="*/ 2147483647 h 30"/>
                  <a:gd name="T34" fmla="*/ 2147483647 w 106"/>
                  <a:gd name="T35" fmla="*/ 2147483647 h 30"/>
                  <a:gd name="T36" fmla="*/ 2147483647 w 106"/>
                  <a:gd name="T37" fmla="*/ 2147483647 h 30"/>
                  <a:gd name="T38" fmla="*/ 2147483647 w 106"/>
                  <a:gd name="T39" fmla="*/ 0 h 30"/>
                  <a:gd name="T40" fmla="*/ 2147483647 w 106"/>
                  <a:gd name="T41" fmla="*/ 0 h 30"/>
                  <a:gd name="T42" fmla="*/ 2147483647 w 106"/>
                  <a:gd name="T43" fmla="*/ 0 h 30"/>
                  <a:gd name="T44" fmla="*/ 2147483647 w 106"/>
                  <a:gd name="T45" fmla="*/ 2147483647 h 30"/>
                  <a:gd name="T46" fmla="*/ 2147483647 w 106"/>
                  <a:gd name="T47" fmla="*/ 2147483647 h 30"/>
                  <a:gd name="T48" fmla="*/ 2147483647 w 106"/>
                  <a:gd name="T49" fmla="*/ 2147483647 h 30"/>
                  <a:gd name="T50" fmla="*/ 2147483647 w 106"/>
                  <a:gd name="T51" fmla="*/ 2147483647 h 30"/>
                  <a:gd name="T52" fmla="*/ 2147483647 w 106"/>
                  <a:gd name="T53" fmla="*/ 2147483647 h 30"/>
                  <a:gd name="T54" fmla="*/ 2147483647 w 106"/>
                  <a:gd name="T55" fmla="*/ 2147483647 h 30"/>
                  <a:gd name="T56" fmla="*/ 2147483647 w 106"/>
                  <a:gd name="T57" fmla="*/ 2147483647 h 30"/>
                  <a:gd name="T58" fmla="*/ 2147483647 w 106"/>
                  <a:gd name="T59" fmla="*/ 2147483647 h 30"/>
                  <a:gd name="T60" fmla="*/ 2147483647 w 106"/>
                  <a:gd name="T61" fmla="*/ 2147483647 h 30"/>
                  <a:gd name="T62" fmla="*/ 2147483647 w 106"/>
                  <a:gd name="T63" fmla="*/ 2147483647 h 30"/>
                  <a:gd name="T64" fmla="*/ 2147483647 w 106"/>
                  <a:gd name="T65" fmla="*/ 2147483647 h 30"/>
                  <a:gd name="T66" fmla="*/ 2147483647 w 106"/>
                  <a:gd name="T67" fmla="*/ 2147483647 h 30"/>
                  <a:gd name="T68" fmla="*/ 2147483647 w 106"/>
                  <a:gd name="T69" fmla="*/ 2147483647 h 30"/>
                  <a:gd name="T70" fmla="*/ 2147483647 w 106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06"/>
                  <a:gd name="T109" fmla="*/ 0 h 30"/>
                  <a:gd name="T110" fmla="*/ 106 w 106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06" h="30">
                    <a:moveTo>
                      <a:pt x="106" y="26"/>
                    </a:moveTo>
                    <a:lnTo>
                      <a:pt x="98" y="28"/>
                    </a:lnTo>
                    <a:lnTo>
                      <a:pt x="92" y="28"/>
                    </a:lnTo>
                    <a:lnTo>
                      <a:pt x="82" y="26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64" y="28"/>
                    </a:lnTo>
                    <a:lnTo>
                      <a:pt x="50" y="24"/>
                    </a:lnTo>
                    <a:lnTo>
                      <a:pt x="44" y="22"/>
                    </a:lnTo>
                    <a:lnTo>
                      <a:pt x="38" y="18"/>
                    </a:lnTo>
                    <a:lnTo>
                      <a:pt x="36" y="14"/>
                    </a:lnTo>
                    <a:lnTo>
                      <a:pt x="36" y="10"/>
                    </a:lnTo>
                    <a:lnTo>
                      <a:pt x="20" y="10"/>
                    </a:lnTo>
                    <a:lnTo>
                      <a:pt x="10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4" y="2"/>
                    </a:lnTo>
                    <a:lnTo>
                      <a:pt x="52" y="4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48" y="10"/>
                    </a:lnTo>
                    <a:lnTo>
                      <a:pt x="60" y="12"/>
                    </a:lnTo>
                    <a:lnTo>
                      <a:pt x="66" y="14"/>
                    </a:lnTo>
                    <a:lnTo>
                      <a:pt x="70" y="14"/>
                    </a:lnTo>
                    <a:lnTo>
                      <a:pt x="74" y="14"/>
                    </a:lnTo>
                    <a:lnTo>
                      <a:pt x="78" y="12"/>
                    </a:lnTo>
                    <a:lnTo>
                      <a:pt x="86" y="14"/>
                    </a:lnTo>
                    <a:lnTo>
                      <a:pt x="92" y="16"/>
                    </a:lnTo>
                    <a:lnTo>
                      <a:pt x="102" y="26"/>
                    </a:lnTo>
                    <a:lnTo>
                      <a:pt x="10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0" name="Freeform 227"/>
              <p:cNvSpPr/>
              <p:nvPr/>
            </p:nvSpPr>
            <p:spPr bwMode="auto">
              <a:xfrm>
                <a:off x="6132251" y="2382670"/>
                <a:ext cx="77258" cy="34513"/>
              </a:xfrm>
              <a:custGeom>
                <a:avLst/>
                <a:gdLst>
                  <a:gd name="T0" fmla="*/ 2147483647 w 52"/>
                  <a:gd name="T1" fmla="*/ 2147483647 h 22"/>
                  <a:gd name="T2" fmla="*/ 2147483647 w 52"/>
                  <a:gd name="T3" fmla="*/ 2147483647 h 22"/>
                  <a:gd name="T4" fmla="*/ 2147483647 w 52"/>
                  <a:gd name="T5" fmla="*/ 2147483647 h 22"/>
                  <a:gd name="T6" fmla="*/ 0 w 52"/>
                  <a:gd name="T7" fmla="*/ 2147483647 h 22"/>
                  <a:gd name="T8" fmla="*/ 0 w 52"/>
                  <a:gd name="T9" fmla="*/ 2147483647 h 22"/>
                  <a:gd name="T10" fmla="*/ 2147483647 w 52"/>
                  <a:gd name="T11" fmla="*/ 2147483647 h 22"/>
                  <a:gd name="T12" fmla="*/ 2147483647 w 52"/>
                  <a:gd name="T13" fmla="*/ 0 h 22"/>
                  <a:gd name="T14" fmla="*/ 2147483647 w 52"/>
                  <a:gd name="T15" fmla="*/ 0 h 22"/>
                  <a:gd name="T16" fmla="*/ 2147483647 w 52"/>
                  <a:gd name="T17" fmla="*/ 2147483647 h 22"/>
                  <a:gd name="T18" fmla="*/ 2147483647 w 52"/>
                  <a:gd name="T19" fmla="*/ 2147483647 h 22"/>
                  <a:gd name="T20" fmla="*/ 2147483647 w 52"/>
                  <a:gd name="T21" fmla="*/ 2147483647 h 22"/>
                  <a:gd name="T22" fmla="*/ 2147483647 w 52"/>
                  <a:gd name="T23" fmla="*/ 2147483647 h 22"/>
                  <a:gd name="T24" fmla="*/ 2147483647 w 52"/>
                  <a:gd name="T25" fmla="*/ 2147483647 h 22"/>
                  <a:gd name="T26" fmla="*/ 2147483647 w 52"/>
                  <a:gd name="T27" fmla="*/ 2147483647 h 22"/>
                  <a:gd name="T28" fmla="*/ 2147483647 w 52"/>
                  <a:gd name="T29" fmla="*/ 2147483647 h 22"/>
                  <a:gd name="T30" fmla="*/ 2147483647 w 52"/>
                  <a:gd name="T31" fmla="*/ 2147483647 h 22"/>
                  <a:gd name="T32" fmla="*/ 2147483647 w 52"/>
                  <a:gd name="T33" fmla="*/ 2147483647 h 22"/>
                  <a:gd name="T34" fmla="*/ 2147483647 w 52"/>
                  <a:gd name="T35" fmla="*/ 2147483647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"/>
                  <a:gd name="T55" fmla="*/ 0 h 22"/>
                  <a:gd name="T56" fmla="*/ 52 w 52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" h="22">
                    <a:moveTo>
                      <a:pt x="6" y="22"/>
                    </a:moveTo>
                    <a:lnTo>
                      <a:pt x="4" y="22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32" y="6"/>
                    </a:lnTo>
                    <a:lnTo>
                      <a:pt x="52" y="10"/>
                    </a:lnTo>
                    <a:lnTo>
                      <a:pt x="50" y="14"/>
                    </a:lnTo>
                    <a:lnTo>
                      <a:pt x="46" y="16"/>
                    </a:lnTo>
                    <a:lnTo>
                      <a:pt x="40" y="18"/>
                    </a:lnTo>
                    <a:lnTo>
                      <a:pt x="28" y="18"/>
                    </a:lnTo>
                    <a:lnTo>
                      <a:pt x="20" y="20"/>
                    </a:lnTo>
                    <a:lnTo>
                      <a:pt x="14" y="22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1" name="Freeform 228"/>
              <p:cNvSpPr/>
              <p:nvPr/>
            </p:nvSpPr>
            <p:spPr bwMode="auto">
              <a:xfrm>
                <a:off x="6781453" y="2449043"/>
                <a:ext cx="136067" cy="26549"/>
              </a:xfrm>
              <a:custGeom>
                <a:avLst/>
                <a:gdLst>
                  <a:gd name="T0" fmla="*/ 2147483647 w 92"/>
                  <a:gd name="T1" fmla="*/ 2147483647 h 18"/>
                  <a:gd name="T2" fmla="*/ 2147483647 w 92"/>
                  <a:gd name="T3" fmla="*/ 2147483647 h 18"/>
                  <a:gd name="T4" fmla="*/ 2147483647 w 92"/>
                  <a:gd name="T5" fmla="*/ 2147483647 h 18"/>
                  <a:gd name="T6" fmla="*/ 2147483647 w 92"/>
                  <a:gd name="T7" fmla="*/ 2147483647 h 18"/>
                  <a:gd name="T8" fmla="*/ 2147483647 w 92"/>
                  <a:gd name="T9" fmla="*/ 2147483647 h 18"/>
                  <a:gd name="T10" fmla="*/ 2147483647 w 92"/>
                  <a:gd name="T11" fmla="*/ 2147483647 h 18"/>
                  <a:gd name="T12" fmla="*/ 2147483647 w 92"/>
                  <a:gd name="T13" fmla="*/ 2147483647 h 18"/>
                  <a:gd name="T14" fmla="*/ 0 w 92"/>
                  <a:gd name="T15" fmla="*/ 2147483647 h 18"/>
                  <a:gd name="T16" fmla="*/ 0 w 92"/>
                  <a:gd name="T17" fmla="*/ 2147483647 h 18"/>
                  <a:gd name="T18" fmla="*/ 0 w 92"/>
                  <a:gd name="T19" fmla="*/ 2147483647 h 18"/>
                  <a:gd name="T20" fmla="*/ 2147483647 w 92"/>
                  <a:gd name="T21" fmla="*/ 2147483647 h 18"/>
                  <a:gd name="T22" fmla="*/ 2147483647 w 92"/>
                  <a:gd name="T23" fmla="*/ 0 h 18"/>
                  <a:gd name="T24" fmla="*/ 2147483647 w 92"/>
                  <a:gd name="T25" fmla="*/ 0 h 18"/>
                  <a:gd name="T26" fmla="*/ 2147483647 w 92"/>
                  <a:gd name="T27" fmla="*/ 2147483647 h 18"/>
                  <a:gd name="T28" fmla="*/ 2147483647 w 92"/>
                  <a:gd name="T29" fmla="*/ 2147483647 h 18"/>
                  <a:gd name="T30" fmla="*/ 2147483647 w 92"/>
                  <a:gd name="T31" fmla="*/ 2147483647 h 18"/>
                  <a:gd name="T32" fmla="*/ 2147483647 w 92"/>
                  <a:gd name="T33" fmla="*/ 2147483647 h 18"/>
                  <a:gd name="T34" fmla="*/ 2147483647 w 92"/>
                  <a:gd name="T35" fmla="*/ 2147483647 h 18"/>
                  <a:gd name="T36" fmla="*/ 2147483647 w 92"/>
                  <a:gd name="T37" fmla="*/ 2147483647 h 18"/>
                  <a:gd name="T38" fmla="*/ 2147483647 w 92"/>
                  <a:gd name="T39" fmla="*/ 2147483647 h 18"/>
                  <a:gd name="T40" fmla="*/ 2147483647 w 92"/>
                  <a:gd name="T41" fmla="*/ 2147483647 h 18"/>
                  <a:gd name="T42" fmla="*/ 2147483647 w 92"/>
                  <a:gd name="T43" fmla="*/ 2147483647 h 18"/>
                  <a:gd name="T44" fmla="*/ 2147483647 w 92"/>
                  <a:gd name="T45" fmla="*/ 2147483647 h 18"/>
                  <a:gd name="T46" fmla="*/ 2147483647 w 92"/>
                  <a:gd name="T47" fmla="*/ 2147483647 h 18"/>
                  <a:gd name="T48" fmla="*/ 2147483647 w 92"/>
                  <a:gd name="T49" fmla="*/ 2147483647 h 18"/>
                  <a:gd name="T50" fmla="*/ 2147483647 w 92"/>
                  <a:gd name="T51" fmla="*/ 2147483647 h 18"/>
                  <a:gd name="T52" fmla="*/ 2147483647 w 92"/>
                  <a:gd name="T53" fmla="*/ 2147483647 h 18"/>
                  <a:gd name="T54" fmla="*/ 2147483647 w 92"/>
                  <a:gd name="T55" fmla="*/ 2147483647 h 1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92"/>
                  <a:gd name="T85" fmla="*/ 0 h 18"/>
                  <a:gd name="T86" fmla="*/ 92 w 92"/>
                  <a:gd name="T87" fmla="*/ 18 h 1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92" h="18">
                    <a:moveTo>
                      <a:pt x="72" y="12"/>
                    </a:moveTo>
                    <a:lnTo>
                      <a:pt x="72" y="18"/>
                    </a:lnTo>
                    <a:lnTo>
                      <a:pt x="38" y="18"/>
                    </a:lnTo>
                    <a:lnTo>
                      <a:pt x="28" y="18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40" y="2"/>
                    </a:lnTo>
                    <a:lnTo>
                      <a:pt x="54" y="2"/>
                    </a:lnTo>
                    <a:lnTo>
                      <a:pt x="68" y="4"/>
                    </a:lnTo>
                    <a:lnTo>
                      <a:pt x="84" y="6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82" y="16"/>
                    </a:lnTo>
                    <a:lnTo>
                      <a:pt x="76" y="16"/>
                    </a:lnTo>
                    <a:lnTo>
                      <a:pt x="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2" name="Freeform 229"/>
              <p:cNvSpPr/>
              <p:nvPr/>
            </p:nvSpPr>
            <p:spPr bwMode="auto">
              <a:xfrm>
                <a:off x="6938275" y="2459662"/>
                <a:ext cx="76106" cy="23894"/>
              </a:xfrm>
              <a:custGeom>
                <a:avLst/>
                <a:gdLst>
                  <a:gd name="T0" fmla="*/ 2147483647 w 52"/>
                  <a:gd name="T1" fmla="*/ 2147483647 h 16"/>
                  <a:gd name="T2" fmla="*/ 2147483647 w 52"/>
                  <a:gd name="T3" fmla="*/ 2147483647 h 16"/>
                  <a:gd name="T4" fmla="*/ 2147483647 w 52"/>
                  <a:gd name="T5" fmla="*/ 2147483647 h 16"/>
                  <a:gd name="T6" fmla="*/ 2147483647 w 52"/>
                  <a:gd name="T7" fmla="*/ 2147483647 h 16"/>
                  <a:gd name="T8" fmla="*/ 2147483647 w 52"/>
                  <a:gd name="T9" fmla="*/ 2147483647 h 16"/>
                  <a:gd name="T10" fmla="*/ 0 w 52"/>
                  <a:gd name="T11" fmla="*/ 0 h 16"/>
                  <a:gd name="T12" fmla="*/ 2147483647 w 52"/>
                  <a:gd name="T13" fmla="*/ 0 h 16"/>
                  <a:gd name="T14" fmla="*/ 2147483647 w 52"/>
                  <a:gd name="T15" fmla="*/ 2147483647 h 16"/>
                  <a:gd name="T16" fmla="*/ 2147483647 w 52"/>
                  <a:gd name="T17" fmla="*/ 2147483647 h 16"/>
                  <a:gd name="T18" fmla="*/ 2147483647 w 52"/>
                  <a:gd name="T19" fmla="*/ 2147483647 h 16"/>
                  <a:gd name="T20" fmla="*/ 2147483647 w 52"/>
                  <a:gd name="T21" fmla="*/ 2147483647 h 16"/>
                  <a:gd name="T22" fmla="*/ 2147483647 w 52"/>
                  <a:gd name="T23" fmla="*/ 2147483647 h 16"/>
                  <a:gd name="T24" fmla="*/ 2147483647 w 52"/>
                  <a:gd name="T25" fmla="*/ 2147483647 h 16"/>
                  <a:gd name="T26" fmla="*/ 2147483647 w 52"/>
                  <a:gd name="T27" fmla="*/ 2147483647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"/>
                  <a:gd name="T43" fmla="*/ 0 h 16"/>
                  <a:gd name="T44" fmla="*/ 52 w 52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" h="16">
                    <a:moveTo>
                      <a:pt x="42" y="16"/>
                    </a:moveTo>
                    <a:lnTo>
                      <a:pt x="32" y="16"/>
                    </a:lnTo>
                    <a:lnTo>
                      <a:pt x="18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8" y="4"/>
                    </a:lnTo>
                    <a:lnTo>
                      <a:pt x="30" y="4"/>
                    </a:lnTo>
                    <a:lnTo>
                      <a:pt x="42" y="6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48" y="14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3" name="Freeform 230"/>
              <p:cNvSpPr/>
              <p:nvPr/>
            </p:nvSpPr>
            <p:spPr bwMode="auto">
              <a:xfrm>
                <a:off x="7615150" y="2551255"/>
                <a:ext cx="55349" cy="23894"/>
              </a:xfrm>
              <a:custGeom>
                <a:avLst/>
                <a:gdLst>
                  <a:gd name="T0" fmla="*/ 2147483647 w 38"/>
                  <a:gd name="T1" fmla="*/ 2147483647 h 14"/>
                  <a:gd name="T2" fmla="*/ 2147483647 w 38"/>
                  <a:gd name="T3" fmla="*/ 2147483647 h 14"/>
                  <a:gd name="T4" fmla="*/ 2147483647 w 38"/>
                  <a:gd name="T5" fmla="*/ 2147483647 h 14"/>
                  <a:gd name="T6" fmla="*/ 2147483647 w 38"/>
                  <a:gd name="T7" fmla="*/ 2147483647 h 14"/>
                  <a:gd name="T8" fmla="*/ 2147483647 w 38"/>
                  <a:gd name="T9" fmla="*/ 2147483647 h 14"/>
                  <a:gd name="T10" fmla="*/ 0 w 38"/>
                  <a:gd name="T11" fmla="*/ 2147483647 h 14"/>
                  <a:gd name="T12" fmla="*/ 2147483647 w 38"/>
                  <a:gd name="T13" fmla="*/ 2147483647 h 14"/>
                  <a:gd name="T14" fmla="*/ 2147483647 w 38"/>
                  <a:gd name="T15" fmla="*/ 2147483647 h 14"/>
                  <a:gd name="T16" fmla="*/ 2147483647 w 38"/>
                  <a:gd name="T17" fmla="*/ 0 h 14"/>
                  <a:gd name="T18" fmla="*/ 2147483647 w 38"/>
                  <a:gd name="T19" fmla="*/ 0 h 14"/>
                  <a:gd name="T20" fmla="*/ 2147483647 w 38"/>
                  <a:gd name="T21" fmla="*/ 2147483647 h 14"/>
                  <a:gd name="T22" fmla="*/ 2147483647 w 38"/>
                  <a:gd name="T23" fmla="*/ 2147483647 h 14"/>
                  <a:gd name="T24" fmla="*/ 2147483647 w 38"/>
                  <a:gd name="T25" fmla="*/ 2147483647 h 14"/>
                  <a:gd name="T26" fmla="*/ 2147483647 w 38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4"/>
                  <a:gd name="T44" fmla="*/ 38 w 38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4">
                    <a:moveTo>
                      <a:pt x="18" y="10"/>
                    </a:moveTo>
                    <a:lnTo>
                      <a:pt x="14" y="12"/>
                    </a:lnTo>
                    <a:lnTo>
                      <a:pt x="10" y="14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8" y="4"/>
                    </a:lnTo>
                    <a:lnTo>
                      <a:pt x="38" y="10"/>
                    </a:lnTo>
                    <a:lnTo>
                      <a:pt x="28" y="12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4" name="Freeform 231"/>
              <p:cNvSpPr/>
              <p:nvPr/>
            </p:nvSpPr>
            <p:spPr bwMode="auto">
              <a:xfrm>
                <a:off x="7460634" y="3007896"/>
                <a:ext cx="175272" cy="232302"/>
              </a:xfrm>
              <a:custGeom>
                <a:avLst/>
                <a:gdLst>
                  <a:gd name="T0" fmla="*/ 0 w 120"/>
                  <a:gd name="T1" fmla="*/ 0 h 146"/>
                  <a:gd name="T2" fmla="*/ 2147483647 w 120"/>
                  <a:gd name="T3" fmla="*/ 2147483647 h 146"/>
                  <a:gd name="T4" fmla="*/ 2147483647 w 120"/>
                  <a:gd name="T5" fmla="*/ 2147483647 h 146"/>
                  <a:gd name="T6" fmla="*/ 2147483647 w 120"/>
                  <a:gd name="T7" fmla="*/ 2147483647 h 146"/>
                  <a:gd name="T8" fmla="*/ 2147483647 w 120"/>
                  <a:gd name="T9" fmla="*/ 2147483647 h 146"/>
                  <a:gd name="T10" fmla="*/ 2147483647 w 120"/>
                  <a:gd name="T11" fmla="*/ 2147483647 h 146"/>
                  <a:gd name="T12" fmla="*/ 2147483647 w 120"/>
                  <a:gd name="T13" fmla="*/ 2147483647 h 146"/>
                  <a:gd name="T14" fmla="*/ 2147483647 w 120"/>
                  <a:gd name="T15" fmla="*/ 2147483647 h 146"/>
                  <a:gd name="T16" fmla="*/ 2147483647 w 120"/>
                  <a:gd name="T17" fmla="*/ 2147483647 h 146"/>
                  <a:gd name="T18" fmla="*/ 2147483647 w 120"/>
                  <a:gd name="T19" fmla="*/ 2147483647 h 146"/>
                  <a:gd name="T20" fmla="*/ 2147483647 w 120"/>
                  <a:gd name="T21" fmla="*/ 2147483647 h 146"/>
                  <a:gd name="T22" fmla="*/ 2147483647 w 120"/>
                  <a:gd name="T23" fmla="*/ 2147483647 h 146"/>
                  <a:gd name="T24" fmla="*/ 2147483647 w 120"/>
                  <a:gd name="T25" fmla="*/ 2147483647 h 146"/>
                  <a:gd name="T26" fmla="*/ 2147483647 w 120"/>
                  <a:gd name="T27" fmla="*/ 2147483647 h 146"/>
                  <a:gd name="T28" fmla="*/ 2147483647 w 120"/>
                  <a:gd name="T29" fmla="*/ 2147483647 h 146"/>
                  <a:gd name="T30" fmla="*/ 2147483647 w 120"/>
                  <a:gd name="T31" fmla="*/ 2147483647 h 146"/>
                  <a:gd name="T32" fmla="*/ 2147483647 w 120"/>
                  <a:gd name="T33" fmla="*/ 2147483647 h 146"/>
                  <a:gd name="T34" fmla="*/ 2147483647 w 120"/>
                  <a:gd name="T35" fmla="*/ 2147483647 h 146"/>
                  <a:gd name="T36" fmla="*/ 2147483647 w 120"/>
                  <a:gd name="T37" fmla="*/ 2147483647 h 146"/>
                  <a:gd name="T38" fmla="*/ 2147483647 w 120"/>
                  <a:gd name="T39" fmla="*/ 2147483647 h 146"/>
                  <a:gd name="T40" fmla="*/ 2147483647 w 120"/>
                  <a:gd name="T41" fmla="*/ 2147483647 h 146"/>
                  <a:gd name="T42" fmla="*/ 2147483647 w 120"/>
                  <a:gd name="T43" fmla="*/ 2147483647 h 146"/>
                  <a:gd name="T44" fmla="*/ 2147483647 w 120"/>
                  <a:gd name="T45" fmla="*/ 2147483647 h 146"/>
                  <a:gd name="T46" fmla="*/ 2147483647 w 120"/>
                  <a:gd name="T47" fmla="*/ 2147483647 h 146"/>
                  <a:gd name="T48" fmla="*/ 2147483647 w 120"/>
                  <a:gd name="T49" fmla="*/ 2147483647 h 146"/>
                  <a:gd name="T50" fmla="*/ 2147483647 w 120"/>
                  <a:gd name="T51" fmla="*/ 2147483647 h 146"/>
                  <a:gd name="T52" fmla="*/ 2147483647 w 120"/>
                  <a:gd name="T53" fmla="*/ 2147483647 h 146"/>
                  <a:gd name="T54" fmla="*/ 2147483647 w 120"/>
                  <a:gd name="T55" fmla="*/ 2147483647 h 146"/>
                  <a:gd name="T56" fmla="*/ 2147483647 w 120"/>
                  <a:gd name="T57" fmla="*/ 2147483647 h 146"/>
                  <a:gd name="T58" fmla="*/ 2147483647 w 120"/>
                  <a:gd name="T59" fmla="*/ 2147483647 h 146"/>
                  <a:gd name="T60" fmla="*/ 2147483647 w 120"/>
                  <a:gd name="T61" fmla="*/ 2147483647 h 146"/>
                  <a:gd name="T62" fmla="*/ 0 w 120"/>
                  <a:gd name="T63" fmla="*/ 0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20"/>
                  <a:gd name="T97" fmla="*/ 0 h 146"/>
                  <a:gd name="T98" fmla="*/ 120 w 120"/>
                  <a:gd name="T99" fmla="*/ 146 h 14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20" h="146">
                    <a:moveTo>
                      <a:pt x="0" y="0"/>
                    </a:moveTo>
                    <a:lnTo>
                      <a:pt x="98" y="90"/>
                    </a:lnTo>
                    <a:lnTo>
                      <a:pt x="94" y="90"/>
                    </a:lnTo>
                    <a:lnTo>
                      <a:pt x="92" y="90"/>
                    </a:lnTo>
                    <a:lnTo>
                      <a:pt x="88" y="88"/>
                    </a:lnTo>
                    <a:lnTo>
                      <a:pt x="82" y="86"/>
                    </a:lnTo>
                    <a:lnTo>
                      <a:pt x="78" y="88"/>
                    </a:lnTo>
                    <a:lnTo>
                      <a:pt x="76" y="90"/>
                    </a:lnTo>
                    <a:lnTo>
                      <a:pt x="78" y="98"/>
                    </a:lnTo>
                    <a:lnTo>
                      <a:pt x="82" y="106"/>
                    </a:lnTo>
                    <a:lnTo>
                      <a:pt x="88" y="114"/>
                    </a:lnTo>
                    <a:lnTo>
                      <a:pt x="92" y="118"/>
                    </a:lnTo>
                    <a:lnTo>
                      <a:pt x="108" y="130"/>
                    </a:lnTo>
                    <a:lnTo>
                      <a:pt x="120" y="138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2" y="134"/>
                    </a:lnTo>
                    <a:lnTo>
                      <a:pt x="102" y="146"/>
                    </a:lnTo>
                    <a:lnTo>
                      <a:pt x="94" y="140"/>
                    </a:lnTo>
                    <a:lnTo>
                      <a:pt x="88" y="130"/>
                    </a:lnTo>
                    <a:lnTo>
                      <a:pt x="76" y="114"/>
                    </a:lnTo>
                    <a:lnTo>
                      <a:pt x="66" y="94"/>
                    </a:lnTo>
                    <a:lnTo>
                      <a:pt x="54" y="76"/>
                    </a:lnTo>
                    <a:lnTo>
                      <a:pt x="44" y="62"/>
                    </a:lnTo>
                    <a:lnTo>
                      <a:pt x="34" y="50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10" y="32"/>
                    </a:lnTo>
                    <a:lnTo>
                      <a:pt x="6" y="28"/>
                    </a:lnTo>
                    <a:lnTo>
                      <a:pt x="4" y="22"/>
                    </a:lnTo>
                    <a:lnTo>
                      <a:pt x="2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5" name="Freeform 232"/>
              <p:cNvSpPr/>
              <p:nvPr/>
            </p:nvSpPr>
            <p:spPr bwMode="auto">
              <a:xfrm>
                <a:off x="5767869" y="3337101"/>
                <a:ext cx="336708" cy="204426"/>
              </a:xfrm>
              <a:custGeom>
                <a:avLst/>
                <a:gdLst>
                  <a:gd name="T0" fmla="*/ 2147483647 w 230"/>
                  <a:gd name="T1" fmla="*/ 2147483647 h 130"/>
                  <a:gd name="T2" fmla="*/ 2147483647 w 230"/>
                  <a:gd name="T3" fmla="*/ 2147483647 h 130"/>
                  <a:gd name="T4" fmla="*/ 2147483647 w 230"/>
                  <a:gd name="T5" fmla="*/ 2147483647 h 130"/>
                  <a:gd name="T6" fmla="*/ 2147483647 w 230"/>
                  <a:gd name="T7" fmla="*/ 2147483647 h 130"/>
                  <a:gd name="T8" fmla="*/ 2147483647 w 230"/>
                  <a:gd name="T9" fmla="*/ 2147483647 h 130"/>
                  <a:gd name="T10" fmla="*/ 2147483647 w 230"/>
                  <a:gd name="T11" fmla="*/ 2147483647 h 130"/>
                  <a:gd name="T12" fmla="*/ 2147483647 w 230"/>
                  <a:gd name="T13" fmla="*/ 2147483647 h 130"/>
                  <a:gd name="T14" fmla="*/ 2147483647 w 230"/>
                  <a:gd name="T15" fmla="*/ 2147483647 h 130"/>
                  <a:gd name="T16" fmla="*/ 2147483647 w 230"/>
                  <a:gd name="T17" fmla="*/ 2147483647 h 130"/>
                  <a:gd name="T18" fmla="*/ 2147483647 w 230"/>
                  <a:gd name="T19" fmla="*/ 2147483647 h 130"/>
                  <a:gd name="T20" fmla="*/ 2147483647 w 230"/>
                  <a:gd name="T21" fmla="*/ 2147483647 h 130"/>
                  <a:gd name="T22" fmla="*/ 2147483647 w 230"/>
                  <a:gd name="T23" fmla="*/ 2147483647 h 130"/>
                  <a:gd name="T24" fmla="*/ 2147483647 w 230"/>
                  <a:gd name="T25" fmla="*/ 2147483647 h 130"/>
                  <a:gd name="T26" fmla="*/ 2147483647 w 230"/>
                  <a:gd name="T27" fmla="*/ 2147483647 h 130"/>
                  <a:gd name="T28" fmla="*/ 2147483647 w 230"/>
                  <a:gd name="T29" fmla="*/ 2147483647 h 130"/>
                  <a:gd name="T30" fmla="*/ 2147483647 w 230"/>
                  <a:gd name="T31" fmla="*/ 2147483647 h 130"/>
                  <a:gd name="T32" fmla="*/ 2147483647 w 230"/>
                  <a:gd name="T33" fmla="*/ 2147483647 h 130"/>
                  <a:gd name="T34" fmla="*/ 2147483647 w 230"/>
                  <a:gd name="T35" fmla="*/ 2147483647 h 130"/>
                  <a:gd name="T36" fmla="*/ 2147483647 w 230"/>
                  <a:gd name="T37" fmla="*/ 2147483647 h 130"/>
                  <a:gd name="T38" fmla="*/ 2147483647 w 230"/>
                  <a:gd name="T39" fmla="*/ 2147483647 h 130"/>
                  <a:gd name="T40" fmla="*/ 2147483647 w 230"/>
                  <a:gd name="T41" fmla="*/ 2147483647 h 130"/>
                  <a:gd name="T42" fmla="*/ 2147483647 w 230"/>
                  <a:gd name="T43" fmla="*/ 2147483647 h 130"/>
                  <a:gd name="T44" fmla="*/ 2147483647 w 230"/>
                  <a:gd name="T45" fmla="*/ 2147483647 h 130"/>
                  <a:gd name="T46" fmla="*/ 2147483647 w 230"/>
                  <a:gd name="T47" fmla="*/ 2147483647 h 130"/>
                  <a:gd name="T48" fmla="*/ 2147483647 w 230"/>
                  <a:gd name="T49" fmla="*/ 2147483647 h 130"/>
                  <a:gd name="T50" fmla="*/ 2147483647 w 230"/>
                  <a:gd name="T51" fmla="*/ 2147483647 h 130"/>
                  <a:gd name="T52" fmla="*/ 2147483647 w 230"/>
                  <a:gd name="T53" fmla="*/ 2147483647 h 130"/>
                  <a:gd name="T54" fmla="*/ 0 w 230"/>
                  <a:gd name="T55" fmla="*/ 2147483647 h 130"/>
                  <a:gd name="T56" fmla="*/ 2147483647 w 230"/>
                  <a:gd name="T57" fmla="*/ 2147483647 h 130"/>
                  <a:gd name="T58" fmla="*/ 2147483647 w 230"/>
                  <a:gd name="T59" fmla="*/ 2147483647 h 130"/>
                  <a:gd name="T60" fmla="*/ 2147483647 w 230"/>
                  <a:gd name="T61" fmla="*/ 2147483647 h 130"/>
                  <a:gd name="T62" fmla="*/ 2147483647 w 230"/>
                  <a:gd name="T63" fmla="*/ 2147483647 h 1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30"/>
                  <a:gd name="T97" fmla="*/ 0 h 130"/>
                  <a:gd name="T98" fmla="*/ 230 w 230"/>
                  <a:gd name="T99" fmla="*/ 130 h 13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30" h="130">
                    <a:moveTo>
                      <a:pt x="6" y="6"/>
                    </a:moveTo>
                    <a:lnTo>
                      <a:pt x="18" y="6"/>
                    </a:lnTo>
                    <a:lnTo>
                      <a:pt x="28" y="10"/>
                    </a:lnTo>
                    <a:lnTo>
                      <a:pt x="42" y="22"/>
                    </a:lnTo>
                    <a:lnTo>
                      <a:pt x="50" y="22"/>
                    </a:lnTo>
                    <a:lnTo>
                      <a:pt x="66" y="24"/>
                    </a:lnTo>
                    <a:lnTo>
                      <a:pt x="66" y="14"/>
                    </a:lnTo>
                    <a:lnTo>
                      <a:pt x="78" y="4"/>
                    </a:lnTo>
                    <a:lnTo>
                      <a:pt x="88" y="0"/>
                    </a:lnTo>
                    <a:lnTo>
                      <a:pt x="104" y="6"/>
                    </a:lnTo>
                    <a:lnTo>
                      <a:pt x="110" y="12"/>
                    </a:lnTo>
                    <a:lnTo>
                      <a:pt x="112" y="18"/>
                    </a:lnTo>
                    <a:lnTo>
                      <a:pt x="114" y="22"/>
                    </a:lnTo>
                    <a:lnTo>
                      <a:pt x="114" y="26"/>
                    </a:lnTo>
                    <a:lnTo>
                      <a:pt x="120" y="28"/>
                    </a:lnTo>
                    <a:lnTo>
                      <a:pt x="130" y="28"/>
                    </a:lnTo>
                    <a:lnTo>
                      <a:pt x="140" y="28"/>
                    </a:lnTo>
                    <a:lnTo>
                      <a:pt x="146" y="38"/>
                    </a:lnTo>
                    <a:lnTo>
                      <a:pt x="158" y="52"/>
                    </a:lnTo>
                    <a:lnTo>
                      <a:pt x="170" y="60"/>
                    </a:lnTo>
                    <a:lnTo>
                      <a:pt x="180" y="68"/>
                    </a:lnTo>
                    <a:lnTo>
                      <a:pt x="192" y="70"/>
                    </a:lnTo>
                    <a:lnTo>
                      <a:pt x="204" y="80"/>
                    </a:lnTo>
                    <a:lnTo>
                      <a:pt x="216" y="84"/>
                    </a:lnTo>
                    <a:lnTo>
                      <a:pt x="222" y="86"/>
                    </a:lnTo>
                    <a:lnTo>
                      <a:pt x="226" y="86"/>
                    </a:lnTo>
                    <a:lnTo>
                      <a:pt x="228" y="88"/>
                    </a:lnTo>
                    <a:lnTo>
                      <a:pt x="230" y="96"/>
                    </a:lnTo>
                    <a:lnTo>
                      <a:pt x="230" y="100"/>
                    </a:lnTo>
                    <a:lnTo>
                      <a:pt x="220" y="100"/>
                    </a:lnTo>
                    <a:lnTo>
                      <a:pt x="212" y="96"/>
                    </a:lnTo>
                    <a:lnTo>
                      <a:pt x="206" y="92"/>
                    </a:lnTo>
                    <a:lnTo>
                      <a:pt x="196" y="108"/>
                    </a:lnTo>
                    <a:lnTo>
                      <a:pt x="186" y="122"/>
                    </a:lnTo>
                    <a:lnTo>
                      <a:pt x="178" y="128"/>
                    </a:lnTo>
                    <a:lnTo>
                      <a:pt x="170" y="130"/>
                    </a:lnTo>
                    <a:lnTo>
                      <a:pt x="160" y="128"/>
                    </a:lnTo>
                    <a:lnTo>
                      <a:pt x="150" y="128"/>
                    </a:lnTo>
                    <a:lnTo>
                      <a:pt x="150" y="120"/>
                    </a:lnTo>
                    <a:lnTo>
                      <a:pt x="148" y="112"/>
                    </a:lnTo>
                    <a:lnTo>
                      <a:pt x="140" y="108"/>
                    </a:lnTo>
                    <a:lnTo>
                      <a:pt x="132" y="106"/>
                    </a:lnTo>
                    <a:lnTo>
                      <a:pt x="122" y="100"/>
                    </a:lnTo>
                    <a:lnTo>
                      <a:pt x="108" y="92"/>
                    </a:lnTo>
                    <a:lnTo>
                      <a:pt x="92" y="80"/>
                    </a:lnTo>
                    <a:lnTo>
                      <a:pt x="78" y="74"/>
                    </a:lnTo>
                    <a:lnTo>
                      <a:pt x="66" y="76"/>
                    </a:lnTo>
                    <a:lnTo>
                      <a:pt x="54" y="76"/>
                    </a:lnTo>
                    <a:lnTo>
                      <a:pt x="46" y="82"/>
                    </a:lnTo>
                    <a:lnTo>
                      <a:pt x="30" y="92"/>
                    </a:lnTo>
                    <a:lnTo>
                      <a:pt x="28" y="80"/>
                    </a:lnTo>
                    <a:lnTo>
                      <a:pt x="24" y="68"/>
                    </a:lnTo>
                    <a:lnTo>
                      <a:pt x="18" y="62"/>
                    </a:lnTo>
                    <a:lnTo>
                      <a:pt x="8" y="52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8" y="30"/>
                    </a:lnTo>
                    <a:lnTo>
                      <a:pt x="12" y="36"/>
                    </a:lnTo>
                    <a:lnTo>
                      <a:pt x="22" y="36"/>
                    </a:lnTo>
                    <a:lnTo>
                      <a:pt x="24" y="32"/>
                    </a:lnTo>
                    <a:lnTo>
                      <a:pt x="22" y="22"/>
                    </a:lnTo>
                    <a:lnTo>
                      <a:pt x="18" y="16"/>
                    </a:lnTo>
                    <a:lnTo>
                      <a:pt x="10" y="1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6" name="Freeform 233"/>
              <p:cNvSpPr/>
              <p:nvPr/>
            </p:nvSpPr>
            <p:spPr bwMode="auto">
              <a:xfrm>
                <a:off x="6158773" y="3321172"/>
                <a:ext cx="185651" cy="114160"/>
              </a:xfrm>
              <a:custGeom>
                <a:avLst/>
                <a:gdLst>
                  <a:gd name="T0" fmla="*/ 2147483647 w 126"/>
                  <a:gd name="T1" fmla="*/ 2147483647 h 72"/>
                  <a:gd name="T2" fmla="*/ 2147483647 w 126"/>
                  <a:gd name="T3" fmla="*/ 2147483647 h 72"/>
                  <a:gd name="T4" fmla="*/ 2147483647 w 126"/>
                  <a:gd name="T5" fmla="*/ 2147483647 h 72"/>
                  <a:gd name="T6" fmla="*/ 2147483647 w 126"/>
                  <a:gd name="T7" fmla="*/ 2147483647 h 72"/>
                  <a:gd name="T8" fmla="*/ 2147483647 w 126"/>
                  <a:gd name="T9" fmla="*/ 2147483647 h 72"/>
                  <a:gd name="T10" fmla="*/ 2147483647 w 126"/>
                  <a:gd name="T11" fmla="*/ 2147483647 h 72"/>
                  <a:gd name="T12" fmla="*/ 2147483647 w 126"/>
                  <a:gd name="T13" fmla="*/ 2147483647 h 72"/>
                  <a:gd name="T14" fmla="*/ 2147483647 w 126"/>
                  <a:gd name="T15" fmla="*/ 2147483647 h 72"/>
                  <a:gd name="T16" fmla="*/ 2147483647 w 126"/>
                  <a:gd name="T17" fmla="*/ 2147483647 h 72"/>
                  <a:gd name="T18" fmla="*/ 0 w 126"/>
                  <a:gd name="T19" fmla="*/ 2147483647 h 72"/>
                  <a:gd name="T20" fmla="*/ 2147483647 w 126"/>
                  <a:gd name="T21" fmla="*/ 2147483647 h 72"/>
                  <a:gd name="T22" fmla="*/ 2147483647 w 126"/>
                  <a:gd name="T23" fmla="*/ 2147483647 h 72"/>
                  <a:gd name="T24" fmla="*/ 2147483647 w 126"/>
                  <a:gd name="T25" fmla="*/ 2147483647 h 72"/>
                  <a:gd name="T26" fmla="*/ 2147483647 w 126"/>
                  <a:gd name="T27" fmla="*/ 2147483647 h 72"/>
                  <a:gd name="T28" fmla="*/ 2147483647 w 126"/>
                  <a:gd name="T29" fmla="*/ 2147483647 h 72"/>
                  <a:gd name="T30" fmla="*/ 2147483647 w 126"/>
                  <a:gd name="T31" fmla="*/ 2147483647 h 72"/>
                  <a:gd name="T32" fmla="*/ 2147483647 w 126"/>
                  <a:gd name="T33" fmla="*/ 2147483647 h 72"/>
                  <a:gd name="T34" fmla="*/ 2147483647 w 126"/>
                  <a:gd name="T35" fmla="*/ 2147483647 h 72"/>
                  <a:gd name="T36" fmla="*/ 2147483647 w 126"/>
                  <a:gd name="T37" fmla="*/ 0 h 72"/>
                  <a:gd name="T38" fmla="*/ 2147483647 w 126"/>
                  <a:gd name="T39" fmla="*/ 2147483647 h 72"/>
                  <a:gd name="T40" fmla="*/ 2147483647 w 126"/>
                  <a:gd name="T41" fmla="*/ 2147483647 h 72"/>
                  <a:gd name="T42" fmla="*/ 2147483647 w 126"/>
                  <a:gd name="T43" fmla="*/ 2147483647 h 72"/>
                  <a:gd name="T44" fmla="*/ 2147483647 w 126"/>
                  <a:gd name="T45" fmla="*/ 2147483647 h 72"/>
                  <a:gd name="T46" fmla="*/ 2147483647 w 126"/>
                  <a:gd name="T47" fmla="*/ 2147483647 h 72"/>
                  <a:gd name="T48" fmla="*/ 2147483647 w 126"/>
                  <a:gd name="T49" fmla="*/ 2147483647 h 72"/>
                  <a:gd name="T50" fmla="*/ 2147483647 w 126"/>
                  <a:gd name="T51" fmla="*/ 2147483647 h 72"/>
                  <a:gd name="T52" fmla="*/ 2147483647 w 126"/>
                  <a:gd name="T53" fmla="*/ 2147483647 h 72"/>
                  <a:gd name="T54" fmla="*/ 2147483647 w 126"/>
                  <a:gd name="T55" fmla="*/ 2147483647 h 72"/>
                  <a:gd name="T56" fmla="*/ 2147483647 w 126"/>
                  <a:gd name="T57" fmla="*/ 2147483647 h 72"/>
                  <a:gd name="T58" fmla="*/ 2147483647 w 126"/>
                  <a:gd name="T59" fmla="*/ 2147483647 h 72"/>
                  <a:gd name="T60" fmla="*/ 2147483647 w 126"/>
                  <a:gd name="T61" fmla="*/ 2147483647 h 72"/>
                  <a:gd name="T62" fmla="*/ 2147483647 w 126"/>
                  <a:gd name="T63" fmla="*/ 2147483647 h 72"/>
                  <a:gd name="T64" fmla="*/ 2147483647 w 126"/>
                  <a:gd name="T65" fmla="*/ 2147483647 h 72"/>
                  <a:gd name="T66" fmla="*/ 2147483647 w 126"/>
                  <a:gd name="T67" fmla="*/ 2147483647 h 72"/>
                  <a:gd name="T68" fmla="*/ 2147483647 w 126"/>
                  <a:gd name="T69" fmla="*/ 2147483647 h 72"/>
                  <a:gd name="T70" fmla="*/ 2147483647 w 126"/>
                  <a:gd name="T71" fmla="*/ 2147483647 h 72"/>
                  <a:gd name="T72" fmla="*/ 2147483647 w 126"/>
                  <a:gd name="T73" fmla="*/ 2147483647 h 72"/>
                  <a:gd name="T74" fmla="*/ 2147483647 w 126"/>
                  <a:gd name="T75" fmla="*/ 2147483647 h 72"/>
                  <a:gd name="T76" fmla="*/ 2147483647 w 126"/>
                  <a:gd name="T77" fmla="*/ 2147483647 h 72"/>
                  <a:gd name="T78" fmla="*/ 2147483647 w 126"/>
                  <a:gd name="T79" fmla="*/ 2147483647 h 72"/>
                  <a:gd name="T80" fmla="*/ 2147483647 w 126"/>
                  <a:gd name="T81" fmla="*/ 2147483647 h 72"/>
                  <a:gd name="T82" fmla="*/ 2147483647 w 126"/>
                  <a:gd name="T83" fmla="*/ 2147483647 h 72"/>
                  <a:gd name="T84" fmla="*/ 2147483647 w 126"/>
                  <a:gd name="T85" fmla="*/ 2147483647 h 72"/>
                  <a:gd name="T86" fmla="*/ 2147483647 w 126"/>
                  <a:gd name="T87" fmla="*/ 2147483647 h 72"/>
                  <a:gd name="T88" fmla="*/ 2147483647 w 126"/>
                  <a:gd name="T89" fmla="*/ 2147483647 h 7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26"/>
                  <a:gd name="T136" fmla="*/ 0 h 72"/>
                  <a:gd name="T137" fmla="*/ 126 w 126"/>
                  <a:gd name="T138" fmla="*/ 72 h 7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26" h="72">
                    <a:moveTo>
                      <a:pt x="12" y="60"/>
                    </a:moveTo>
                    <a:lnTo>
                      <a:pt x="20" y="58"/>
                    </a:lnTo>
                    <a:lnTo>
                      <a:pt x="28" y="56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32" y="40"/>
                    </a:lnTo>
                    <a:lnTo>
                      <a:pt x="20" y="32"/>
                    </a:lnTo>
                    <a:lnTo>
                      <a:pt x="16" y="36"/>
                    </a:lnTo>
                    <a:lnTo>
                      <a:pt x="6" y="34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6" y="8"/>
                    </a:lnTo>
                    <a:lnTo>
                      <a:pt x="18" y="6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8" y="12"/>
                    </a:lnTo>
                    <a:lnTo>
                      <a:pt x="38" y="4"/>
                    </a:lnTo>
                    <a:lnTo>
                      <a:pt x="48" y="0"/>
                    </a:lnTo>
                    <a:lnTo>
                      <a:pt x="56" y="2"/>
                    </a:lnTo>
                    <a:lnTo>
                      <a:pt x="62" y="4"/>
                    </a:lnTo>
                    <a:lnTo>
                      <a:pt x="68" y="6"/>
                    </a:lnTo>
                    <a:lnTo>
                      <a:pt x="86" y="6"/>
                    </a:lnTo>
                    <a:lnTo>
                      <a:pt x="100" y="6"/>
                    </a:lnTo>
                    <a:lnTo>
                      <a:pt x="112" y="6"/>
                    </a:lnTo>
                    <a:lnTo>
                      <a:pt x="126" y="12"/>
                    </a:lnTo>
                    <a:lnTo>
                      <a:pt x="122" y="18"/>
                    </a:lnTo>
                    <a:lnTo>
                      <a:pt x="118" y="24"/>
                    </a:lnTo>
                    <a:lnTo>
                      <a:pt x="114" y="30"/>
                    </a:lnTo>
                    <a:lnTo>
                      <a:pt x="106" y="36"/>
                    </a:lnTo>
                    <a:lnTo>
                      <a:pt x="100" y="42"/>
                    </a:lnTo>
                    <a:lnTo>
                      <a:pt x="88" y="50"/>
                    </a:lnTo>
                    <a:lnTo>
                      <a:pt x="76" y="52"/>
                    </a:lnTo>
                    <a:lnTo>
                      <a:pt x="68" y="52"/>
                    </a:lnTo>
                    <a:lnTo>
                      <a:pt x="60" y="56"/>
                    </a:lnTo>
                    <a:lnTo>
                      <a:pt x="56" y="58"/>
                    </a:lnTo>
                    <a:lnTo>
                      <a:pt x="50" y="64"/>
                    </a:lnTo>
                    <a:lnTo>
                      <a:pt x="50" y="68"/>
                    </a:lnTo>
                    <a:lnTo>
                      <a:pt x="44" y="72"/>
                    </a:lnTo>
                    <a:lnTo>
                      <a:pt x="38" y="72"/>
                    </a:lnTo>
                    <a:lnTo>
                      <a:pt x="30" y="72"/>
                    </a:lnTo>
                    <a:lnTo>
                      <a:pt x="24" y="70"/>
                    </a:lnTo>
                    <a:lnTo>
                      <a:pt x="18" y="70"/>
                    </a:lnTo>
                    <a:lnTo>
                      <a:pt x="10" y="70"/>
                    </a:lnTo>
                    <a:lnTo>
                      <a:pt x="1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7" name="Freeform 234"/>
              <p:cNvSpPr/>
              <p:nvPr/>
            </p:nvSpPr>
            <p:spPr bwMode="auto">
              <a:xfrm>
                <a:off x="5825524" y="3252145"/>
                <a:ext cx="394363" cy="244249"/>
              </a:xfrm>
              <a:custGeom>
                <a:avLst/>
                <a:gdLst>
                  <a:gd name="T0" fmla="*/ 0 w 270"/>
                  <a:gd name="T1" fmla="*/ 2147483647 h 154"/>
                  <a:gd name="T2" fmla="*/ 2147483647 w 270"/>
                  <a:gd name="T3" fmla="*/ 2147483647 h 154"/>
                  <a:gd name="T4" fmla="*/ 2147483647 w 270"/>
                  <a:gd name="T5" fmla="*/ 2147483647 h 154"/>
                  <a:gd name="T6" fmla="*/ 2147483647 w 270"/>
                  <a:gd name="T7" fmla="*/ 2147483647 h 154"/>
                  <a:gd name="T8" fmla="*/ 2147483647 w 270"/>
                  <a:gd name="T9" fmla="*/ 2147483647 h 154"/>
                  <a:gd name="T10" fmla="*/ 2147483647 w 270"/>
                  <a:gd name="T11" fmla="*/ 2147483647 h 154"/>
                  <a:gd name="T12" fmla="*/ 2147483647 w 270"/>
                  <a:gd name="T13" fmla="*/ 2147483647 h 154"/>
                  <a:gd name="T14" fmla="*/ 2147483647 w 270"/>
                  <a:gd name="T15" fmla="*/ 2147483647 h 154"/>
                  <a:gd name="T16" fmla="*/ 2147483647 w 270"/>
                  <a:gd name="T17" fmla="*/ 2147483647 h 154"/>
                  <a:gd name="T18" fmla="*/ 2147483647 w 270"/>
                  <a:gd name="T19" fmla="*/ 2147483647 h 154"/>
                  <a:gd name="T20" fmla="*/ 2147483647 w 270"/>
                  <a:gd name="T21" fmla="*/ 2147483647 h 154"/>
                  <a:gd name="T22" fmla="*/ 2147483647 w 270"/>
                  <a:gd name="T23" fmla="*/ 2147483647 h 154"/>
                  <a:gd name="T24" fmla="*/ 2147483647 w 270"/>
                  <a:gd name="T25" fmla="*/ 2147483647 h 154"/>
                  <a:gd name="T26" fmla="*/ 2147483647 w 270"/>
                  <a:gd name="T27" fmla="*/ 2147483647 h 154"/>
                  <a:gd name="T28" fmla="*/ 2147483647 w 270"/>
                  <a:gd name="T29" fmla="*/ 2147483647 h 154"/>
                  <a:gd name="T30" fmla="*/ 2147483647 w 270"/>
                  <a:gd name="T31" fmla="*/ 2147483647 h 154"/>
                  <a:gd name="T32" fmla="*/ 2147483647 w 270"/>
                  <a:gd name="T33" fmla="*/ 2147483647 h 154"/>
                  <a:gd name="T34" fmla="*/ 2147483647 w 270"/>
                  <a:gd name="T35" fmla="*/ 2147483647 h 154"/>
                  <a:gd name="T36" fmla="*/ 2147483647 w 270"/>
                  <a:gd name="T37" fmla="*/ 2147483647 h 154"/>
                  <a:gd name="T38" fmla="*/ 2147483647 w 270"/>
                  <a:gd name="T39" fmla="*/ 2147483647 h 154"/>
                  <a:gd name="T40" fmla="*/ 2147483647 w 270"/>
                  <a:gd name="T41" fmla="*/ 2147483647 h 154"/>
                  <a:gd name="T42" fmla="*/ 2147483647 w 270"/>
                  <a:gd name="T43" fmla="*/ 2147483647 h 154"/>
                  <a:gd name="T44" fmla="*/ 2147483647 w 270"/>
                  <a:gd name="T45" fmla="*/ 2147483647 h 154"/>
                  <a:gd name="T46" fmla="*/ 2147483647 w 270"/>
                  <a:gd name="T47" fmla="*/ 2147483647 h 154"/>
                  <a:gd name="T48" fmla="*/ 2147483647 w 270"/>
                  <a:gd name="T49" fmla="*/ 2147483647 h 154"/>
                  <a:gd name="T50" fmla="*/ 2147483647 w 270"/>
                  <a:gd name="T51" fmla="*/ 2147483647 h 154"/>
                  <a:gd name="T52" fmla="*/ 2147483647 w 270"/>
                  <a:gd name="T53" fmla="*/ 2147483647 h 154"/>
                  <a:gd name="T54" fmla="*/ 2147483647 w 270"/>
                  <a:gd name="T55" fmla="*/ 2147483647 h 154"/>
                  <a:gd name="T56" fmla="*/ 2147483647 w 270"/>
                  <a:gd name="T57" fmla="*/ 2147483647 h 154"/>
                  <a:gd name="T58" fmla="*/ 2147483647 w 270"/>
                  <a:gd name="T59" fmla="*/ 2147483647 h 154"/>
                  <a:gd name="T60" fmla="*/ 2147483647 w 270"/>
                  <a:gd name="T61" fmla="*/ 2147483647 h 154"/>
                  <a:gd name="T62" fmla="*/ 2147483647 w 270"/>
                  <a:gd name="T63" fmla="*/ 2147483647 h 154"/>
                  <a:gd name="T64" fmla="*/ 2147483647 w 270"/>
                  <a:gd name="T65" fmla="*/ 2147483647 h 154"/>
                  <a:gd name="T66" fmla="*/ 2147483647 w 270"/>
                  <a:gd name="T67" fmla="*/ 2147483647 h 154"/>
                  <a:gd name="T68" fmla="*/ 2147483647 w 270"/>
                  <a:gd name="T69" fmla="*/ 2147483647 h 154"/>
                  <a:gd name="T70" fmla="*/ 2147483647 w 270"/>
                  <a:gd name="T71" fmla="*/ 2147483647 h 154"/>
                  <a:gd name="T72" fmla="*/ 2147483647 w 270"/>
                  <a:gd name="T73" fmla="*/ 2147483647 h 154"/>
                  <a:gd name="T74" fmla="*/ 2147483647 w 270"/>
                  <a:gd name="T75" fmla="*/ 2147483647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70"/>
                  <a:gd name="T115" fmla="*/ 0 h 154"/>
                  <a:gd name="T116" fmla="*/ 270 w 270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70" h="154">
                    <a:moveTo>
                      <a:pt x="10" y="76"/>
                    </a:moveTo>
                    <a:lnTo>
                      <a:pt x="0" y="10"/>
                    </a:lnTo>
                    <a:lnTo>
                      <a:pt x="34" y="0"/>
                    </a:lnTo>
                    <a:lnTo>
                      <a:pt x="74" y="18"/>
                    </a:lnTo>
                    <a:lnTo>
                      <a:pt x="92" y="40"/>
                    </a:lnTo>
                    <a:lnTo>
                      <a:pt x="110" y="38"/>
                    </a:lnTo>
                    <a:lnTo>
                      <a:pt x="124" y="36"/>
                    </a:lnTo>
                    <a:lnTo>
                      <a:pt x="136" y="36"/>
                    </a:lnTo>
                    <a:lnTo>
                      <a:pt x="146" y="44"/>
                    </a:lnTo>
                    <a:lnTo>
                      <a:pt x="152" y="50"/>
                    </a:lnTo>
                    <a:lnTo>
                      <a:pt x="158" y="56"/>
                    </a:lnTo>
                    <a:lnTo>
                      <a:pt x="160" y="62"/>
                    </a:lnTo>
                    <a:lnTo>
                      <a:pt x="162" y="66"/>
                    </a:lnTo>
                    <a:lnTo>
                      <a:pt x="170" y="68"/>
                    </a:lnTo>
                    <a:lnTo>
                      <a:pt x="174" y="82"/>
                    </a:lnTo>
                    <a:lnTo>
                      <a:pt x="194" y="82"/>
                    </a:lnTo>
                    <a:lnTo>
                      <a:pt x="196" y="90"/>
                    </a:lnTo>
                    <a:lnTo>
                      <a:pt x="202" y="92"/>
                    </a:lnTo>
                    <a:lnTo>
                      <a:pt x="208" y="82"/>
                    </a:lnTo>
                    <a:lnTo>
                      <a:pt x="214" y="74"/>
                    </a:lnTo>
                    <a:lnTo>
                      <a:pt x="218" y="72"/>
                    </a:lnTo>
                    <a:lnTo>
                      <a:pt x="228" y="64"/>
                    </a:lnTo>
                    <a:lnTo>
                      <a:pt x="234" y="64"/>
                    </a:lnTo>
                    <a:lnTo>
                      <a:pt x="230" y="72"/>
                    </a:lnTo>
                    <a:lnTo>
                      <a:pt x="228" y="76"/>
                    </a:lnTo>
                    <a:lnTo>
                      <a:pt x="232" y="78"/>
                    </a:lnTo>
                    <a:lnTo>
                      <a:pt x="234" y="78"/>
                    </a:lnTo>
                    <a:lnTo>
                      <a:pt x="244" y="80"/>
                    </a:lnTo>
                    <a:lnTo>
                      <a:pt x="248" y="76"/>
                    </a:lnTo>
                    <a:lnTo>
                      <a:pt x="260" y="84"/>
                    </a:lnTo>
                    <a:lnTo>
                      <a:pt x="270" y="88"/>
                    </a:lnTo>
                    <a:lnTo>
                      <a:pt x="264" y="96"/>
                    </a:lnTo>
                    <a:lnTo>
                      <a:pt x="254" y="100"/>
                    </a:lnTo>
                    <a:lnTo>
                      <a:pt x="240" y="104"/>
                    </a:lnTo>
                    <a:lnTo>
                      <a:pt x="234" y="102"/>
                    </a:lnTo>
                    <a:lnTo>
                      <a:pt x="226" y="102"/>
                    </a:lnTo>
                    <a:lnTo>
                      <a:pt x="238" y="96"/>
                    </a:lnTo>
                    <a:lnTo>
                      <a:pt x="238" y="92"/>
                    </a:lnTo>
                    <a:lnTo>
                      <a:pt x="230" y="86"/>
                    </a:lnTo>
                    <a:lnTo>
                      <a:pt x="226" y="92"/>
                    </a:lnTo>
                    <a:lnTo>
                      <a:pt x="216" y="90"/>
                    </a:lnTo>
                    <a:lnTo>
                      <a:pt x="216" y="100"/>
                    </a:lnTo>
                    <a:lnTo>
                      <a:pt x="210" y="102"/>
                    </a:lnTo>
                    <a:lnTo>
                      <a:pt x="208" y="112"/>
                    </a:lnTo>
                    <a:lnTo>
                      <a:pt x="194" y="112"/>
                    </a:lnTo>
                    <a:lnTo>
                      <a:pt x="194" y="118"/>
                    </a:lnTo>
                    <a:lnTo>
                      <a:pt x="196" y="120"/>
                    </a:lnTo>
                    <a:lnTo>
                      <a:pt x="200" y="124"/>
                    </a:lnTo>
                    <a:lnTo>
                      <a:pt x="206" y="128"/>
                    </a:lnTo>
                    <a:lnTo>
                      <a:pt x="210" y="132"/>
                    </a:lnTo>
                    <a:lnTo>
                      <a:pt x="210" y="142"/>
                    </a:lnTo>
                    <a:lnTo>
                      <a:pt x="206" y="152"/>
                    </a:lnTo>
                    <a:lnTo>
                      <a:pt x="200" y="154"/>
                    </a:lnTo>
                    <a:lnTo>
                      <a:pt x="190" y="152"/>
                    </a:lnTo>
                    <a:lnTo>
                      <a:pt x="188" y="142"/>
                    </a:lnTo>
                    <a:lnTo>
                      <a:pt x="182" y="138"/>
                    </a:lnTo>
                    <a:lnTo>
                      <a:pt x="176" y="138"/>
                    </a:lnTo>
                    <a:lnTo>
                      <a:pt x="164" y="134"/>
                    </a:lnTo>
                    <a:lnTo>
                      <a:pt x="152" y="124"/>
                    </a:lnTo>
                    <a:lnTo>
                      <a:pt x="140" y="122"/>
                    </a:lnTo>
                    <a:lnTo>
                      <a:pt x="130" y="114"/>
                    </a:lnTo>
                    <a:lnTo>
                      <a:pt x="118" y="106"/>
                    </a:lnTo>
                    <a:lnTo>
                      <a:pt x="110" y="96"/>
                    </a:lnTo>
                    <a:lnTo>
                      <a:pt x="104" y="88"/>
                    </a:lnTo>
                    <a:lnTo>
                      <a:pt x="100" y="82"/>
                    </a:lnTo>
                    <a:lnTo>
                      <a:pt x="80" y="82"/>
                    </a:lnTo>
                    <a:lnTo>
                      <a:pt x="74" y="80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4" y="60"/>
                    </a:lnTo>
                    <a:lnTo>
                      <a:pt x="48" y="54"/>
                    </a:lnTo>
                    <a:lnTo>
                      <a:pt x="38" y="58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10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8" name="Freeform 235"/>
              <p:cNvSpPr/>
              <p:nvPr/>
            </p:nvSpPr>
            <p:spPr bwMode="auto">
              <a:xfrm>
                <a:off x="5602974" y="2970727"/>
                <a:ext cx="834851" cy="426109"/>
              </a:xfrm>
              <a:custGeom>
                <a:avLst/>
                <a:gdLst>
                  <a:gd name="T0" fmla="*/ 2147483647 w 570"/>
                  <a:gd name="T1" fmla="*/ 2147483647 h 270"/>
                  <a:gd name="T2" fmla="*/ 2147483647 w 570"/>
                  <a:gd name="T3" fmla="*/ 2147483647 h 270"/>
                  <a:gd name="T4" fmla="*/ 2147483647 w 570"/>
                  <a:gd name="T5" fmla="*/ 2147483647 h 270"/>
                  <a:gd name="T6" fmla="*/ 2147483647 w 570"/>
                  <a:gd name="T7" fmla="*/ 2147483647 h 270"/>
                  <a:gd name="T8" fmla="*/ 2147483647 w 570"/>
                  <a:gd name="T9" fmla="*/ 2147483647 h 270"/>
                  <a:gd name="T10" fmla="*/ 2147483647 w 570"/>
                  <a:gd name="T11" fmla="*/ 2147483647 h 270"/>
                  <a:gd name="T12" fmla="*/ 2147483647 w 570"/>
                  <a:gd name="T13" fmla="*/ 2147483647 h 270"/>
                  <a:gd name="T14" fmla="*/ 2147483647 w 570"/>
                  <a:gd name="T15" fmla="*/ 2147483647 h 270"/>
                  <a:gd name="T16" fmla="*/ 2147483647 w 570"/>
                  <a:gd name="T17" fmla="*/ 2147483647 h 270"/>
                  <a:gd name="T18" fmla="*/ 2147483647 w 570"/>
                  <a:gd name="T19" fmla="*/ 2147483647 h 270"/>
                  <a:gd name="T20" fmla="*/ 0 w 570"/>
                  <a:gd name="T21" fmla="*/ 2147483647 h 270"/>
                  <a:gd name="T22" fmla="*/ 2147483647 w 570"/>
                  <a:gd name="T23" fmla="*/ 2147483647 h 270"/>
                  <a:gd name="T24" fmla="*/ 2147483647 w 570"/>
                  <a:gd name="T25" fmla="*/ 2147483647 h 270"/>
                  <a:gd name="T26" fmla="*/ 2147483647 w 570"/>
                  <a:gd name="T27" fmla="*/ 2147483647 h 270"/>
                  <a:gd name="T28" fmla="*/ 2147483647 w 570"/>
                  <a:gd name="T29" fmla="*/ 2147483647 h 270"/>
                  <a:gd name="T30" fmla="*/ 2147483647 w 570"/>
                  <a:gd name="T31" fmla="*/ 2147483647 h 270"/>
                  <a:gd name="T32" fmla="*/ 2147483647 w 570"/>
                  <a:gd name="T33" fmla="*/ 2147483647 h 270"/>
                  <a:gd name="T34" fmla="*/ 2147483647 w 570"/>
                  <a:gd name="T35" fmla="*/ 2147483647 h 270"/>
                  <a:gd name="T36" fmla="*/ 2147483647 w 570"/>
                  <a:gd name="T37" fmla="*/ 2147483647 h 270"/>
                  <a:gd name="T38" fmla="*/ 2147483647 w 570"/>
                  <a:gd name="T39" fmla="*/ 2147483647 h 270"/>
                  <a:gd name="T40" fmla="*/ 2147483647 w 570"/>
                  <a:gd name="T41" fmla="*/ 2147483647 h 270"/>
                  <a:gd name="T42" fmla="*/ 2147483647 w 570"/>
                  <a:gd name="T43" fmla="*/ 2147483647 h 270"/>
                  <a:gd name="T44" fmla="*/ 2147483647 w 570"/>
                  <a:gd name="T45" fmla="*/ 2147483647 h 270"/>
                  <a:gd name="T46" fmla="*/ 2147483647 w 570"/>
                  <a:gd name="T47" fmla="*/ 2147483647 h 270"/>
                  <a:gd name="T48" fmla="*/ 2147483647 w 570"/>
                  <a:gd name="T49" fmla="*/ 2147483647 h 270"/>
                  <a:gd name="T50" fmla="*/ 2147483647 w 570"/>
                  <a:gd name="T51" fmla="*/ 2147483647 h 270"/>
                  <a:gd name="T52" fmla="*/ 2147483647 w 570"/>
                  <a:gd name="T53" fmla="*/ 2147483647 h 270"/>
                  <a:gd name="T54" fmla="*/ 2147483647 w 570"/>
                  <a:gd name="T55" fmla="*/ 2147483647 h 270"/>
                  <a:gd name="T56" fmla="*/ 2147483647 w 570"/>
                  <a:gd name="T57" fmla="*/ 2147483647 h 270"/>
                  <a:gd name="T58" fmla="*/ 2147483647 w 570"/>
                  <a:gd name="T59" fmla="*/ 2147483647 h 270"/>
                  <a:gd name="T60" fmla="*/ 2147483647 w 570"/>
                  <a:gd name="T61" fmla="*/ 2147483647 h 270"/>
                  <a:gd name="T62" fmla="*/ 2147483647 w 570"/>
                  <a:gd name="T63" fmla="*/ 2147483647 h 270"/>
                  <a:gd name="T64" fmla="*/ 2147483647 w 570"/>
                  <a:gd name="T65" fmla="*/ 2147483647 h 270"/>
                  <a:gd name="T66" fmla="*/ 2147483647 w 570"/>
                  <a:gd name="T67" fmla="*/ 2147483647 h 270"/>
                  <a:gd name="T68" fmla="*/ 2147483647 w 570"/>
                  <a:gd name="T69" fmla="*/ 2147483647 h 270"/>
                  <a:gd name="T70" fmla="*/ 2147483647 w 570"/>
                  <a:gd name="T71" fmla="*/ 2147483647 h 270"/>
                  <a:gd name="T72" fmla="*/ 2147483647 w 570"/>
                  <a:gd name="T73" fmla="*/ 2147483647 h 270"/>
                  <a:gd name="T74" fmla="*/ 2147483647 w 570"/>
                  <a:gd name="T75" fmla="*/ 2147483647 h 270"/>
                  <a:gd name="T76" fmla="*/ 2147483647 w 570"/>
                  <a:gd name="T77" fmla="*/ 2147483647 h 270"/>
                  <a:gd name="T78" fmla="*/ 2147483647 w 570"/>
                  <a:gd name="T79" fmla="*/ 2147483647 h 270"/>
                  <a:gd name="T80" fmla="*/ 2147483647 w 570"/>
                  <a:gd name="T81" fmla="*/ 2147483647 h 270"/>
                  <a:gd name="T82" fmla="*/ 2147483647 w 570"/>
                  <a:gd name="T83" fmla="*/ 2147483647 h 27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0"/>
                  <a:gd name="T127" fmla="*/ 0 h 270"/>
                  <a:gd name="T128" fmla="*/ 570 w 570"/>
                  <a:gd name="T129" fmla="*/ 270 h 27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0" h="270">
                    <a:moveTo>
                      <a:pt x="118" y="238"/>
                    </a:moveTo>
                    <a:lnTo>
                      <a:pt x="110" y="240"/>
                    </a:lnTo>
                    <a:lnTo>
                      <a:pt x="108" y="248"/>
                    </a:lnTo>
                    <a:lnTo>
                      <a:pt x="108" y="252"/>
                    </a:lnTo>
                    <a:lnTo>
                      <a:pt x="104" y="248"/>
                    </a:lnTo>
                    <a:lnTo>
                      <a:pt x="102" y="236"/>
                    </a:lnTo>
                    <a:lnTo>
                      <a:pt x="102" y="230"/>
                    </a:lnTo>
                    <a:lnTo>
                      <a:pt x="92" y="224"/>
                    </a:lnTo>
                    <a:lnTo>
                      <a:pt x="84" y="222"/>
                    </a:lnTo>
                    <a:lnTo>
                      <a:pt x="72" y="210"/>
                    </a:lnTo>
                    <a:lnTo>
                      <a:pt x="62" y="200"/>
                    </a:lnTo>
                    <a:lnTo>
                      <a:pt x="58" y="194"/>
                    </a:lnTo>
                    <a:lnTo>
                      <a:pt x="64" y="194"/>
                    </a:lnTo>
                    <a:lnTo>
                      <a:pt x="76" y="196"/>
                    </a:lnTo>
                    <a:lnTo>
                      <a:pt x="70" y="184"/>
                    </a:lnTo>
                    <a:lnTo>
                      <a:pt x="82" y="182"/>
                    </a:lnTo>
                    <a:lnTo>
                      <a:pt x="94" y="182"/>
                    </a:lnTo>
                    <a:lnTo>
                      <a:pt x="92" y="168"/>
                    </a:lnTo>
                    <a:lnTo>
                      <a:pt x="92" y="158"/>
                    </a:lnTo>
                    <a:lnTo>
                      <a:pt x="88" y="152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0" y="154"/>
                    </a:lnTo>
                    <a:lnTo>
                      <a:pt x="64" y="152"/>
                    </a:lnTo>
                    <a:lnTo>
                      <a:pt x="52" y="152"/>
                    </a:lnTo>
                    <a:lnTo>
                      <a:pt x="42" y="162"/>
                    </a:lnTo>
                    <a:lnTo>
                      <a:pt x="36" y="152"/>
                    </a:lnTo>
                    <a:lnTo>
                      <a:pt x="24" y="136"/>
                    </a:lnTo>
                    <a:lnTo>
                      <a:pt x="10" y="136"/>
                    </a:lnTo>
                    <a:lnTo>
                      <a:pt x="10" y="126"/>
                    </a:lnTo>
                    <a:lnTo>
                      <a:pt x="4" y="128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10"/>
                    </a:lnTo>
                    <a:lnTo>
                      <a:pt x="0" y="96"/>
                    </a:lnTo>
                    <a:lnTo>
                      <a:pt x="10" y="88"/>
                    </a:lnTo>
                    <a:lnTo>
                      <a:pt x="18" y="98"/>
                    </a:lnTo>
                    <a:lnTo>
                      <a:pt x="26" y="94"/>
                    </a:lnTo>
                    <a:lnTo>
                      <a:pt x="24" y="82"/>
                    </a:lnTo>
                    <a:lnTo>
                      <a:pt x="48" y="62"/>
                    </a:lnTo>
                    <a:lnTo>
                      <a:pt x="68" y="66"/>
                    </a:lnTo>
                    <a:lnTo>
                      <a:pt x="86" y="72"/>
                    </a:lnTo>
                    <a:lnTo>
                      <a:pt x="102" y="84"/>
                    </a:lnTo>
                    <a:lnTo>
                      <a:pt x="110" y="82"/>
                    </a:lnTo>
                    <a:lnTo>
                      <a:pt x="122" y="86"/>
                    </a:lnTo>
                    <a:lnTo>
                      <a:pt x="128" y="78"/>
                    </a:lnTo>
                    <a:lnTo>
                      <a:pt x="160" y="78"/>
                    </a:lnTo>
                    <a:lnTo>
                      <a:pt x="170" y="86"/>
                    </a:lnTo>
                    <a:lnTo>
                      <a:pt x="176" y="86"/>
                    </a:lnTo>
                    <a:lnTo>
                      <a:pt x="186" y="84"/>
                    </a:lnTo>
                    <a:lnTo>
                      <a:pt x="202" y="84"/>
                    </a:lnTo>
                    <a:lnTo>
                      <a:pt x="204" y="70"/>
                    </a:lnTo>
                    <a:lnTo>
                      <a:pt x="180" y="62"/>
                    </a:lnTo>
                    <a:lnTo>
                      <a:pt x="184" y="56"/>
                    </a:lnTo>
                    <a:lnTo>
                      <a:pt x="186" y="44"/>
                    </a:lnTo>
                    <a:lnTo>
                      <a:pt x="200" y="42"/>
                    </a:lnTo>
                    <a:lnTo>
                      <a:pt x="188" y="36"/>
                    </a:lnTo>
                    <a:lnTo>
                      <a:pt x="182" y="26"/>
                    </a:lnTo>
                    <a:lnTo>
                      <a:pt x="204" y="24"/>
                    </a:lnTo>
                    <a:lnTo>
                      <a:pt x="270" y="10"/>
                    </a:lnTo>
                    <a:lnTo>
                      <a:pt x="280" y="0"/>
                    </a:lnTo>
                    <a:lnTo>
                      <a:pt x="308" y="4"/>
                    </a:lnTo>
                    <a:lnTo>
                      <a:pt x="320" y="22"/>
                    </a:lnTo>
                    <a:lnTo>
                      <a:pt x="354" y="26"/>
                    </a:lnTo>
                    <a:lnTo>
                      <a:pt x="352" y="32"/>
                    </a:lnTo>
                    <a:lnTo>
                      <a:pt x="370" y="32"/>
                    </a:lnTo>
                    <a:lnTo>
                      <a:pt x="388" y="18"/>
                    </a:lnTo>
                    <a:lnTo>
                      <a:pt x="396" y="18"/>
                    </a:lnTo>
                    <a:lnTo>
                      <a:pt x="396" y="28"/>
                    </a:lnTo>
                    <a:lnTo>
                      <a:pt x="412" y="34"/>
                    </a:lnTo>
                    <a:lnTo>
                      <a:pt x="464" y="82"/>
                    </a:lnTo>
                    <a:lnTo>
                      <a:pt x="472" y="84"/>
                    </a:lnTo>
                    <a:lnTo>
                      <a:pt x="472" y="74"/>
                    </a:lnTo>
                    <a:lnTo>
                      <a:pt x="484" y="76"/>
                    </a:lnTo>
                    <a:lnTo>
                      <a:pt x="486" y="84"/>
                    </a:lnTo>
                    <a:lnTo>
                      <a:pt x="506" y="86"/>
                    </a:lnTo>
                    <a:lnTo>
                      <a:pt x="510" y="78"/>
                    </a:lnTo>
                    <a:lnTo>
                      <a:pt x="534" y="94"/>
                    </a:lnTo>
                    <a:lnTo>
                      <a:pt x="550" y="104"/>
                    </a:lnTo>
                    <a:lnTo>
                      <a:pt x="570" y="108"/>
                    </a:lnTo>
                    <a:lnTo>
                      <a:pt x="564" y="112"/>
                    </a:lnTo>
                    <a:lnTo>
                      <a:pt x="562" y="116"/>
                    </a:lnTo>
                    <a:lnTo>
                      <a:pt x="558" y="120"/>
                    </a:lnTo>
                    <a:lnTo>
                      <a:pt x="544" y="130"/>
                    </a:lnTo>
                    <a:lnTo>
                      <a:pt x="556" y="144"/>
                    </a:lnTo>
                    <a:lnTo>
                      <a:pt x="548" y="152"/>
                    </a:lnTo>
                    <a:lnTo>
                      <a:pt x="540" y="154"/>
                    </a:lnTo>
                    <a:lnTo>
                      <a:pt x="532" y="152"/>
                    </a:lnTo>
                    <a:lnTo>
                      <a:pt x="518" y="148"/>
                    </a:lnTo>
                    <a:lnTo>
                      <a:pt x="522" y="160"/>
                    </a:lnTo>
                    <a:lnTo>
                      <a:pt x="522" y="176"/>
                    </a:lnTo>
                    <a:lnTo>
                      <a:pt x="520" y="184"/>
                    </a:lnTo>
                    <a:lnTo>
                      <a:pt x="510" y="186"/>
                    </a:lnTo>
                    <a:lnTo>
                      <a:pt x="498" y="182"/>
                    </a:lnTo>
                    <a:lnTo>
                      <a:pt x="500" y="190"/>
                    </a:lnTo>
                    <a:lnTo>
                      <a:pt x="510" y="210"/>
                    </a:lnTo>
                    <a:lnTo>
                      <a:pt x="512" y="224"/>
                    </a:lnTo>
                    <a:lnTo>
                      <a:pt x="506" y="234"/>
                    </a:lnTo>
                    <a:lnTo>
                      <a:pt x="492" y="228"/>
                    </a:lnTo>
                    <a:lnTo>
                      <a:pt x="480" y="228"/>
                    </a:lnTo>
                    <a:lnTo>
                      <a:pt x="460" y="228"/>
                    </a:lnTo>
                    <a:lnTo>
                      <a:pt x="448" y="228"/>
                    </a:lnTo>
                    <a:lnTo>
                      <a:pt x="428" y="222"/>
                    </a:lnTo>
                    <a:lnTo>
                      <a:pt x="418" y="226"/>
                    </a:lnTo>
                    <a:lnTo>
                      <a:pt x="418" y="234"/>
                    </a:lnTo>
                    <a:lnTo>
                      <a:pt x="398" y="228"/>
                    </a:lnTo>
                    <a:lnTo>
                      <a:pt x="386" y="230"/>
                    </a:lnTo>
                    <a:lnTo>
                      <a:pt x="386" y="242"/>
                    </a:lnTo>
                    <a:lnTo>
                      <a:pt x="380" y="242"/>
                    </a:lnTo>
                    <a:lnTo>
                      <a:pt x="360" y="260"/>
                    </a:lnTo>
                    <a:lnTo>
                      <a:pt x="358" y="264"/>
                    </a:lnTo>
                    <a:lnTo>
                      <a:pt x="354" y="270"/>
                    </a:lnTo>
                    <a:lnTo>
                      <a:pt x="348" y="268"/>
                    </a:lnTo>
                    <a:lnTo>
                      <a:pt x="346" y="260"/>
                    </a:lnTo>
                    <a:lnTo>
                      <a:pt x="326" y="260"/>
                    </a:lnTo>
                    <a:lnTo>
                      <a:pt x="322" y="246"/>
                    </a:lnTo>
                    <a:lnTo>
                      <a:pt x="314" y="244"/>
                    </a:lnTo>
                    <a:lnTo>
                      <a:pt x="310" y="234"/>
                    </a:lnTo>
                    <a:lnTo>
                      <a:pt x="288" y="214"/>
                    </a:lnTo>
                    <a:lnTo>
                      <a:pt x="244" y="218"/>
                    </a:lnTo>
                    <a:lnTo>
                      <a:pt x="226" y="196"/>
                    </a:lnTo>
                    <a:lnTo>
                      <a:pt x="186" y="178"/>
                    </a:lnTo>
                    <a:lnTo>
                      <a:pt x="152" y="188"/>
                    </a:lnTo>
                    <a:lnTo>
                      <a:pt x="162" y="254"/>
                    </a:lnTo>
                    <a:lnTo>
                      <a:pt x="154" y="254"/>
                    </a:lnTo>
                    <a:lnTo>
                      <a:pt x="140" y="242"/>
                    </a:lnTo>
                    <a:lnTo>
                      <a:pt x="130" y="238"/>
                    </a:lnTo>
                    <a:lnTo>
                      <a:pt x="118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9" name="Freeform 236"/>
              <p:cNvSpPr/>
              <p:nvPr/>
            </p:nvSpPr>
            <p:spPr bwMode="auto">
              <a:xfrm>
                <a:off x="5602974" y="3423385"/>
                <a:ext cx="34594" cy="21239"/>
              </a:xfrm>
              <a:custGeom>
                <a:avLst/>
                <a:gdLst>
                  <a:gd name="T0" fmla="*/ 0 w 24"/>
                  <a:gd name="T1" fmla="*/ 2147483647 h 14"/>
                  <a:gd name="T2" fmla="*/ 2147483647 w 24"/>
                  <a:gd name="T3" fmla="*/ 0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0 w 2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4"/>
                  <a:gd name="T26" fmla="*/ 24 w 24"/>
                  <a:gd name="T27" fmla="*/ 14 h 1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4">
                    <a:moveTo>
                      <a:pt x="0" y="2"/>
                    </a:moveTo>
                    <a:lnTo>
                      <a:pt x="8" y="0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0" name="Freeform 237"/>
              <p:cNvSpPr/>
              <p:nvPr/>
            </p:nvSpPr>
            <p:spPr bwMode="auto">
              <a:xfrm>
                <a:off x="5117515" y="2417183"/>
                <a:ext cx="2878162" cy="955758"/>
              </a:xfrm>
              <a:custGeom>
                <a:avLst/>
                <a:gdLst>
                  <a:gd name="T0" fmla="*/ 2147483647 w 1968"/>
                  <a:gd name="T1" fmla="*/ 2147483647 h 606"/>
                  <a:gd name="T2" fmla="*/ 2147483647 w 1968"/>
                  <a:gd name="T3" fmla="*/ 2147483647 h 606"/>
                  <a:gd name="T4" fmla="*/ 2147483647 w 1968"/>
                  <a:gd name="T5" fmla="*/ 2147483647 h 606"/>
                  <a:gd name="T6" fmla="*/ 2147483647 w 1968"/>
                  <a:gd name="T7" fmla="*/ 2147483647 h 606"/>
                  <a:gd name="T8" fmla="*/ 2147483647 w 1968"/>
                  <a:gd name="T9" fmla="*/ 2147483647 h 606"/>
                  <a:gd name="T10" fmla="*/ 2147483647 w 1968"/>
                  <a:gd name="T11" fmla="*/ 2147483647 h 606"/>
                  <a:gd name="T12" fmla="*/ 2147483647 w 1968"/>
                  <a:gd name="T13" fmla="*/ 2147483647 h 606"/>
                  <a:gd name="T14" fmla="*/ 2147483647 w 1968"/>
                  <a:gd name="T15" fmla="*/ 2147483647 h 606"/>
                  <a:gd name="T16" fmla="*/ 2147483647 w 1968"/>
                  <a:gd name="T17" fmla="*/ 2147483647 h 606"/>
                  <a:gd name="T18" fmla="*/ 2147483647 w 1968"/>
                  <a:gd name="T19" fmla="*/ 2147483647 h 606"/>
                  <a:gd name="T20" fmla="*/ 2147483647 w 1968"/>
                  <a:gd name="T21" fmla="*/ 2147483647 h 606"/>
                  <a:gd name="T22" fmla="*/ 2147483647 w 1968"/>
                  <a:gd name="T23" fmla="*/ 2147483647 h 606"/>
                  <a:gd name="T24" fmla="*/ 2147483647 w 1968"/>
                  <a:gd name="T25" fmla="*/ 2147483647 h 606"/>
                  <a:gd name="T26" fmla="*/ 2147483647 w 1968"/>
                  <a:gd name="T27" fmla="*/ 2147483647 h 606"/>
                  <a:gd name="T28" fmla="*/ 2147483647 w 1968"/>
                  <a:gd name="T29" fmla="*/ 2147483647 h 606"/>
                  <a:gd name="T30" fmla="*/ 2147483647 w 1968"/>
                  <a:gd name="T31" fmla="*/ 2147483647 h 606"/>
                  <a:gd name="T32" fmla="*/ 2147483647 w 1968"/>
                  <a:gd name="T33" fmla="*/ 2147483647 h 606"/>
                  <a:gd name="T34" fmla="*/ 2147483647 w 1968"/>
                  <a:gd name="T35" fmla="*/ 2147483647 h 606"/>
                  <a:gd name="T36" fmla="*/ 2147483647 w 1968"/>
                  <a:gd name="T37" fmla="*/ 2147483647 h 606"/>
                  <a:gd name="T38" fmla="*/ 2147483647 w 1968"/>
                  <a:gd name="T39" fmla="*/ 2147483647 h 606"/>
                  <a:gd name="T40" fmla="*/ 2147483647 w 1968"/>
                  <a:gd name="T41" fmla="*/ 2147483647 h 606"/>
                  <a:gd name="T42" fmla="*/ 2147483647 w 1968"/>
                  <a:gd name="T43" fmla="*/ 2147483647 h 606"/>
                  <a:gd name="T44" fmla="*/ 2147483647 w 1968"/>
                  <a:gd name="T45" fmla="*/ 2147483647 h 606"/>
                  <a:gd name="T46" fmla="*/ 2147483647 w 1968"/>
                  <a:gd name="T47" fmla="*/ 2147483647 h 606"/>
                  <a:gd name="T48" fmla="*/ 2147483647 w 1968"/>
                  <a:gd name="T49" fmla="*/ 2147483647 h 606"/>
                  <a:gd name="T50" fmla="*/ 2147483647 w 1968"/>
                  <a:gd name="T51" fmla="*/ 2147483647 h 606"/>
                  <a:gd name="T52" fmla="*/ 2147483647 w 1968"/>
                  <a:gd name="T53" fmla="*/ 2147483647 h 606"/>
                  <a:gd name="T54" fmla="*/ 2147483647 w 1968"/>
                  <a:gd name="T55" fmla="*/ 2147483647 h 606"/>
                  <a:gd name="T56" fmla="*/ 2147483647 w 1968"/>
                  <a:gd name="T57" fmla="*/ 2147483647 h 606"/>
                  <a:gd name="T58" fmla="*/ 2147483647 w 1968"/>
                  <a:gd name="T59" fmla="*/ 2147483647 h 606"/>
                  <a:gd name="T60" fmla="*/ 2147483647 w 1968"/>
                  <a:gd name="T61" fmla="*/ 0 h 606"/>
                  <a:gd name="T62" fmla="*/ 2147483647 w 1968"/>
                  <a:gd name="T63" fmla="*/ 2147483647 h 606"/>
                  <a:gd name="T64" fmla="*/ 2147483647 w 1968"/>
                  <a:gd name="T65" fmla="*/ 2147483647 h 606"/>
                  <a:gd name="T66" fmla="*/ 2147483647 w 1968"/>
                  <a:gd name="T67" fmla="*/ 2147483647 h 606"/>
                  <a:gd name="T68" fmla="*/ 2147483647 w 1968"/>
                  <a:gd name="T69" fmla="*/ 2147483647 h 606"/>
                  <a:gd name="T70" fmla="*/ 2147483647 w 1968"/>
                  <a:gd name="T71" fmla="*/ 2147483647 h 606"/>
                  <a:gd name="T72" fmla="*/ 2147483647 w 1968"/>
                  <a:gd name="T73" fmla="*/ 2147483647 h 606"/>
                  <a:gd name="T74" fmla="*/ 2147483647 w 1968"/>
                  <a:gd name="T75" fmla="*/ 2147483647 h 606"/>
                  <a:gd name="T76" fmla="*/ 2147483647 w 1968"/>
                  <a:gd name="T77" fmla="*/ 2147483647 h 606"/>
                  <a:gd name="T78" fmla="*/ 2147483647 w 1968"/>
                  <a:gd name="T79" fmla="*/ 2147483647 h 606"/>
                  <a:gd name="T80" fmla="*/ 2147483647 w 1968"/>
                  <a:gd name="T81" fmla="*/ 2147483647 h 606"/>
                  <a:gd name="T82" fmla="*/ 2147483647 w 1968"/>
                  <a:gd name="T83" fmla="*/ 2147483647 h 606"/>
                  <a:gd name="T84" fmla="*/ 2147483647 w 1968"/>
                  <a:gd name="T85" fmla="*/ 2147483647 h 606"/>
                  <a:gd name="T86" fmla="*/ 2147483647 w 1968"/>
                  <a:gd name="T87" fmla="*/ 2147483647 h 606"/>
                  <a:gd name="T88" fmla="*/ 2147483647 w 1968"/>
                  <a:gd name="T89" fmla="*/ 2147483647 h 606"/>
                  <a:gd name="T90" fmla="*/ 2147483647 w 1968"/>
                  <a:gd name="T91" fmla="*/ 2147483647 h 606"/>
                  <a:gd name="T92" fmla="*/ 2147483647 w 1968"/>
                  <a:gd name="T93" fmla="*/ 2147483647 h 606"/>
                  <a:gd name="T94" fmla="*/ 2147483647 w 1968"/>
                  <a:gd name="T95" fmla="*/ 2147483647 h 606"/>
                  <a:gd name="T96" fmla="*/ 2147483647 w 1968"/>
                  <a:gd name="T97" fmla="*/ 2147483647 h 606"/>
                  <a:gd name="T98" fmla="*/ 2147483647 w 1968"/>
                  <a:gd name="T99" fmla="*/ 2147483647 h 606"/>
                  <a:gd name="T100" fmla="*/ 2147483647 w 1968"/>
                  <a:gd name="T101" fmla="*/ 2147483647 h 606"/>
                  <a:gd name="T102" fmla="*/ 2147483647 w 1968"/>
                  <a:gd name="T103" fmla="*/ 2147483647 h 606"/>
                  <a:gd name="T104" fmla="*/ 2147483647 w 1968"/>
                  <a:gd name="T105" fmla="*/ 2147483647 h 606"/>
                  <a:gd name="T106" fmla="*/ 2147483647 w 1968"/>
                  <a:gd name="T107" fmla="*/ 2147483647 h 606"/>
                  <a:gd name="T108" fmla="*/ 2147483647 w 1968"/>
                  <a:gd name="T109" fmla="*/ 2147483647 h 606"/>
                  <a:gd name="T110" fmla="*/ 2147483647 w 1968"/>
                  <a:gd name="T111" fmla="*/ 2147483647 h 606"/>
                  <a:gd name="T112" fmla="*/ 2147483647 w 1968"/>
                  <a:gd name="T113" fmla="*/ 2147483647 h 606"/>
                  <a:gd name="T114" fmla="*/ 2147483647 w 1968"/>
                  <a:gd name="T115" fmla="*/ 2147483647 h 606"/>
                  <a:gd name="T116" fmla="*/ 2147483647 w 1968"/>
                  <a:gd name="T117" fmla="*/ 2147483647 h 606"/>
                  <a:gd name="T118" fmla="*/ 2147483647 w 1968"/>
                  <a:gd name="T119" fmla="*/ 2147483647 h 60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968"/>
                  <a:gd name="T181" fmla="*/ 0 h 606"/>
                  <a:gd name="T182" fmla="*/ 1968 w 1968"/>
                  <a:gd name="T183" fmla="*/ 606 h 60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968" h="606">
                    <a:moveTo>
                      <a:pt x="902" y="458"/>
                    </a:moveTo>
                    <a:lnTo>
                      <a:pt x="912" y="448"/>
                    </a:lnTo>
                    <a:lnTo>
                      <a:pt x="924" y="440"/>
                    </a:lnTo>
                    <a:lnTo>
                      <a:pt x="936" y="436"/>
                    </a:lnTo>
                    <a:lnTo>
                      <a:pt x="950" y="434"/>
                    </a:lnTo>
                    <a:lnTo>
                      <a:pt x="958" y="436"/>
                    </a:lnTo>
                    <a:lnTo>
                      <a:pt x="964" y="436"/>
                    </a:lnTo>
                    <a:lnTo>
                      <a:pt x="982" y="442"/>
                    </a:lnTo>
                    <a:lnTo>
                      <a:pt x="1000" y="448"/>
                    </a:lnTo>
                    <a:lnTo>
                      <a:pt x="1010" y="450"/>
                    </a:lnTo>
                    <a:lnTo>
                      <a:pt x="1020" y="450"/>
                    </a:lnTo>
                    <a:lnTo>
                      <a:pt x="1026" y="450"/>
                    </a:lnTo>
                    <a:lnTo>
                      <a:pt x="1030" y="448"/>
                    </a:lnTo>
                    <a:lnTo>
                      <a:pt x="1034" y="446"/>
                    </a:lnTo>
                    <a:lnTo>
                      <a:pt x="1036" y="442"/>
                    </a:lnTo>
                    <a:lnTo>
                      <a:pt x="1036" y="438"/>
                    </a:lnTo>
                    <a:lnTo>
                      <a:pt x="1034" y="436"/>
                    </a:lnTo>
                    <a:lnTo>
                      <a:pt x="1028" y="430"/>
                    </a:lnTo>
                    <a:lnTo>
                      <a:pt x="1024" y="424"/>
                    </a:lnTo>
                    <a:lnTo>
                      <a:pt x="1022" y="420"/>
                    </a:lnTo>
                    <a:lnTo>
                      <a:pt x="1020" y="416"/>
                    </a:lnTo>
                    <a:lnTo>
                      <a:pt x="1022" y="414"/>
                    </a:lnTo>
                    <a:lnTo>
                      <a:pt x="1024" y="414"/>
                    </a:lnTo>
                    <a:lnTo>
                      <a:pt x="1030" y="412"/>
                    </a:lnTo>
                    <a:lnTo>
                      <a:pt x="1048" y="412"/>
                    </a:lnTo>
                    <a:lnTo>
                      <a:pt x="1066" y="416"/>
                    </a:lnTo>
                    <a:lnTo>
                      <a:pt x="1076" y="420"/>
                    </a:lnTo>
                    <a:lnTo>
                      <a:pt x="1082" y="426"/>
                    </a:lnTo>
                    <a:lnTo>
                      <a:pt x="1088" y="434"/>
                    </a:lnTo>
                    <a:lnTo>
                      <a:pt x="1092" y="436"/>
                    </a:lnTo>
                    <a:lnTo>
                      <a:pt x="1094" y="438"/>
                    </a:lnTo>
                    <a:lnTo>
                      <a:pt x="1100" y="440"/>
                    </a:lnTo>
                    <a:lnTo>
                      <a:pt x="1108" y="438"/>
                    </a:lnTo>
                    <a:lnTo>
                      <a:pt x="1122" y="436"/>
                    </a:lnTo>
                    <a:lnTo>
                      <a:pt x="1136" y="438"/>
                    </a:lnTo>
                    <a:lnTo>
                      <a:pt x="1148" y="440"/>
                    </a:lnTo>
                    <a:lnTo>
                      <a:pt x="1160" y="446"/>
                    </a:lnTo>
                    <a:lnTo>
                      <a:pt x="1186" y="458"/>
                    </a:lnTo>
                    <a:lnTo>
                      <a:pt x="1200" y="460"/>
                    </a:lnTo>
                    <a:lnTo>
                      <a:pt x="1214" y="462"/>
                    </a:lnTo>
                    <a:lnTo>
                      <a:pt x="1222" y="462"/>
                    </a:lnTo>
                    <a:lnTo>
                      <a:pt x="1230" y="460"/>
                    </a:lnTo>
                    <a:lnTo>
                      <a:pt x="1240" y="452"/>
                    </a:lnTo>
                    <a:lnTo>
                      <a:pt x="1252" y="444"/>
                    </a:lnTo>
                    <a:lnTo>
                      <a:pt x="1258" y="442"/>
                    </a:lnTo>
                    <a:lnTo>
                      <a:pt x="1264" y="442"/>
                    </a:lnTo>
                    <a:lnTo>
                      <a:pt x="1272" y="442"/>
                    </a:lnTo>
                    <a:lnTo>
                      <a:pt x="1284" y="446"/>
                    </a:lnTo>
                    <a:lnTo>
                      <a:pt x="1306" y="454"/>
                    </a:lnTo>
                    <a:lnTo>
                      <a:pt x="1314" y="454"/>
                    </a:lnTo>
                    <a:lnTo>
                      <a:pt x="1324" y="452"/>
                    </a:lnTo>
                    <a:lnTo>
                      <a:pt x="1326" y="450"/>
                    </a:lnTo>
                    <a:lnTo>
                      <a:pt x="1328" y="446"/>
                    </a:lnTo>
                    <a:lnTo>
                      <a:pt x="1328" y="442"/>
                    </a:lnTo>
                    <a:lnTo>
                      <a:pt x="1328" y="436"/>
                    </a:lnTo>
                    <a:lnTo>
                      <a:pt x="1326" y="426"/>
                    </a:lnTo>
                    <a:lnTo>
                      <a:pt x="1324" y="416"/>
                    </a:lnTo>
                    <a:lnTo>
                      <a:pt x="1318" y="410"/>
                    </a:lnTo>
                    <a:lnTo>
                      <a:pt x="1314" y="406"/>
                    </a:lnTo>
                    <a:lnTo>
                      <a:pt x="1312" y="404"/>
                    </a:lnTo>
                    <a:lnTo>
                      <a:pt x="1312" y="398"/>
                    </a:lnTo>
                    <a:lnTo>
                      <a:pt x="1314" y="394"/>
                    </a:lnTo>
                    <a:lnTo>
                      <a:pt x="1318" y="390"/>
                    </a:lnTo>
                    <a:lnTo>
                      <a:pt x="1324" y="388"/>
                    </a:lnTo>
                    <a:lnTo>
                      <a:pt x="1334" y="386"/>
                    </a:lnTo>
                    <a:lnTo>
                      <a:pt x="1346" y="386"/>
                    </a:lnTo>
                    <a:lnTo>
                      <a:pt x="1368" y="388"/>
                    </a:lnTo>
                    <a:lnTo>
                      <a:pt x="1384" y="394"/>
                    </a:lnTo>
                    <a:lnTo>
                      <a:pt x="1396" y="402"/>
                    </a:lnTo>
                    <a:lnTo>
                      <a:pt x="1408" y="410"/>
                    </a:lnTo>
                    <a:lnTo>
                      <a:pt x="1430" y="432"/>
                    </a:lnTo>
                    <a:lnTo>
                      <a:pt x="1442" y="440"/>
                    </a:lnTo>
                    <a:lnTo>
                      <a:pt x="1452" y="448"/>
                    </a:lnTo>
                    <a:lnTo>
                      <a:pt x="1466" y="454"/>
                    </a:lnTo>
                    <a:lnTo>
                      <a:pt x="1480" y="458"/>
                    </a:lnTo>
                    <a:lnTo>
                      <a:pt x="1494" y="462"/>
                    </a:lnTo>
                    <a:lnTo>
                      <a:pt x="1506" y="466"/>
                    </a:lnTo>
                    <a:lnTo>
                      <a:pt x="1512" y="474"/>
                    </a:lnTo>
                    <a:lnTo>
                      <a:pt x="1518" y="482"/>
                    </a:lnTo>
                    <a:lnTo>
                      <a:pt x="1526" y="488"/>
                    </a:lnTo>
                    <a:lnTo>
                      <a:pt x="1532" y="490"/>
                    </a:lnTo>
                    <a:lnTo>
                      <a:pt x="1536" y="490"/>
                    </a:lnTo>
                    <a:lnTo>
                      <a:pt x="1548" y="488"/>
                    </a:lnTo>
                    <a:lnTo>
                      <a:pt x="1554" y="484"/>
                    </a:lnTo>
                    <a:lnTo>
                      <a:pt x="1560" y="478"/>
                    </a:lnTo>
                    <a:lnTo>
                      <a:pt x="1568" y="472"/>
                    </a:lnTo>
                    <a:lnTo>
                      <a:pt x="1576" y="486"/>
                    </a:lnTo>
                    <a:lnTo>
                      <a:pt x="1580" y="496"/>
                    </a:lnTo>
                    <a:lnTo>
                      <a:pt x="1582" y="510"/>
                    </a:lnTo>
                    <a:lnTo>
                      <a:pt x="1582" y="522"/>
                    </a:lnTo>
                    <a:lnTo>
                      <a:pt x="1582" y="528"/>
                    </a:lnTo>
                    <a:lnTo>
                      <a:pt x="1582" y="538"/>
                    </a:lnTo>
                    <a:lnTo>
                      <a:pt x="1574" y="532"/>
                    </a:lnTo>
                    <a:lnTo>
                      <a:pt x="1562" y="528"/>
                    </a:lnTo>
                    <a:lnTo>
                      <a:pt x="1562" y="544"/>
                    </a:lnTo>
                    <a:lnTo>
                      <a:pt x="1570" y="550"/>
                    </a:lnTo>
                    <a:lnTo>
                      <a:pt x="1576" y="558"/>
                    </a:lnTo>
                    <a:lnTo>
                      <a:pt x="1584" y="580"/>
                    </a:lnTo>
                    <a:lnTo>
                      <a:pt x="1590" y="576"/>
                    </a:lnTo>
                    <a:lnTo>
                      <a:pt x="1600" y="574"/>
                    </a:lnTo>
                    <a:lnTo>
                      <a:pt x="1612" y="576"/>
                    </a:lnTo>
                    <a:lnTo>
                      <a:pt x="1618" y="576"/>
                    </a:lnTo>
                    <a:lnTo>
                      <a:pt x="1624" y="574"/>
                    </a:lnTo>
                    <a:lnTo>
                      <a:pt x="1630" y="574"/>
                    </a:lnTo>
                    <a:lnTo>
                      <a:pt x="1634" y="570"/>
                    </a:lnTo>
                    <a:lnTo>
                      <a:pt x="1640" y="558"/>
                    </a:lnTo>
                    <a:lnTo>
                      <a:pt x="1640" y="546"/>
                    </a:lnTo>
                    <a:lnTo>
                      <a:pt x="1642" y="532"/>
                    </a:lnTo>
                    <a:lnTo>
                      <a:pt x="1642" y="518"/>
                    </a:lnTo>
                    <a:lnTo>
                      <a:pt x="1642" y="494"/>
                    </a:lnTo>
                    <a:lnTo>
                      <a:pt x="1640" y="476"/>
                    </a:lnTo>
                    <a:lnTo>
                      <a:pt x="1636" y="458"/>
                    </a:lnTo>
                    <a:lnTo>
                      <a:pt x="1628" y="436"/>
                    </a:lnTo>
                    <a:lnTo>
                      <a:pt x="1616" y="418"/>
                    </a:lnTo>
                    <a:lnTo>
                      <a:pt x="1604" y="402"/>
                    </a:lnTo>
                    <a:lnTo>
                      <a:pt x="1588" y="386"/>
                    </a:lnTo>
                    <a:lnTo>
                      <a:pt x="1580" y="382"/>
                    </a:lnTo>
                    <a:lnTo>
                      <a:pt x="1572" y="380"/>
                    </a:lnTo>
                    <a:lnTo>
                      <a:pt x="1562" y="376"/>
                    </a:lnTo>
                    <a:lnTo>
                      <a:pt x="1554" y="376"/>
                    </a:lnTo>
                    <a:lnTo>
                      <a:pt x="1550" y="376"/>
                    </a:lnTo>
                    <a:lnTo>
                      <a:pt x="1548" y="376"/>
                    </a:lnTo>
                    <a:lnTo>
                      <a:pt x="1544" y="382"/>
                    </a:lnTo>
                    <a:lnTo>
                      <a:pt x="1534" y="378"/>
                    </a:lnTo>
                    <a:lnTo>
                      <a:pt x="1530" y="370"/>
                    </a:lnTo>
                    <a:lnTo>
                      <a:pt x="1524" y="362"/>
                    </a:lnTo>
                    <a:lnTo>
                      <a:pt x="1516" y="354"/>
                    </a:lnTo>
                    <a:lnTo>
                      <a:pt x="1510" y="358"/>
                    </a:lnTo>
                    <a:lnTo>
                      <a:pt x="1502" y="362"/>
                    </a:lnTo>
                    <a:lnTo>
                      <a:pt x="1492" y="366"/>
                    </a:lnTo>
                    <a:lnTo>
                      <a:pt x="1492" y="354"/>
                    </a:lnTo>
                    <a:lnTo>
                      <a:pt x="1494" y="354"/>
                    </a:lnTo>
                    <a:lnTo>
                      <a:pt x="1496" y="350"/>
                    </a:lnTo>
                    <a:lnTo>
                      <a:pt x="1502" y="344"/>
                    </a:lnTo>
                    <a:lnTo>
                      <a:pt x="1504" y="340"/>
                    </a:lnTo>
                    <a:lnTo>
                      <a:pt x="1504" y="334"/>
                    </a:lnTo>
                    <a:lnTo>
                      <a:pt x="1504" y="324"/>
                    </a:lnTo>
                    <a:lnTo>
                      <a:pt x="1506" y="312"/>
                    </a:lnTo>
                    <a:lnTo>
                      <a:pt x="1506" y="308"/>
                    </a:lnTo>
                    <a:lnTo>
                      <a:pt x="1508" y="302"/>
                    </a:lnTo>
                    <a:lnTo>
                      <a:pt x="1516" y="296"/>
                    </a:lnTo>
                    <a:lnTo>
                      <a:pt x="1524" y="290"/>
                    </a:lnTo>
                    <a:lnTo>
                      <a:pt x="1534" y="286"/>
                    </a:lnTo>
                    <a:lnTo>
                      <a:pt x="1546" y="284"/>
                    </a:lnTo>
                    <a:lnTo>
                      <a:pt x="1570" y="286"/>
                    </a:lnTo>
                    <a:lnTo>
                      <a:pt x="1592" y="286"/>
                    </a:lnTo>
                    <a:lnTo>
                      <a:pt x="1610" y="288"/>
                    </a:lnTo>
                    <a:lnTo>
                      <a:pt x="1624" y="292"/>
                    </a:lnTo>
                    <a:lnTo>
                      <a:pt x="1636" y="296"/>
                    </a:lnTo>
                    <a:lnTo>
                      <a:pt x="1648" y="298"/>
                    </a:lnTo>
                    <a:lnTo>
                      <a:pt x="1656" y="296"/>
                    </a:lnTo>
                    <a:lnTo>
                      <a:pt x="1662" y="294"/>
                    </a:lnTo>
                    <a:lnTo>
                      <a:pt x="1668" y="290"/>
                    </a:lnTo>
                    <a:lnTo>
                      <a:pt x="1670" y="286"/>
                    </a:lnTo>
                    <a:lnTo>
                      <a:pt x="1666" y="284"/>
                    </a:lnTo>
                    <a:lnTo>
                      <a:pt x="1660" y="278"/>
                    </a:lnTo>
                    <a:lnTo>
                      <a:pt x="1656" y="272"/>
                    </a:lnTo>
                    <a:lnTo>
                      <a:pt x="1654" y="262"/>
                    </a:lnTo>
                    <a:lnTo>
                      <a:pt x="1654" y="254"/>
                    </a:lnTo>
                    <a:lnTo>
                      <a:pt x="1656" y="252"/>
                    </a:lnTo>
                    <a:lnTo>
                      <a:pt x="1658" y="248"/>
                    </a:lnTo>
                    <a:lnTo>
                      <a:pt x="1662" y="246"/>
                    </a:lnTo>
                    <a:lnTo>
                      <a:pt x="1668" y="246"/>
                    </a:lnTo>
                    <a:lnTo>
                      <a:pt x="1682" y="246"/>
                    </a:lnTo>
                    <a:lnTo>
                      <a:pt x="1694" y="250"/>
                    </a:lnTo>
                    <a:lnTo>
                      <a:pt x="1704" y="256"/>
                    </a:lnTo>
                    <a:lnTo>
                      <a:pt x="1714" y="262"/>
                    </a:lnTo>
                    <a:lnTo>
                      <a:pt x="1722" y="264"/>
                    </a:lnTo>
                    <a:lnTo>
                      <a:pt x="1722" y="256"/>
                    </a:lnTo>
                    <a:lnTo>
                      <a:pt x="1722" y="250"/>
                    </a:lnTo>
                    <a:lnTo>
                      <a:pt x="1724" y="244"/>
                    </a:lnTo>
                    <a:lnTo>
                      <a:pt x="1722" y="230"/>
                    </a:lnTo>
                    <a:lnTo>
                      <a:pt x="1738" y="230"/>
                    </a:lnTo>
                    <a:lnTo>
                      <a:pt x="1740" y="240"/>
                    </a:lnTo>
                    <a:lnTo>
                      <a:pt x="1744" y="246"/>
                    </a:lnTo>
                    <a:lnTo>
                      <a:pt x="1750" y="254"/>
                    </a:lnTo>
                    <a:lnTo>
                      <a:pt x="1754" y="260"/>
                    </a:lnTo>
                    <a:lnTo>
                      <a:pt x="1748" y="270"/>
                    </a:lnTo>
                    <a:lnTo>
                      <a:pt x="1740" y="284"/>
                    </a:lnTo>
                    <a:lnTo>
                      <a:pt x="1734" y="300"/>
                    </a:lnTo>
                    <a:lnTo>
                      <a:pt x="1732" y="314"/>
                    </a:lnTo>
                    <a:lnTo>
                      <a:pt x="1732" y="322"/>
                    </a:lnTo>
                    <a:lnTo>
                      <a:pt x="1736" y="330"/>
                    </a:lnTo>
                    <a:lnTo>
                      <a:pt x="1740" y="338"/>
                    </a:lnTo>
                    <a:lnTo>
                      <a:pt x="1746" y="346"/>
                    </a:lnTo>
                    <a:lnTo>
                      <a:pt x="1760" y="362"/>
                    </a:lnTo>
                    <a:lnTo>
                      <a:pt x="1776" y="378"/>
                    </a:lnTo>
                    <a:lnTo>
                      <a:pt x="1814" y="406"/>
                    </a:lnTo>
                    <a:lnTo>
                      <a:pt x="1830" y="420"/>
                    </a:lnTo>
                    <a:lnTo>
                      <a:pt x="1840" y="434"/>
                    </a:lnTo>
                    <a:lnTo>
                      <a:pt x="1846" y="424"/>
                    </a:lnTo>
                    <a:lnTo>
                      <a:pt x="1848" y="416"/>
                    </a:lnTo>
                    <a:lnTo>
                      <a:pt x="1846" y="410"/>
                    </a:lnTo>
                    <a:lnTo>
                      <a:pt x="1840" y="404"/>
                    </a:lnTo>
                    <a:lnTo>
                      <a:pt x="1838" y="400"/>
                    </a:lnTo>
                    <a:lnTo>
                      <a:pt x="1840" y="398"/>
                    </a:lnTo>
                    <a:lnTo>
                      <a:pt x="1844" y="394"/>
                    </a:lnTo>
                    <a:lnTo>
                      <a:pt x="1850" y="390"/>
                    </a:lnTo>
                    <a:lnTo>
                      <a:pt x="1842" y="384"/>
                    </a:lnTo>
                    <a:lnTo>
                      <a:pt x="1838" y="382"/>
                    </a:lnTo>
                    <a:lnTo>
                      <a:pt x="1838" y="376"/>
                    </a:lnTo>
                    <a:lnTo>
                      <a:pt x="1838" y="372"/>
                    </a:lnTo>
                    <a:lnTo>
                      <a:pt x="1840" y="368"/>
                    </a:lnTo>
                    <a:lnTo>
                      <a:pt x="1850" y="366"/>
                    </a:lnTo>
                    <a:lnTo>
                      <a:pt x="1850" y="364"/>
                    </a:lnTo>
                    <a:lnTo>
                      <a:pt x="1852" y="362"/>
                    </a:lnTo>
                    <a:lnTo>
                      <a:pt x="1852" y="358"/>
                    </a:lnTo>
                    <a:lnTo>
                      <a:pt x="1850" y="356"/>
                    </a:lnTo>
                    <a:lnTo>
                      <a:pt x="1846" y="354"/>
                    </a:lnTo>
                    <a:lnTo>
                      <a:pt x="1838" y="354"/>
                    </a:lnTo>
                    <a:lnTo>
                      <a:pt x="1828" y="354"/>
                    </a:lnTo>
                    <a:lnTo>
                      <a:pt x="1840" y="338"/>
                    </a:lnTo>
                    <a:lnTo>
                      <a:pt x="1828" y="328"/>
                    </a:lnTo>
                    <a:lnTo>
                      <a:pt x="1806" y="316"/>
                    </a:lnTo>
                    <a:lnTo>
                      <a:pt x="1798" y="308"/>
                    </a:lnTo>
                    <a:lnTo>
                      <a:pt x="1790" y="302"/>
                    </a:lnTo>
                    <a:lnTo>
                      <a:pt x="1784" y="296"/>
                    </a:lnTo>
                    <a:lnTo>
                      <a:pt x="1782" y="290"/>
                    </a:lnTo>
                    <a:lnTo>
                      <a:pt x="1784" y="282"/>
                    </a:lnTo>
                    <a:lnTo>
                      <a:pt x="1786" y="274"/>
                    </a:lnTo>
                    <a:lnTo>
                      <a:pt x="1792" y="270"/>
                    </a:lnTo>
                    <a:lnTo>
                      <a:pt x="1796" y="268"/>
                    </a:lnTo>
                    <a:lnTo>
                      <a:pt x="1828" y="268"/>
                    </a:lnTo>
                    <a:lnTo>
                      <a:pt x="1838" y="266"/>
                    </a:lnTo>
                    <a:lnTo>
                      <a:pt x="1850" y="262"/>
                    </a:lnTo>
                    <a:lnTo>
                      <a:pt x="1858" y="258"/>
                    </a:lnTo>
                    <a:lnTo>
                      <a:pt x="1868" y="252"/>
                    </a:lnTo>
                    <a:lnTo>
                      <a:pt x="1888" y="240"/>
                    </a:lnTo>
                    <a:lnTo>
                      <a:pt x="1898" y="234"/>
                    </a:lnTo>
                    <a:lnTo>
                      <a:pt x="1912" y="228"/>
                    </a:lnTo>
                    <a:lnTo>
                      <a:pt x="1906" y="218"/>
                    </a:lnTo>
                    <a:lnTo>
                      <a:pt x="1900" y="214"/>
                    </a:lnTo>
                    <a:lnTo>
                      <a:pt x="1892" y="210"/>
                    </a:lnTo>
                    <a:lnTo>
                      <a:pt x="1884" y="208"/>
                    </a:lnTo>
                    <a:lnTo>
                      <a:pt x="1864" y="206"/>
                    </a:lnTo>
                    <a:lnTo>
                      <a:pt x="1856" y="204"/>
                    </a:lnTo>
                    <a:lnTo>
                      <a:pt x="1846" y="198"/>
                    </a:lnTo>
                    <a:lnTo>
                      <a:pt x="1858" y="194"/>
                    </a:lnTo>
                    <a:lnTo>
                      <a:pt x="1868" y="190"/>
                    </a:lnTo>
                    <a:lnTo>
                      <a:pt x="1862" y="184"/>
                    </a:lnTo>
                    <a:lnTo>
                      <a:pt x="1858" y="178"/>
                    </a:lnTo>
                    <a:lnTo>
                      <a:pt x="1868" y="176"/>
                    </a:lnTo>
                    <a:lnTo>
                      <a:pt x="1882" y="180"/>
                    </a:lnTo>
                    <a:lnTo>
                      <a:pt x="1912" y="188"/>
                    </a:lnTo>
                    <a:lnTo>
                      <a:pt x="1940" y="194"/>
                    </a:lnTo>
                    <a:lnTo>
                      <a:pt x="1950" y="198"/>
                    </a:lnTo>
                    <a:lnTo>
                      <a:pt x="1962" y="198"/>
                    </a:lnTo>
                    <a:lnTo>
                      <a:pt x="1966" y="198"/>
                    </a:lnTo>
                    <a:lnTo>
                      <a:pt x="1968" y="196"/>
                    </a:lnTo>
                    <a:lnTo>
                      <a:pt x="1968" y="194"/>
                    </a:lnTo>
                    <a:lnTo>
                      <a:pt x="1968" y="190"/>
                    </a:lnTo>
                    <a:lnTo>
                      <a:pt x="1968" y="188"/>
                    </a:lnTo>
                    <a:lnTo>
                      <a:pt x="1962" y="182"/>
                    </a:lnTo>
                    <a:lnTo>
                      <a:pt x="1960" y="178"/>
                    </a:lnTo>
                    <a:lnTo>
                      <a:pt x="1956" y="174"/>
                    </a:lnTo>
                    <a:lnTo>
                      <a:pt x="1940" y="166"/>
                    </a:lnTo>
                    <a:lnTo>
                      <a:pt x="1924" y="164"/>
                    </a:lnTo>
                    <a:lnTo>
                      <a:pt x="1906" y="162"/>
                    </a:lnTo>
                    <a:lnTo>
                      <a:pt x="1896" y="162"/>
                    </a:lnTo>
                    <a:lnTo>
                      <a:pt x="1892" y="162"/>
                    </a:lnTo>
                    <a:lnTo>
                      <a:pt x="1888" y="164"/>
                    </a:lnTo>
                    <a:lnTo>
                      <a:pt x="1868" y="152"/>
                    </a:lnTo>
                    <a:lnTo>
                      <a:pt x="1844" y="142"/>
                    </a:lnTo>
                    <a:lnTo>
                      <a:pt x="1818" y="134"/>
                    </a:lnTo>
                    <a:lnTo>
                      <a:pt x="1788" y="126"/>
                    </a:lnTo>
                    <a:lnTo>
                      <a:pt x="1760" y="122"/>
                    </a:lnTo>
                    <a:lnTo>
                      <a:pt x="1730" y="118"/>
                    </a:lnTo>
                    <a:lnTo>
                      <a:pt x="1700" y="114"/>
                    </a:lnTo>
                    <a:lnTo>
                      <a:pt x="1674" y="114"/>
                    </a:lnTo>
                    <a:lnTo>
                      <a:pt x="1668" y="112"/>
                    </a:lnTo>
                    <a:lnTo>
                      <a:pt x="1656" y="110"/>
                    </a:lnTo>
                    <a:lnTo>
                      <a:pt x="1652" y="110"/>
                    </a:lnTo>
                    <a:lnTo>
                      <a:pt x="1650" y="114"/>
                    </a:lnTo>
                    <a:lnTo>
                      <a:pt x="1652" y="120"/>
                    </a:lnTo>
                    <a:lnTo>
                      <a:pt x="1660" y="130"/>
                    </a:lnTo>
                    <a:lnTo>
                      <a:pt x="1644" y="130"/>
                    </a:lnTo>
                    <a:lnTo>
                      <a:pt x="1636" y="124"/>
                    </a:lnTo>
                    <a:lnTo>
                      <a:pt x="1622" y="120"/>
                    </a:lnTo>
                    <a:lnTo>
                      <a:pt x="1610" y="118"/>
                    </a:lnTo>
                    <a:lnTo>
                      <a:pt x="1594" y="118"/>
                    </a:lnTo>
                    <a:lnTo>
                      <a:pt x="1562" y="120"/>
                    </a:lnTo>
                    <a:lnTo>
                      <a:pt x="1548" y="120"/>
                    </a:lnTo>
                    <a:lnTo>
                      <a:pt x="1534" y="118"/>
                    </a:lnTo>
                    <a:lnTo>
                      <a:pt x="1526" y="116"/>
                    </a:lnTo>
                    <a:lnTo>
                      <a:pt x="1520" y="112"/>
                    </a:lnTo>
                    <a:lnTo>
                      <a:pt x="1514" y="108"/>
                    </a:lnTo>
                    <a:lnTo>
                      <a:pt x="1508" y="102"/>
                    </a:lnTo>
                    <a:lnTo>
                      <a:pt x="1500" y="98"/>
                    </a:lnTo>
                    <a:lnTo>
                      <a:pt x="1480" y="96"/>
                    </a:lnTo>
                    <a:lnTo>
                      <a:pt x="1454" y="96"/>
                    </a:lnTo>
                    <a:lnTo>
                      <a:pt x="1418" y="100"/>
                    </a:lnTo>
                    <a:lnTo>
                      <a:pt x="1406" y="100"/>
                    </a:lnTo>
                    <a:lnTo>
                      <a:pt x="1394" y="96"/>
                    </a:lnTo>
                    <a:lnTo>
                      <a:pt x="1388" y="90"/>
                    </a:lnTo>
                    <a:lnTo>
                      <a:pt x="1378" y="84"/>
                    </a:lnTo>
                    <a:lnTo>
                      <a:pt x="1364" y="72"/>
                    </a:lnTo>
                    <a:lnTo>
                      <a:pt x="1354" y="68"/>
                    </a:lnTo>
                    <a:lnTo>
                      <a:pt x="1344" y="66"/>
                    </a:lnTo>
                    <a:lnTo>
                      <a:pt x="1340" y="68"/>
                    </a:lnTo>
                    <a:lnTo>
                      <a:pt x="1336" y="70"/>
                    </a:lnTo>
                    <a:lnTo>
                      <a:pt x="1334" y="78"/>
                    </a:lnTo>
                    <a:lnTo>
                      <a:pt x="1328" y="78"/>
                    </a:lnTo>
                    <a:lnTo>
                      <a:pt x="1312" y="80"/>
                    </a:lnTo>
                    <a:lnTo>
                      <a:pt x="1304" y="78"/>
                    </a:lnTo>
                    <a:lnTo>
                      <a:pt x="1292" y="76"/>
                    </a:lnTo>
                    <a:lnTo>
                      <a:pt x="1280" y="72"/>
                    </a:lnTo>
                    <a:lnTo>
                      <a:pt x="1266" y="66"/>
                    </a:lnTo>
                    <a:lnTo>
                      <a:pt x="1260" y="64"/>
                    </a:lnTo>
                    <a:lnTo>
                      <a:pt x="1256" y="64"/>
                    </a:lnTo>
                    <a:lnTo>
                      <a:pt x="1250" y="68"/>
                    </a:lnTo>
                    <a:lnTo>
                      <a:pt x="1246" y="74"/>
                    </a:lnTo>
                    <a:lnTo>
                      <a:pt x="1240" y="82"/>
                    </a:lnTo>
                    <a:lnTo>
                      <a:pt x="1236" y="88"/>
                    </a:lnTo>
                    <a:lnTo>
                      <a:pt x="1232" y="90"/>
                    </a:lnTo>
                    <a:lnTo>
                      <a:pt x="1224" y="94"/>
                    </a:lnTo>
                    <a:lnTo>
                      <a:pt x="1212" y="96"/>
                    </a:lnTo>
                    <a:lnTo>
                      <a:pt x="1190" y="98"/>
                    </a:lnTo>
                    <a:lnTo>
                      <a:pt x="1148" y="96"/>
                    </a:lnTo>
                    <a:lnTo>
                      <a:pt x="1136" y="94"/>
                    </a:lnTo>
                    <a:lnTo>
                      <a:pt x="1124" y="90"/>
                    </a:lnTo>
                    <a:lnTo>
                      <a:pt x="1114" y="84"/>
                    </a:lnTo>
                    <a:lnTo>
                      <a:pt x="1104" y="80"/>
                    </a:lnTo>
                    <a:lnTo>
                      <a:pt x="1094" y="72"/>
                    </a:lnTo>
                    <a:lnTo>
                      <a:pt x="1082" y="66"/>
                    </a:lnTo>
                    <a:lnTo>
                      <a:pt x="1066" y="62"/>
                    </a:lnTo>
                    <a:lnTo>
                      <a:pt x="1048" y="60"/>
                    </a:lnTo>
                    <a:lnTo>
                      <a:pt x="1038" y="58"/>
                    </a:lnTo>
                    <a:lnTo>
                      <a:pt x="1018" y="56"/>
                    </a:lnTo>
                    <a:lnTo>
                      <a:pt x="980" y="54"/>
                    </a:lnTo>
                    <a:lnTo>
                      <a:pt x="924" y="56"/>
                    </a:lnTo>
                    <a:lnTo>
                      <a:pt x="898" y="54"/>
                    </a:lnTo>
                    <a:lnTo>
                      <a:pt x="868" y="54"/>
                    </a:lnTo>
                    <a:lnTo>
                      <a:pt x="880" y="46"/>
                    </a:lnTo>
                    <a:lnTo>
                      <a:pt x="886" y="40"/>
                    </a:lnTo>
                    <a:lnTo>
                      <a:pt x="890" y="34"/>
                    </a:lnTo>
                    <a:lnTo>
                      <a:pt x="876" y="26"/>
                    </a:lnTo>
                    <a:lnTo>
                      <a:pt x="852" y="20"/>
                    </a:lnTo>
                    <a:lnTo>
                      <a:pt x="828" y="12"/>
                    </a:lnTo>
                    <a:lnTo>
                      <a:pt x="800" y="4"/>
                    </a:lnTo>
                    <a:lnTo>
                      <a:pt x="774" y="2"/>
                    </a:lnTo>
                    <a:lnTo>
                      <a:pt x="764" y="0"/>
                    </a:lnTo>
                    <a:lnTo>
                      <a:pt x="752" y="2"/>
                    </a:lnTo>
                    <a:lnTo>
                      <a:pt x="742" y="4"/>
                    </a:lnTo>
                    <a:lnTo>
                      <a:pt x="736" y="8"/>
                    </a:lnTo>
                    <a:lnTo>
                      <a:pt x="732" y="14"/>
                    </a:lnTo>
                    <a:lnTo>
                      <a:pt x="728" y="22"/>
                    </a:lnTo>
                    <a:lnTo>
                      <a:pt x="712" y="20"/>
                    </a:lnTo>
                    <a:lnTo>
                      <a:pt x="692" y="18"/>
                    </a:lnTo>
                    <a:lnTo>
                      <a:pt x="668" y="20"/>
                    </a:lnTo>
                    <a:lnTo>
                      <a:pt x="642" y="26"/>
                    </a:lnTo>
                    <a:lnTo>
                      <a:pt x="630" y="28"/>
                    </a:lnTo>
                    <a:lnTo>
                      <a:pt x="618" y="32"/>
                    </a:lnTo>
                    <a:lnTo>
                      <a:pt x="608" y="38"/>
                    </a:lnTo>
                    <a:lnTo>
                      <a:pt x="602" y="46"/>
                    </a:lnTo>
                    <a:lnTo>
                      <a:pt x="608" y="46"/>
                    </a:lnTo>
                    <a:lnTo>
                      <a:pt x="618" y="52"/>
                    </a:lnTo>
                    <a:lnTo>
                      <a:pt x="606" y="54"/>
                    </a:lnTo>
                    <a:lnTo>
                      <a:pt x="596" y="54"/>
                    </a:lnTo>
                    <a:lnTo>
                      <a:pt x="578" y="54"/>
                    </a:lnTo>
                    <a:lnTo>
                      <a:pt x="564" y="56"/>
                    </a:lnTo>
                    <a:lnTo>
                      <a:pt x="574" y="74"/>
                    </a:lnTo>
                    <a:lnTo>
                      <a:pt x="562" y="74"/>
                    </a:lnTo>
                    <a:lnTo>
                      <a:pt x="552" y="76"/>
                    </a:lnTo>
                    <a:lnTo>
                      <a:pt x="548" y="80"/>
                    </a:lnTo>
                    <a:lnTo>
                      <a:pt x="548" y="82"/>
                    </a:lnTo>
                    <a:lnTo>
                      <a:pt x="546" y="86"/>
                    </a:lnTo>
                    <a:lnTo>
                      <a:pt x="548" y="90"/>
                    </a:lnTo>
                    <a:lnTo>
                      <a:pt x="548" y="96"/>
                    </a:lnTo>
                    <a:lnTo>
                      <a:pt x="542" y="94"/>
                    </a:lnTo>
                    <a:lnTo>
                      <a:pt x="536" y="90"/>
                    </a:lnTo>
                    <a:lnTo>
                      <a:pt x="524" y="82"/>
                    </a:lnTo>
                    <a:lnTo>
                      <a:pt x="516" y="74"/>
                    </a:lnTo>
                    <a:lnTo>
                      <a:pt x="510" y="72"/>
                    </a:lnTo>
                    <a:lnTo>
                      <a:pt x="502" y="68"/>
                    </a:lnTo>
                    <a:lnTo>
                      <a:pt x="502" y="72"/>
                    </a:lnTo>
                    <a:lnTo>
                      <a:pt x="500" y="80"/>
                    </a:lnTo>
                    <a:lnTo>
                      <a:pt x="502" y="84"/>
                    </a:lnTo>
                    <a:lnTo>
                      <a:pt x="506" y="90"/>
                    </a:lnTo>
                    <a:lnTo>
                      <a:pt x="514" y="96"/>
                    </a:lnTo>
                    <a:lnTo>
                      <a:pt x="522" y="102"/>
                    </a:lnTo>
                    <a:lnTo>
                      <a:pt x="522" y="124"/>
                    </a:lnTo>
                    <a:lnTo>
                      <a:pt x="512" y="116"/>
                    </a:lnTo>
                    <a:lnTo>
                      <a:pt x="504" y="108"/>
                    </a:lnTo>
                    <a:lnTo>
                      <a:pt x="492" y="88"/>
                    </a:lnTo>
                    <a:lnTo>
                      <a:pt x="486" y="82"/>
                    </a:lnTo>
                    <a:lnTo>
                      <a:pt x="478" y="74"/>
                    </a:lnTo>
                    <a:lnTo>
                      <a:pt x="466" y="68"/>
                    </a:lnTo>
                    <a:lnTo>
                      <a:pt x="450" y="66"/>
                    </a:lnTo>
                    <a:lnTo>
                      <a:pt x="442" y="68"/>
                    </a:lnTo>
                    <a:lnTo>
                      <a:pt x="438" y="72"/>
                    </a:lnTo>
                    <a:lnTo>
                      <a:pt x="434" y="80"/>
                    </a:lnTo>
                    <a:lnTo>
                      <a:pt x="434" y="88"/>
                    </a:lnTo>
                    <a:lnTo>
                      <a:pt x="434" y="94"/>
                    </a:lnTo>
                    <a:lnTo>
                      <a:pt x="438" y="102"/>
                    </a:lnTo>
                    <a:lnTo>
                      <a:pt x="440" y="108"/>
                    </a:lnTo>
                    <a:lnTo>
                      <a:pt x="446" y="114"/>
                    </a:lnTo>
                    <a:lnTo>
                      <a:pt x="454" y="120"/>
                    </a:lnTo>
                    <a:lnTo>
                      <a:pt x="462" y="126"/>
                    </a:lnTo>
                    <a:lnTo>
                      <a:pt x="468" y="128"/>
                    </a:lnTo>
                    <a:lnTo>
                      <a:pt x="478" y="130"/>
                    </a:lnTo>
                    <a:lnTo>
                      <a:pt x="468" y="136"/>
                    </a:lnTo>
                    <a:lnTo>
                      <a:pt x="460" y="136"/>
                    </a:lnTo>
                    <a:lnTo>
                      <a:pt x="450" y="134"/>
                    </a:lnTo>
                    <a:lnTo>
                      <a:pt x="440" y="132"/>
                    </a:lnTo>
                    <a:lnTo>
                      <a:pt x="420" y="122"/>
                    </a:lnTo>
                    <a:lnTo>
                      <a:pt x="410" y="118"/>
                    </a:lnTo>
                    <a:lnTo>
                      <a:pt x="400" y="116"/>
                    </a:lnTo>
                    <a:lnTo>
                      <a:pt x="366" y="116"/>
                    </a:lnTo>
                    <a:lnTo>
                      <a:pt x="368" y="120"/>
                    </a:lnTo>
                    <a:lnTo>
                      <a:pt x="370" y="130"/>
                    </a:lnTo>
                    <a:lnTo>
                      <a:pt x="370" y="134"/>
                    </a:lnTo>
                    <a:lnTo>
                      <a:pt x="368" y="134"/>
                    </a:lnTo>
                    <a:lnTo>
                      <a:pt x="362" y="132"/>
                    </a:lnTo>
                    <a:lnTo>
                      <a:pt x="356" y="124"/>
                    </a:lnTo>
                    <a:lnTo>
                      <a:pt x="350" y="122"/>
                    </a:lnTo>
                    <a:lnTo>
                      <a:pt x="346" y="122"/>
                    </a:lnTo>
                    <a:lnTo>
                      <a:pt x="340" y="124"/>
                    </a:lnTo>
                    <a:lnTo>
                      <a:pt x="334" y="128"/>
                    </a:lnTo>
                    <a:lnTo>
                      <a:pt x="322" y="136"/>
                    </a:lnTo>
                    <a:lnTo>
                      <a:pt x="314" y="136"/>
                    </a:lnTo>
                    <a:lnTo>
                      <a:pt x="306" y="138"/>
                    </a:lnTo>
                    <a:lnTo>
                      <a:pt x="302" y="136"/>
                    </a:lnTo>
                    <a:lnTo>
                      <a:pt x="302" y="134"/>
                    </a:lnTo>
                    <a:lnTo>
                      <a:pt x="298" y="132"/>
                    </a:lnTo>
                    <a:lnTo>
                      <a:pt x="290" y="130"/>
                    </a:lnTo>
                    <a:lnTo>
                      <a:pt x="280" y="132"/>
                    </a:lnTo>
                    <a:lnTo>
                      <a:pt x="270" y="134"/>
                    </a:lnTo>
                    <a:lnTo>
                      <a:pt x="260" y="136"/>
                    </a:lnTo>
                    <a:lnTo>
                      <a:pt x="250" y="142"/>
                    </a:lnTo>
                    <a:lnTo>
                      <a:pt x="236" y="152"/>
                    </a:lnTo>
                    <a:lnTo>
                      <a:pt x="222" y="164"/>
                    </a:lnTo>
                    <a:lnTo>
                      <a:pt x="218" y="158"/>
                    </a:lnTo>
                    <a:lnTo>
                      <a:pt x="216" y="152"/>
                    </a:lnTo>
                    <a:lnTo>
                      <a:pt x="214" y="144"/>
                    </a:lnTo>
                    <a:lnTo>
                      <a:pt x="214" y="136"/>
                    </a:lnTo>
                    <a:lnTo>
                      <a:pt x="192" y="136"/>
                    </a:lnTo>
                    <a:lnTo>
                      <a:pt x="192" y="144"/>
                    </a:lnTo>
                    <a:lnTo>
                      <a:pt x="194" y="150"/>
                    </a:lnTo>
                    <a:lnTo>
                      <a:pt x="196" y="158"/>
                    </a:lnTo>
                    <a:lnTo>
                      <a:pt x="198" y="166"/>
                    </a:lnTo>
                    <a:lnTo>
                      <a:pt x="190" y="166"/>
                    </a:lnTo>
                    <a:lnTo>
                      <a:pt x="180" y="168"/>
                    </a:lnTo>
                    <a:lnTo>
                      <a:pt x="172" y="172"/>
                    </a:lnTo>
                    <a:lnTo>
                      <a:pt x="166" y="176"/>
                    </a:lnTo>
                    <a:lnTo>
                      <a:pt x="158" y="186"/>
                    </a:lnTo>
                    <a:lnTo>
                      <a:pt x="148" y="196"/>
                    </a:lnTo>
                    <a:lnTo>
                      <a:pt x="132" y="190"/>
                    </a:lnTo>
                    <a:lnTo>
                      <a:pt x="118" y="190"/>
                    </a:lnTo>
                    <a:lnTo>
                      <a:pt x="126" y="198"/>
                    </a:lnTo>
                    <a:lnTo>
                      <a:pt x="130" y="206"/>
                    </a:lnTo>
                    <a:lnTo>
                      <a:pt x="132" y="210"/>
                    </a:lnTo>
                    <a:lnTo>
                      <a:pt x="118" y="210"/>
                    </a:lnTo>
                    <a:lnTo>
                      <a:pt x="110" y="208"/>
                    </a:lnTo>
                    <a:lnTo>
                      <a:pt x="102" y="202"/>
                    </a:lnTo>
                    <a:lnTo>
                      <a:pt x="94" y="196"/>
                    </a:lnTo>
                    <a:lnTo>
                      <a:pt x="84" y="180"/>
                    </a:lnTo>
                    <a:lnTo>
                      <a:pt x="76" y="166"/>
                    </a:lnTo>
                    <a:lnTo>
                      <a:pt x="84" y="166"/>
                    </a:lnTo>
                    <a:lnTo>
                      <a:pt x="96" y="170"/>
                    </a:lnTo>
                    <a:lnTo>
                      <a:pt x="110" y="172"/>
                    </a:lnTo>
                    <a:lnTo>
                      <a:pt x="124" y="174"/>
                    </a:lnTo>
                    <a:lnTo>
                      <a:pt x="134" y="172"/>
                    </a:lnTo>
                    <a:lnTo>
                      <a:pt x="142" y="170"/>
                    </a:lnTo>
                    <a:lnTo>
                      <a:pt x="158" y="164"/>
                    </a:lnTo>
                    <a:lnTo>
                      <a:pt x="156" y="158"/>
                    </a:lnTo>
                    <a:lnTo>
                      <a:pt x="150" y="152"/>
                    </a:lnTo>
                    <a:lnTo>
                      <a:pt x="144" y="146"/>
                    </a:lnTo>
                    <a:lnTo>
                      <a:pt x="138" y="142"/>
                    </a:lnTo>
                    <a:lnTo>
                      <a:pt x="120" y="136"/>
                    </a:lnTo>
                    <a:lnTo>
                      <a:pt x="100" y="132"/>
                    </a:lnTo>
                    <a:lnTo>
                      <a:pt x="56" y="124"/>
                    </a:lnTo>
                    <a:lnTo>
                      <a:pt x="36" y="118"/>
                    </a:lnTo>
                    <a:lnTo>
                      <a:pt x="28" y="114"/>
                    </a:lnTo>
                    <a:lnTo>
                      <a:pt x="24" y="110"/>
                    </a:lnTo>
                    <a:lnTo>
                      <a:pt x="24" y="122"/>
                    </a:lnTo>
                    <a:lnTo>
                      <a:pt x="8" y="126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36"/>
                    </a:lnTo>
                    <a:lnTo>
                      <a:pt x="0" y="140"/>
                    </a:lnTo>
                    <a:lnTo>
                      <a:pt x="2" y="142"/>
                    </a:lnTo>
                    <a:lnTo>
                      <a:pt x="10" y="144"/>
                    </a:lnTo>
                    <a:lnTo>
                      <a:pt x="18" y="146"/>
                    </a:lnTo>
                    <a:lnTo>
                      <a:pt x="20" y="148"/>
                    </a:lnTo>
                    <a:lnTo>
                      <a:pt x="20" y="150"/>
                    </a:lnTo>
                    <a:lnTo>
                      <a:pt x="20" y="154"/>
                    </a:lnTo>
                    <a:lnTo>
                      <a:pt x="18" y="158"/>
                    </a:lnTo>
                    <a:lnTo>
                      <a:pt x="14" y="160"/>
                    </a:lnTo>
                    <a:lnTo>
                      <a:pt x="14" y="164"/>
                    </a:lnTo>
                    <a:lnTo>
                      <a:pt x="16" y="166"/>
                    </a:lnTo>
                    <a:lnTo>
                      <a:pt x="18" y="164"/>
                    </a:lnTo>
                    <a:lnTo>
                      <a:pt x="24" y="164"/>
                    </a:lnTo>
                    <a:lnTo>
                      <a:pt x="24" y="174"/>
                    </a:lnTo>
                    <a:lnTo>
                      <a:pt x="28" y="186"/>
                    </a:lnTo>
                    <a:lnTo>
                      <a:pt x="30" y="192"/>
                    </a:lnTo>
                    <a:lnTo>
                      <a:pt x="32" y="196"/>
                    </a:lnTo>
                    <a:lnTo>
                      <a:pt x="36" y="198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0" y="212"/>
                    </a:lnTo>
                    <a:lnTo>
                      <a:pt x="40" y="218"/>
                    </a:lnTo>
                    <a:lnTo>
                      <a:pt x="50" y="222"/>
                    </a:lnTo>
                    <a:lnTo>
                      <a:pt x="56" y="228"/>
                    </a:lnTo>
                    <a:lnTo>
                      <a:pt x="56" y="240"/>
                    </a:lnTo>
                    <a:lnTo>
                      <a:pt x="46" y="242"/>
                    </a:lnTo>
                    <a:lnTo>
                      <a:pt x="38" y="246"/>
                    </a:lnTo>
                    <a:lnTo>
                      <a:pt x="28" y="260"/>
                    </a:lnTo>
                    <a:lnTo>
                      <a:pt x="32" y="266"/>
                    </a:lnTo>
                    <a:lnTo>
                      <a:pt x="36" y="268"/>
                    </a:lnTo>
                    <a:lnTo>
                      <a:pt x="40" y="270"/>
                    </a:lnTo>
                    <a:lnTo>
                      <a:pt x="34" y="276"/>
                    </a:lnTo>
                    <a:lnTo>
                      <a:pt x="26" y="282"/>
                    </a:lnTo>
                    <a:lnTo>
                      <a:pt x="20" y="284"/>
                    </a:lnTo>
                    <a:lnTo>
                      <a:pt x="20" y="294"/>
                    </a:lnTo>
                    <a:lnTo>
                      <a:pt x="18" y="296"/>
                    </a:lnTo>
                    <a:lnTo>
                      <a:pt x="14" y="296"/>
                    </a:lnTo>
                    <a:lnTo>
                      <a:pt x="16" y="300"/>
                    </a:lnTo>
                    <a:lnTo>
                      <a:pt x="24" y="314"/>
                    </a:lnTo>
                    <a:lnTo>
                      <a:pt x="26" y="320"/>
                    </a:lnTo>
                    <a:lnTo>
                      <a:pt x="28" y="330"/>
                    </a:lnTo>
                    <a:lnTo>
                      <a:pt x="30" y="338"/>
                    </a:lnTo>
                    <a:lnTo>
                      <a:pt x="30" y="340"/>
                    </a:lnTo>
                    <a:lnTo>
                      <a:pt x="32" y="340"/>
                    </a:lnTo>
                    <a:lnTo>
                      <a:pt x="34" y="340"/>
                    </a:lnTo>
                    <a:lnTo>
                      <a:pt x="42" y="338"/>
                    </a:lnTo>
                    <a:lnTo>
                      <a:pt x="50" y="334"/>
                    </a:lnTo>
                    <a:lnTo>
                      <a:pt x="58" y="338"/>
                    </a:lnTo>
                    <a:lnTo>
                      <a:pt x="68" y="338"/>
                    </a:lnTo>
                    <a:lnTo>
                      <a:pt x="80" y="338"/>
                    </a:lnTo>
                    <a:lnTo>
                      <a:pt x="88" y="350"/>
                    </a:lnTo>
                    <a:lnTo>
                      <a:pt x="88" y="358"/>
                    </a:lnTo>
                    <a:lnTo>
                      <a:pt x="94" y="362"/>
                    </a:lnTo>
                    <a:lnTo>
                      <a:pt x="100" y="372"/>
                    </a:lnTo>
                    <a:lnTo>
                      <a:pt x="104" y="376"/>
                    </a:lnTo>
                    <a:lnTo>
                      <a:pt x="108" y="376"/>
                    </a:lnTo>
                    <a:lnTo>
                      <a:pt x="112" y="378"/>
                    </a:lnTo>
                    <a:lnTo>
                      <a:pt x="112" y="376"/>
                    </a:lnTo>
                    <a:lnTo>
                      <a:pt x="114" y="384"/>
                    </a:lnTo>
                    <a:lnTo>
                      <a:pt x="110" y="386"/>
                    </a:lnTo>
                    <a:lnTo>
                      <a:pt x="96" y="390"/>
                    </a:lnTo>
                    <a:lnTo>
                      <a:pt x="104" y="406"/>
                    </a:lnTo>
                    <a:lnTo>
                      <a:pt x="112" y="406"/>
                    </a:lnTo>
                    <a:lnTo>
                      <a:pt x="132" y="400"/>
                    </a:lnTo>
                    <a:lnTo>
                      <a:pt x="142" y="408"/>
                    </a:lnTo>
                    <a:lnTo>
                      <a:pt x="142" y="414"/>
                    </a:lnTo>
                    <a:lnTo>
                      <a:pt x="144" y="422"/>
                    </a:lnTo>
                    <a:lnTo>
                      <a:pt x="160" y="424"/>
                    </a:lnTo>
                    <a:lnTo>
                      <a:pt x="164" y="436"/>
                    </a:lnTo>
                    <a:lnTo>
                      <a:pt x="174" y="436"/>
                    </a:lnTo>
                    <a:lnTo>
                      <a:pt x="178" y="440"/>
                    </a:lnTo>
                    <a:lnTo>
                      <a:pt x="192" y="436"/>
                    </a:lnTo>
                    <a:lnTo>
                      <a:pt x="198" y="444"/>
                    </a:lnTo>
                    <a:lnTo>
                      <a:pt x="210" y="448"/>
                    </a:lnTo>
                    <a:lnTo>
                      <a:pt x="214" y="448"/>
                    </a:lnTo>
                    <a:lnTo>
                      <a:pt x="222" y="450"/>
                    </a:lnTo>
                    <a:lnTo>
                      <a:pt x="228" y="452"/>
                    </a:lnTo>
                    <a:lnTo>
                      <a:pt x="234" y="454"/>
                    </a:lnTo>
                    <a:lnTo>
                      <a:pt x="236" y="456"/>
                    </a:lnTo>
                    <a:lnTo>
                      <a:pt x="236" y="458"/>
                    </a:lnTo>
                    <a:lnTo>
                      <a:pt x="234" y="460"/>
                    </a:lnTo>
                    <a:lnTo>
                      <a:pt x="230" y="464"/>
                    </a:lnTo>
                    <a:lnTo>
                      <a:pt x="234" y="472"/>
                    </a:lnTo>
                    <a:lnTo>
                      <a:pt x="236" y="480"/>
                    </a:lnTo>
                    <a:lnTo>
                      <a:pt x="236" y="484"/>
                    </a:lnTo>
                    <a:lnTo>
                      <a:pt x="220" y="484"/>
                    </a:lnTo>
                    <a:lnTo>
                      <a:pt x="212" y="492"/>
                    </a:lnTo>
                    <a:lnTo>
                      <a:pt x="212" y="500"/>
                    </a:lnTo>
                    <a:lnTo>
                      <a:pt x="216" y="500"/>
                    </a:lnTo>
                    <a:lnTo>
                      <a:pt x="224" y="500"/>
                    </a:lnTo>
                    <a:lnTo>
                      <a:pt x="206" y="510"/>
                    </a:lnTo>
                    <a:lnTo>
                      <a:pt x="214" y="518"/>
                    </a:lnTo>
                    <a:lnTo>
                      <a:pt x="206" y="520"/>
                    </a:lnTo>
                    <a:lnTo>
                      <a:pt x="206" y="532"/>
                    </a:lnTo>
                    <a:lnTo>
                      <a:pt x="192" y="534"/>
                    </a:lnTo>
                    <a:lnTo>
                      <a:pt x="198" y="536"/>
                    </a:lnTo>
                    <a:lnTo>
                      <a:pt x="202" y="540"/>
                    </a:lnTo>
                    <a:lnTo>
                      <a:pt x="208" y="544"/>
                    </a:lnTo>
                    <a:lnTo>
                      <a:pt x="216" y="548"/>
                    </a:lnTo>
                    <a:lnTo>
                      <a:pt x="242" y="562"/>
                    </a:lnTo>
                    <a:lnTo>
                      <a:pt x="250" y="564"/>
                    </a:lnTo>
                    <a:lnTo>
                      <a:pt x="260" y="564"/>
                    </a:lnTo>
                    <a:lnTo>
                      <a:pt x="272" y="568"/>
                    </a:lnTo>
                    <a:lnTo>
                      <a:pt x="284" y="570"/>
                    </a:lnTo>
                    <a:lnTo>
                      <a:pt x="294" y="572"/>
                    </a:lnTo>
                    <a:lnTo>
                      <a:pt x="304" y="578"/>
                    </a:lnTo>
                    <a:lnTo>
                      <a:pt x="318" y="578"/>
                    </a:lnTo>
                    <a:lnTo>
                      <a:pt x="334" y="584"/>
                    </a:lnTo>
                    <a:lnTo>
                      <a:pt x="340" y="592"/>
                    </a:lnTo>
                    <a:lnTo>
                      <a:pt x="350" y="594"/>
                    </a:lnTo>
                    <a:lnTo>
                      <a:pt x="354" y="598"/>
                    </a:lnTo>
                    <a:lnTo>
                      <a:pt x="356" y="600"/>
                    </a:lnTo>
                    <a:lnTo>
                      <a:pt x="358" y="602"/>
                    </a:lnTo>
                    <a:lnTo>
                      <a:pt x="362" y="604"/>
                    </a:lnTo>
                    <a:lnTo>
                      <a:pt x="364" y="606"/>
                    </a:lnTo>
                    <a:lnTo>
                      <a:pt x="370" y="606"/>
                    </a:lnTo>
                    <a:lnTo>
                      <a:pt x="376" y="600"/>
                    </a:lnTo>
                    <a:lnTo>
                      <a:pt x="380" y="596"/>
                    </a:lnTo>
                    <a:lnTo>
                      <a:pt x="372" y="582"/>
                    </a:lnTo>
                    <a:lnTo>
                      <a:pt x="362" y="568"/>
                    </a:lnTo>
                    <a:lnTo>
                      <a:pt x="352" y="558"/>
                    </a:lnTo>
                    <a:lnTo>
                      <a:pt x="350" y="556"/>
                    </a:lnTo>
                    <a:lnTo>
                      <a:pt x="342" y="544"/>
                    </a:lnTo>
                    <a:lnTo>
                      <a:pt x="344" y="542"/>
                    </a:lnTo>
                    <a:lnTo>
                      <a:pt x="348" y="530"/>
                    </a:lnTo>
                    <a:lnTo>
                      <a:pt x="350" y="526"/>
                    </a:lnTo>
                    <a:lnTo>
                      <a:pt x="354" y="526"/>
                    </a:lnTo>
                    <a:lnTo>
                      <a:pt x="358" y="524"/>
                    </a:lnTo>
                    <a:lnTo>
                      <a:pt x="366" y="518"/>
                    </a:lnTo>
                    <a:lnTo>
                      <a:pt x="374" y="512"/>
                    </a:lnTo>
                    <a:lnTo>
                      <a:pt x="370" y="506"/>
                    </a:lnTo>
                    <a:lnTo>
                      <a:pt x="366" y="498"/>
                    </a:lnTo>
                    <a:lnTo>
                      <a:pt x="358" y="486"/>
                    </a:lnTo>
                    <a:lnTo>
                      <a:pt x="342" y="486"/>
                    </a:lnTo>
                    <a:lnTo>
                      <a:pt x="342" y="476"/>
                    </a:lnTo>
                    <a:lnTo>
                      <a:pt x="336" y="478"/>
                    </a:lnTo>
                    <a:lnTo>
                      <a:pt x="332" y="478"/>
                    </a:lnTo>
                    <a:lnTo>
                      <a:pt x="332" y="476"/>
                    </a:lnTo>
                    <a:lnTo>
                      <a:pt x="332" y="474"/>
                    </a:lnTo>
                    <a:lnTo>
                      <a:pt x="332" y="464"/>
                    </a:lnTo>
                    <a:lnTo>
                      <a:pt x="332" y="462"/>
                    </a:lnTo>
                    <a:lnTo>
                      <a:pt x="332" y="446"/>
                    </a:lnTo>
                    <a:lnTo>
                      <a:pt x="342" y="436"/>
                    </a:lnTo>
                    <a:lnTo>
                      <a:pt x="350" y="448"/>
                    </a:lnTo>
                    <a:lnTo>
                      <a:pt x="358" y="444"/>
                    </a:lnTo>
                    <a:lnTo>
                      <a:pt x="356" y="432"/>
                    </a:lnTo>
                    <a:lnTo>
                      <a:pt x="380" y="412"/>
                    </a:lnTo>
                    <a:lnTo>
                      <a:pt x="402" y="416"/>
                    </a:lnTo>
                    <a:lnTo>
                      <a:pt x="418" y="422"/>
                    </a:lnTo>
                    <a:lnTo>
                      <a:pt x="434" y="434"/>
                    </a:lnTo>
                    <a:lnTo>
                      <a:pt x="442" y="432"/>
                    </a:lnTo>
                    <a:lnTo>
                      <a:pt x="454" y="436"/>
                    </a:lnTo>
                    <a:lnTo>
                      <a:pt x="460" y="428"/>
                    </a:lnTo>
                    <a:lnTo>
                      <a:pt x="492" y="428"/>
                    </a:lnTo>
                    <a:lnTo>
                      <a:pt x="502" y="436"/>
                    </a:lnTo>
                    <a:lnTo>
                      <a:pt x="534" y="434"/>
                    </a:lnTo>
                    <a:lnTo>
                      <a:pt x="536" y="420"/>
                    </a:lnTo>
                    <a:lnTo>
                      <a:pt x="512" y="412"/>
                    </a:lnTo>
                    <a:lnTo>
                      <a:pt x="516" y="406"/>
                    </a:lnTo>
                    <a:lnTo>
                      <a:pt x="518" y="394"/>
                    </a:lnTo>
                    <a:lnTo>
                      <a:pt x="532" y="392"/>
                    </a:lnTo>
                    <a:lnTo>
                      <a:pt x="520" y="386"/>
                    </a:lnTo>
                    <a:lnTo>
                      <a:pt x="514" y="376"/>
                    </a:lnTo>
                    <a:lnTo>
                      <a:pt x="534" y="376"/>
                    </a:lnTo>
                    <a:lnTo>
                      <a:pt x="602" y="360"/>
                    </a:lnTo>
                    <a:lnTo>
                      <a:pt x="612" y="350"/>
                    </a:lnTo>
                    <a:lnTo>
                      <a:pt x="640" y="354"/>
                    </a:lnTo>
                    <a:lnTo>
                      <a:pt x="652" y="372"/>
                    </a:lnTo>
                    <a:lnTo>
                      <a:pt x="684" y="376"/>
                    </a:lnTo>
                    <a:lnTo>
                      <a:pt x="684" y="382"/>
                    </a:lnTo>
                    <a:lnTo>
                      <a:pt x="702" y="382"/>
                    </a:lnTo>
                    <a:lnTo>
                      <a:pt x="720" y="368"/>
                    </a:lnTo>
                    <a:lnTo>
                      <a:pt x="728" y="368"/>
                    </a:lnTo>
                    <a:lnTo>
                      <a:pt x="728" y="378"/>
                    </a:lnTo>
                    <a:lnTo>
                      <a:pt x="744" y="384"/>
                    </a:lnTo>
                    <a:lnTo>
                      <a:pt x="796" y="432"/>
                    </a:lnTo>
                    <a:lnTo>
                      <a:pt x="804" y="434"/>
                    </a:lnTo>
                    <a:lnTo>
                      <a:pt x="804" y="424"/>
                    </a:lnTo>
                    <a:lnTo>
                      <a:pt x="816" y="426"/>
                    </a:lnTo>
                    <a:lnTo>
                      <a:pt x="818" y="434"/>
                    </a:lnTo>
                    <a:lnTo>
                      <a:pt x="836" y="436"/>
                    </a:lnTo>
                    <a:lnTo>
                      <a:pt x="842" y="428"/>
                    </a:lnTo>
                    <a:lnTo>
                      <a:pt x="866" y="446"/>
                    </a:lnTo>
                    <a:lnTo>
                      <a:pt x="884" y="454"/>
                    </a:lnTo>
                    <a:lnTo>
                      <a:pt x="902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1" name="Freeform 238"/>
              <p:cNvSpPr/>
              <p:nvPr/>
            </p:nvSpPr>
            <p:spPr bwMode="auto">
              <a:xfrm>
                <a:off x="6109189" y="3386217"/>
                <a:ext cx="164895" cy="110178"/>
              </a:xfrm>
              <a:custGeom>
                <a:avLst/>
                <a:gdLst>
                  <a:gd name="T0" fmla="*/ 0 w 112"/>
                  <a:gd name="T1" fmla="*/ 2147483647 h 68"/>
                  <a:gd name="T2" fmla="*/ 2147483647 w 112"/>
                  <a:gd name="T3" fmla="*/ 2147483647 h 68"/>
                  <a:gd name="T4" fmla="*/ 2147483647 w 112"/>
                  <a:gd name="T5" fmla="*/ 2147483647 h 68"/>
                  <a:gd name="T6" fmla="*/ 2147483647 w 112"/>
                  <a:gd name="T7" fmla="*/ 2147483647 h 68"/>
                  <a:gd name="T8" fmla="*/ 2147483647 w 112"/>
                  <a:gd name="T9" fmla="*/ 2147483647 h 68"/>
                  <a:gd name="T10" fmla="*/ 2147483647 w 112"/>
                  <a:gd name="T11" fmla="*/ 2147483647 h 68"/>
                  <a:gd name="T12" fmla="*/ 2147483647 w 112"/>
                  <a:gd name="T13" fmla="*/ 0 h 68"/>
                  <a:gd name="T14" fmla="*/ 2147483647 w 112"/>
                  <a:gd name="T15" fmla="*/ 2147483647 h 68"/>
                  <a:gd name="T16" fmla="*/ 2147483647 w 112"/>
                  <a:gd name="T17" fmla="*/ 2147483647 h 68"/>
                  <a:gd name="T18" fmla="*/ 2147483647 w 112"/>
                  <a:gd name="T19" fmla="*/ 2147483647 h 68"/>
                  <a:gd name="T20" fmla="*/ 2147483647 w 112"/>
                  <a:gd name="T21" fmla="*/ 2147483647 h 68"/>
                  <a:gd name="T22" fmla="*/ 2147483647 w 112"/>
                  <a:gd name="T23" fmla="*/ 2147483647 h 68"/>
                  <a:gd name="T24" fmla="*/ 2147483647 w 112"/>
                  <a:gd name="T25" fmla="*/ 2147483647 h 68"/>
                  <a:gd name="T26" fmla="*/ 2147483647 w 112"/>
                  <a:gd name="T27" fmla="*/ 2147483647 h 68"/>
                  <a:gd name="T28" fmla="*/ 2147483647 w 112"/>
                  <a:gd name="T29" fmla="*/ 2147483647 h 68"/>
                  <a:gd name="T30" fmla="*/ 2147483647 w 112"/>
                  <a:gd name="T31" fmla="*/ 2147483647 h 68"/>
                  <a:gd name="T32" fmla="*/ 2147483647 w 112"/>
                  <a:gd name="T33" fmla="*/ 2147483647 h 68"/>
                  <a:gd name="T34" fmla="*/ 2147483647 w 112"/>
                  <a:gd name="T35" fmla="*/ 2147483647 h 68"/>
                  <a:gd name="T36" fmla="*/ 2147483647 w 112"/>
                  <a:gd name="T37" fmla="*/ 2147483647 h 68"/>
                  <a:gd name="T38" fmla="*/ 2147483647 w 112"/>
                  <a:gd name="T39" fmla="*/ 2147483647 h 68"/>
                  <a:gd name="T40" fmla="*/ 2147483647 w 112"/>
                  <a:gd name="T41" fmla="*/ 2147483647 h 68"/>
                  <a:gd name="T42" fmla="*/ 2147483647 w 112"/>
                  <a:gd name="T43" fmla="*/ 2147483647 h 68"/>
                  <a:gd name="T44" fmla="*/ 2147483647 w 112"/>
                  <a:gd name="T45" fmla="*/ 2147483647 h 68"/>
                  <a:gd name="T46" fmla="*/ 2147483647 w 112"/>
                  <a:gd name="T47" fmla="*/ 2147483647 h 68"/>
                  <a:gd name="T48" fmla="*/ 2147483647 w 112"/>
                  <a:gd name="T49" fmla="*/ 2147483647 h 68"/>
                  <a:gd name="T50" fmla="*/ 2147483647 w 112"/>
                  <a:gd name="T51" fmla="*/ 2147483647 h 68"/>
                  <a:gd name="T52" fmla="*/ 2147483647 w 112"/>
                  <a:gd name="T53" fmla="*/ 2147483647 h 68"/>
                  <a:gd name="T54" fmla="*/ 2147483647 w 112"/>
                  <a:gd name="T55" fmla="*/ 2147483647 h 68"/>
                  <a:gd name="T56" fmla="*/ 2147483647 w 112"/>
                  <a:gd name="T57" fmla="*/ 2147483647 h 68"/>
                  <a:gd name="T58" fmla="*/ 2147483647 w 112"/>
                  <a:gd name="T59" fmla="*/ 2147483647 h 68"/>
                  <a:gd name="T60" fmla="*/ 2147483647 w 112"/>
                  <a:gd name="T61" fmla="*/ 2147483647 h 68"/>
                  <a:gd name="T62" fmla="*/ 2147483647 w 112"/>
                  <a:gd name="T63" fmla="*/ 2147483647 h 68"/>
                  <a:gd name="T64" fmla="*/ 2147483647 w 112"/>
                  <a:gd name="T65" fmla="*/ 2147483647 h 68"/>
                  <a:gd name="T66" fmla="*/ 2147483647 w 112"/>
                  <a:gd name="T67" fmla="*/ 2147483647 h 68"/>
                  <a:gd name="T68" fmla="*/ 2147483647 w 112"/>
                  <a:gd name="T69" fmla="*/ 2147483647 h 68"/>
                  <a:gd name="T70" fmla="*/ 2147483647 w 112"/>
                  <a:gd name="T71" fmla="*/ 2147483647 h 68"/>
                  <a:gd name="T72" fmla="*/ 2147483647 w 112"/>
                  <a:gd name="T73" fmla="*/ 2147483647 h 68"/>
                  <a:gd name="T74" fmla="*/ 2147483647 w 112"/>
                  <a:gd name="T75" fmla="*/ 2147483647 h 68"/>
                  <a:gd name="T76" fmla="*/ 2147483647 w 112"/>
                  <a:gd name="T77" fmla="*/ 2147483647 h 68"/>
                  <a:gd name="T78" fmla="*/ 2147483647 w 112"/>
                  <a:gd name="T79" fmla="*/ 2147483647 h 68"/>
                  <a:gd name="T80" fmla="*/ 2147483647 w 112"/>
                  <a:gd name="T81" fmla="*/ 2147483647 h 68"/>
                  <a:gd name="T82" fmla="*/ 2147483647 w 112"/>
                  <a:gd name="T83" fmla="*/ 2147483647 h 68"/>
                  <a:gd name="T84" fmla="*/ 2147483647 w 112"/>
                  <a:gd name="T85" fmla="*/ 2147483647 h 68"/>
                  <a:gd name="T86" fmla="*/ 2147483647 w 112"/>
                  <a:gd name="T87" fmla="*/ 2147483647 h 68"/>
                  <a:gd name="T88" fmla="*/ 2147483647 w 112"/>
                  <a:gd name="T89" fmla="*/ 2147483647 h 68"/>
                  <a:gd name="T90" fmla="*/ 2147483647 w 112"/>
                  <a:gd name="T91" fmla="*/ 2147483647 h 68"/>
                  <a:gd name="T92" fmla="*/ 0 w 112"/>
                  <a:gd name="T93" fmla="*/ 2147483647 h 68"/>
                  <a:gd name="T94" fmla="*/ 0 w 112"/>
                  <a:gd name="T95" fmla="*/ 2147483647 h 6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12"/>
                  <a:gd name="T145" fmla="*/ 0 h 68"/>
                  <a:gd name="T146" fmla="*/ 112 w 112"/>
                  <a:gd name="T147" fmla="*/ 68 h 6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12" h="68">
                    <a:moveTo>
                      <a:pt x="0" y="26"/>
                    </a:moveTo>
                    <a:lnTo>
                      <a:pt x="14" y="2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2" y="4"/>
                    </a:lnTo>
                    <a:lnTo>
                      <a:pt x="32" y="6"/>
                    </a:lnTo>
                    <a:lnTo>
                      <a:pt x="3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36" y="14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6" y="18"/>
                    </a:lnTo>
                    <a:lnTo>
                      <a:pt x="44" y="28"/>
                    </a:lnTo>
                    <a:lnTo>
                      <a:pt x="58" y="28"/>
                    </a:lnTo>
                    <a:lnTo>
                      <a:pt x="64" y="30"/>
                    </a:lnTo>
                    <a:lnTo>
                      <a:pt x="78" y="30"/>
                    </a:lnTo>
                    <a:lnTo>
                      <a:pt x="84" y="26"/>
                    </a:lnTo>
                    <a:lnTo>
                      <a:pt x="84" y="30"/>
                    </a:lnTo>
                    <a:lnTo>
                      <a:pt x="88" y="32"/>
                    </a:lnTo>
                    <a:lnTo>
                      <a:pt x="98" y="3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2" y="58"/>
                    </a:lnTo>
                    <a:lnTo>
                      <a:pt x="106" y="60"/>
                    </a:lnTo>
                    <a:lnTo>
                      <a:pt x="98" y="62"/>
                    </a:lnTo>
                    <a:lnTo>
                      <a:pt x="90" y="64"/>
                    </a:lnTo>
                    <a:lnTo>
                      <a:pt x="82" y="66"/>
                    </a:lnTo>
                    <a:lnTo>
                      <a:pt x="76" y="68"/>
                    </a:lnTo>
                    <a:lnTo>
                      <a:pt x="74" y="68"/>
                    </a:lnTo>
                    <a:lnTo>
                      <a:pt x="70" y="68"/>
                    </a:lnTo>
                    <a:lnTo>
                      <a:pt x="66" y="64"/>
                    </a:lnTo>
                    <a:lnTo>
                      <a:pt x="60" y="58"/>
                    </a:lnTo>
                    <a:lnTo>
                      <a:pt x="58" y="50"/>
                    </a:lnTo>
                    <a:lnTo>
                      <a:pt x="54" y="40"/>
                    </a:lnTo>
                    <a:lnTo>
                      <a:pt x="48" y="40"/>
                    </a:lnTo>
                    <a:lnTo>
                      <a:pt x="44" y="46"/>
                    </a:lnTo>
                    <a:lnTo>
                      <a:pt x="40" y="50"/>
                    </a:lnTo>
                    <a:lnTo>
                      <a:pt x="34" y="56"/>
                    </a:lnTo>
                    <a:lnTo>
                      <a:pt x="30" y="60"/>
                    </a:lnTo>
                    <a:lnTo>
                      <a:pt x="20" y="66"/>
                    </a:lnTo>
                    <a:lnTo>
                      <a:pt x="12" y="66"/>
                    </a:lnTo>
                    <a:lnTo>
                      <a:pt x="16" y="56"/>
                    </a:lnTo>
                    <a:lnTo>
                      <a:pt x="16" y="46"/>
                    </a:lnTo>
                    <a:lnTo>
                      <a:pt x="12" y="42"/>
                    </a:lnTo>
                    <a:lnTo>
                      <a:pt x="6" y="38"/>
                    </a:lnTo>
                    <a:lnTo>
                      <a:pt x="0" y="32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2" name="Freeform 239"/>
              <p:cNvSpPr/>
              <p:nvPr/>
            </p:nvSpPr>
            <p:spPr bwMode="auto">
              <a:xfrm>
                <a:off x="5471520" y="3305243"/>
                <a:ext cx="161435" cy="73009"/>
              </a:xfrm>
              <a:custGeom>
                <a:avLst/>
                <a:gdLst>
                  <a:gd name="T0" fmla="*/ 2147483647 w 110"/>
                  <a:gd name="T1" fmla="*/ 2147483647 h 46"/>
                  <a:gd name="T2" fmla="*/ 2147483647 w 110"/>
                  <a:gd name="T3" fmla="*/ 2147483647 h 46"/>
                  <a:gd name="T4" fmla="*/ 2147483647 w 110"/>
                  <a:gd name="T5" fmla="*/ 2147483647 h 46"/>
                  <a:gd name="T6" fmla="*/ 2147483647 w 110"/>
                  <a:gd name="T7" fmla="*/ 2147483647 h 46"/>
                  <a:gd name="T8" fmla="*/ 2147483647 w 110"/>
                  <a:gd name="T9" fmla="*/ 2147483647 h 46"/>
                  <a:gd name="T10" fmla="*/ 2147483647 w 110"/>
                  <a:gd name="T11" fmla="*/ 2147483647 h 46"/>
                  <a:gd name="T12" fmla="*/ 2147483647 w 110"/>
                  <a:gd name="T13" fmla="*/ 2147483647 h 46"/>
                  <a:gd name="T14" fmla="*/ 2147483647 w 110"/>
                  <a:gd name="T15" fmla="*/ 2147483647 h 46"/>
                  <a:gd name="T16" fmla="*/ 2147483647 w 110"/>
                  <a:gd name="T17" fmla="*/ 2147483647 h 46"/>
                  <a:gd name="T18" fmla="*/ 2147483647 w 110"/>
                  <a:gd name="T19" fmla="*/ 2147483647 h 46"/>
                  <a:gd name="T20" fmla="*/ 2147483647 w 110"/>
                  <a:gd name="T21" fmla="*/ 2147483647 h 46"/>
                  <a:gd name="T22" fmla="*/ 2147483647 w 110"/>
                  <a:gd name="T23" fmla="*/ 2147483647 h 46"/>
                  <a:gd name="T24" fmla="*/ 2147483647 w 110"/>
                  <a:gd name="T25" fmla="*/ 2147483647 h 46"/>
                  <a:gd name="T26" fmla="*/ 2147483647 w 110"/>
                  <a:gd name="T27" fmla="*/ 2147483647 h 46"/>
                  <a:gd name="T28" fmla="*/ 2147483647 w 110"/>
                  <a:gd name="T29" fmla="*/ 2147483647 h 46"/>
                  <a:gd name="T30" fmla="*/ 2147483647 w 110"/>
                  <a:gd name="T31" fmla="*/ 2147483647 h 46"/>
                  <a:gd name="T32" fmla="*/ 2147483647 w 110"/>
                  <a:gd name="T33" fmla="*/ 2147483647 h 46"/>
                  <a:gd name="T34" fmla="*/ 2147483647 w 110"/>
                  <a:gd name="T35" fmla="*/ 2147483647 h 46"/>
                  <a:gd name="T36" fmla="*/ 2147483647 w 110"/>
                  <a:gd name="T37" fmla="*/ 2147483647 h 46"/>
                  <a:gd name="T38" fmla="*/ 2147483647 w 110"/>
                  <a:gd name="T39" fmla="*/ 2147483647 h 46"/>
                  <a:gd name="T40" fmla="*/ 2147483647 w 110"/>
                  <a:gd name="T41" fmla="*/ 2147483647 h 46"/>
                  <a:gd name="T42" fmla="*/ 2147483647 w 110"/>
                  <a:gd name="T43" fmla="*/ 2147483647 h 46"/>
                  <a:gd name="T44" fmla="*/ 2147483647 w 110"/>
                  <a:gd name="T45" fmla="*/ 2147483647 h 46"/>
                  <a:gd name="T46" fmla="*/ 2147483647 w 110"/>
                  <a:gd name="T47" fmla="*/ 2147483647 h 46"/>
                  <a:gd name="T48" fmla="*/ 0 w 110"/>
                  <a:gd name="T49" fmla="*/ 0 h 46"/>
                  <a:gd name="T50" fmla="*/ 2147483647 w 110"/>
                  <a:gd name="T51" fmla="*/ 2147483647 h 46"/>
                  <a:gd name="T52" fmla="*/ 2147483647 w 110"/>
                  <a:gd name="T53" fmla="*/ 2147483647 h 46"/>
                  <a:gd name="T54" fmla="*/ 2147483647 w 110"/>
                  <a:gd name="T55" fmla="*/ 2147483647 h 46"/>
                  <a:gd name="T56" fmla="*/ 2147483647 w 110"/>
                  <a:gd name="T57" fmla="*/ 2147483647 h 46"/>
                  <a:gd name="T58" fmla="*/ 2147483647 w 110"/>
                  <a:gd name="T59" fmla="*/ 2147483647 h 46"/>
                  <a:gd name="T60" fmla="*/ 2147483647 w 110"/>
                  <a:gd name="T61" fmla="*/ 2147483647 h 46"/>
                  <a:gd name="T62" fmla="*/ 2147483647 w 110"/>
                  <a:gd name="T63" fmla="*/ 2147483647 h 46"/>
                  <a:gd name="T64" fmla="*/ 2147483647 w 110"/>
                  <a:gd name="T65" fmla="*/ 2147483647 h 46"/>
                  <a:gd name="T66" fmla="*/ 2147483647 w 110"/>
                  <a:gd name="T67" fmla="*/ 2147483647 h 46"/>
                  <a:gd name="T68" fmla="*/ 2147483647 w 110"/>
                  <a:gd name="T69" fmla="*/ 2147483647 h 46"/>
                  <a:gd name="T70" fmla="*/ 2147483647 w 110"/>
                  <a:gd name="T71" fmla="*/ 2147483647 h 4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10"/>
                  <a:gd name="T109" fmla="*/ 0 h 46"/>
                  <a:gd name="T110" fmla="*/ 110 w 110"/>
                  <a:gd name="T111" fmla="*/ 46 h 4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10" h="46">
                    <a:moveTo>
                      <a:pt x="36" y="36"/>
                    </a:moveTo>
                    <a:lnTo>
                      <a:pt x="44" y="34"/>
                    </a:lnTo>
                    <a:lnTo>
                      <a:pt x="50" y="34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66" y="42"/>
                    </a:lnTo>
                    <a:lnTo>
                      <a:pt x="66" y="44"/>
                    </a:lnTo>
                    <a:lnTo>
                      <a:pt x="78" y="44"/>
                    </a:lnTo>
                    <a:lnTo>
                      <a:pt x="86" y="44"/>
                    </a:lnTo>
                    <a:lnTo>
                      <a:pt x="88" y="38"/>
                    </a:lnTo>
                    <a:lnTo>
                      <a:pt x="96" y="42"/>
                    </a:lnTo>
                    <a:lnTo>
                      <a:pt x="100" y="46"/>
                    </a:lnTo>
                    <a:lnTo>
                      <a:pt x="110" y="46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8" y="32"/>
                    </a:lnTo>
                    <a:lnTo>
                      <a:pt x="98" y="30"/>
                    </a:lnTo>
                    <a:lnTo>
                      <a:pt x="92" y="22"/>
                    </a:lnTo>
                    <a:lnTo>
                      <a:pt x="76" y="16"/>
                    </a:lnTo>
                    <a:lnTo>
                      <a:pt x="62" y="16"/>
                    </a:lnTo>
                    <a:lnTo>
                      <a:pt x="52" y="10"/>
                    </a:lnTo>
                    <a:lnTo>
                      <a:pt x="40" y="8"/>
                    </a:lnTo>
                    <a:lnTo>
                      <a:pt x="30" y="6"/>
                    </a:lnTo>
                    <a:lnTo>
                      <a:pt x="18" y="2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2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30" y="16"/>
                    </a:lnTo>
                    <a:lnTo>
                      <a:pt x="32" y="20"/>
                    </a:lnTo>
                    <a:lnTo>
                      <a:pt x="34" y="24"/>
                    </a:lnTo>
                    <a:lnTo>
                      <a:pt x="34" y="26"/>
                    </a:lnTo>
                    <a:lnTo>
                      <a:pt x="36" y="30"/>
                    </a:lnTo>
                    <a:lnTo>
                      <a:pt x="36" y="32"/>
                    </a:lnTo>
                    <a:lnTo>
                      <a:pt x="3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3" name="Freeform 240"/>
              <p:cNvSpPr/>
              <p:nvPr/>
            </p:nvSpPr>
            <p:spPr bwMode="auto">
              <a:xfrm>
                <a:off x="5568381" y="3372942"/>
                <a:ext cx="74952" cy="67700"/>
              </a:xfrm>
              <a:custGeom>
                <a:avLst/>
                <a:gdLst>
                  <a:gd name="T0" fmla="*/ 0 w 52"/>
                  <a:gd name="T1" fmla="*/ 0 h 42"/>
                  <a:gd name="T2" fmla="*/ 2147483647 w 52"/>
                  <a:gd name="T3" fmla="*/ 0 h 42"/>
                  <a:gd name="T4" fmla="*/ 2147483647 w 52"/>
                  <a:gd name="T5" fmla="*/ 2147483647 h 42"/>
                  <a:gd name="T6" fmla="*/ 2147483647 w 52"/>
                  <a:gd name="T7" fmla="*/ 2147483647 h 42"/>
                  <a:gd name="T8" fmla="*/ 2147483647 w 52"/>
                  <a:gd name="T9" fmla="*/ 2147483647 h 42"/>
                  <a:gd name="T10" fmla="*/ 2147483647 w 52"/>
                  <a:gd name="T11" fmla="*/ 2147483647 h 42"/>
                  <a:gd name="T12" fmla="*/ 2147483647 w 52"/>
                  <a:gd name="T13" fmla="*/ 2147483647 h 42"/>
                  <a:gd name="T14" fmla="*/ 2147483647 w 52"/>
                  <a:gd name="T15" fmla="*/ 2147483647 h 42"/>
                  <a:gd name="T16" fmla="*/ 2147483647 w 52"/>
                  <a:gd name="T17" fmla="*/ 2147483647 h 42"/>
                  <a:gd name="T18" fmla="*/ 2147483647 w 52"/>
                  <a:gd name="T19" fmla="*/ 2147483647 h 42"/>
                  <a:gd name="T20" fmla="*/ 2147483647 w 52"/>
                  <a:gd name="T21" fmla="*/ 2147483647 h 42"/>
                  <a:gd name="T22" fmla="*/ 2147483647 w 52"/>
                  <a:gd name="T23" fmla="*/ 2147483647 h 42"/>
                  <a:gd name="T24" fmla="*/ 2147483647 w 52"/>
                  <a:gd name="T25" fmla="*/ 2147483647 h 42"/>
                  <a:gd name="T26" fmla="*/ 2147483647 w 52"/>
                  <a:gd name="T27" fmla="*/ 2147483647 h 42"/>
                  <a:gd name="T28" fmla="*/ 2147483647 w 52"/>
                  <a:gd name="T29" fmla="*/ 2147483647 h 42"/>
                  <a:gd name="T30" fmla="*/ 2147483647 w 52"/>
                  <a:gd name="T31" fmla="*/ 2147483647 h 42"/>
                  <a:gd name="T32" fmla="*/ 2147483647 w 52"/>
                  <a:gd name="T33" fmla="*/ 2147483647 h 42"/>
                  <a:gd name="T34" fmla="*/ 2147483647 w 52"/>
                  <a:gd name="T35" fmla="*/ 2147483647 h 42"/>
                  <a:gd name="T36" fmla="*/ 2147483647 w 52"/>
                  <a:gd name="T37" fmla="*/ 2147483647 h 42"/>
                  <a:gd name="T38" fmla="*/ 2147483647 w 52"/>
                  <a:gd name="T39" fmla="*/ 2147483647 h 42"/>
                  <a:gd name="T40" fmla="*/ 0 w 52"/>
                  <a:gd name="T41" fmla="*/ 0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"/>
                  <a:gd name="T64" fmla="*/ 0 h 42"/>
                  <a:gd name="T65" fmla="*/ 52 w 52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" h="42">
                    <a:moveTo>
                      <a:pt x="0" y="0"/>
                    </a:moveTo>
                    <a:lnTo>
                      <a:pt x="20" y="0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30" y="10"/>
                    </a:lnTo>
                    <a:lnTo>
                      <a:pt x="32" y="16"/>
                    </a:lnTo>
                    <a:lnTo>
                      <a:pt x="38" y="22"/>
                    </a:lnTo>
                    <a:lnTo>
                      <a:pt x="40" y="22"/>
                    </a:lnTo>
                    <a:lnTo>
                      <a:pt x="48" y="26"/>
                    </a:lnTo>
                    <a:lnTo>
                      <a:pt x="52" y="38"/>
                    </a:lnTo>
                    <a:lnTo>
                      <a:pt x="48" y="42"/>
                    </a:lnTo>
                    <a:lnTo>
                      <a:pt x="42" y="38"/>
                    </a:lnTo>
                    <a:lnTo>
                      <a:pt x="38" y="34"/>
                    </a:lnTo>
                    <a:lnTo>
                      <a:pt x="32" y="30"/>
                    </a:lnTo>
                    <a:lnTo>
                      <a:pt x="24" y="32"/>
                    </a:lnTo>
                    <a:lnTo>
                      <a:pt x="20" y="26"/>
                    </a:lnTo>
                    <a:lnTo>
                      <a:pt x="16" y="22"/>
                    </a:lnTo>
                    <a:lnTo>
                      <a:pt x="12" y="20"/>
                    </a:lnTo>
                    <a:lnTo>
                      <a:pt x="2" y="18"/>
                    </a:lnTo>
                    <a:lnTo>
                      <a:pt x="2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4" name="Freeform 241"/>
              <p:cNvSpPr/>
              <p:nvPr/>
            </p:nvSpPr>
            <p:spPr bwMode="auto">
              <a:xfrm>
                <a:off x="5598362" y="3357013"/>
                <a:ext cx="113005" cy="92921"/>
              </a:xfrm>
              <a:custGeom>
                <a:avLst/>
                <a:gdLst>
                  <a:gd name="T0" fmla="*/ 2147483647 w 78"/>
                  <a:gd name="T1" fmla="*/ 2147483647 h 60"/>
                  <a:gd name="T2" fmla="*/ 2147483647 w 78"/>
                  <a:gd name="T3" fmla="*/ 2147483647 h 60"/>
                  <a:gd name="T4" fmla="*/ 2147483647 w 78"/>
                  <a:gd name="T5" fmla="*/ 2147483647 h 60"/>
                  <a:gd name="T6" fmla="*/ 2147483647 w 78"/>
                  <a:gd name="T7" fmla="*/ 2147483647 h 60"/>
                  <a:gd name="T8" fmla="*/ 2147483647 w 78"/>
                  <a:gd name="T9" fmla="*/ 2147483647 h 60"/>
                  <a:gd name="T10" fmla="*/ 2147483647 w 78"/>
                  <a:gd name="T11" fmla="*/ 2147483647 h 60"/>
                  <a:gd name="T12" fmla="*/ 2147483647 w 78"/>
                  <a:gd name="T13" fmla="*/ 0 h 60"/>
                  <a:gd name="T14" fmla="*/ 2147483647 w 78"/>
                  <a:gd name="T15" fmla="*/ 2147483647 h 60"/>
                  <a:gd name="T16" fmla="*/ 2147483647 w 78"/>
                  <a:gd name="T17" fmla="*/ 2147483647 h 60"/>
                  <a:gd name="T18" fmla="*/ 2147483647 w 78"/>
                  <a:gd name="T19" fmla="*/ 2147483647 h 60"/>
                  <a:gd name="T20" fmla="*/ 2147483647 w 78"/>
                  <a:gd name="T21" fmla="*/ 2147483647 h 60"/>
                  <a:gd name="T22" fmla="*/ 2147483647 w 78"/>
                  <a:gd name="T23" fmla="*/ 2147483647 h 60"/>
                  <a:gd name="T24" fmla="*/ 2147483647 w 78"/>
                  <a:gd name="T25" fmla="*/ 2147483647 h 60"/>
                  <a:gd name="T26" fmla="*/ 2147483647 w 78"/>
                  <a:gd name="T27" fmla="*/ 2147483647 h 60"/>
                  <a:gd name="T28" fmla="*/ 0 w 78"/>
                  <a:gd name="T29" fmla="*/ 2147483647 h 60"/>
                  <a:gd name="T30" fmla="*/ 2147483647 w 78"/>
                  <a:gd name="T31" fmla="*/ 2147483647 h 60"/>
                  <a:gd name="T32" fmla="*/ 2147483647 w 78"/>
                  <a:gd name="T33" fmla="*/ 2147483647 h 60"/>
                  <a:gd name="T34" fmla="*/ 2147483647 w 78"/>
                  <a:gd name="T35" fmla="*/ 2147483647 h 60"/>
                  <a:gd name="T36" fmla="*/ 2147483647 w 78"/>
                  <a:gd name="T37" fmla="*/ 2147483647 h 60"/>
                  <a:gd name="T38" fmla="*/ 2147483647 w 78"/>
                  <a:gd name="T39" fmla="*/ 2147483647 h 60"/>
                  <a:gd name="T40" fmla="*/ 2147483647 w 78"/>
                  <a:gd name="T41" fmla="*/ 2147483647 h 60"/>
                  <a:gd name="T42" fmla="*/ 2147483647 w 78"/>
                  <a:gd name="T43" fmla="*/ 2147483647 h 60"/>
                  <a:gd name="T44" fmla="*/ 2147483647 w 78"/>
                  <a:gd name="T45" fmla="*/ 2147483647 h 60"/>
                  <a:gd name="T46" fmla="*/ 2147483647 w 78"/>
                  <a:gd name="T47" fmla="*/ 2147483647 h 60"/>
                  <a:gd name="T48" fmla="*/ 2147483647 w 78"/>
                  <a:gd name="T49" fmla="*/ 2147483647 h 60"/>
                  <a:gd name="T50" fmla="*/ 2147483647 w 78"/>
                  <a:gd name="T51" fmla="*/ 2147483647 h 60"/>
                  <a:gd name="T52" fmla="*/ 2147483647 w 78"/>
                  <a:gd name="T53" fmla="*/ 2147483647 h 60"/>
                  <a:gd name="T54" fmla="*/ 2147483647 w 78"/>
                  <a:gd name="T55" fmla="*/ 2147483647 h 60"/>
                  <a:gd name="T56" fmla="*/ 2147483647 w 78"/>
                  <a:gd name="T57" fmla="*/ 2147483647 h 60"/>
                  <a:gd name="T58" fmla="*/ 2147483647 w 78"/>
                  <a:gd name="T59" fmla="*/ 2147483647 h 60"/>
                  <a:gd name="T60" fmla="*/ 2147483647 w 78"/>
                  <a:gd name="T61" fmla="*/ 2147483647 h 60"/>
                  <a:gd name="T62" fmla="*/ 2147483647 w 78"/>
                  <a:gd name="T63" fmla="*/ 2147483647 h 60"/>
                  <a:gd name="T64" fmla="*/ 2147483647 w 78"/>
                  <a:gd name="T65" fmla="*/ 2147483647 h 60"/>
                  <a:gd name="T66" fmla="*/ 2147483647 w 78"/>
                  <a:gd name="T67" fmla="*/ 2147483647 h 60"/>
                  <a:gd name="T68" fmla="*/ 2147483647 w 78"/>
                  <a:gd name="T69" fmla="*/ 2147483647 h 60"/>
                  <a:gd name="T70" fmla="*/ 2147483647 w 78"/>
                  <a:gd name="T71" fmla="*/ 2147483647 h 60"/>
                  <a:gd name="T72" fmla="*/ 2147483647 w 78"/>
                  <a:gd name="T73" fmla="*/ 2147483647 h 60"/>
                  <a:gd name="T74" fmla="*/ 2147483647 w 78"/>
                  <a:gd name="T75" fmla="*/ 2147483647 h 60"/>
                  <a:gd name="T76" fmla="*/ 2147483647 w 78"/>
                  <a:gd name="T77" fmla="*/ 2147483647 h 60"/>
                  <a:gd name="T78" fmla="*/ 2147483647 w 78"/>
                  <a:gd name="T79" fmla="*/ 2147483647 h 60"/>
                  <a:gd name="T80" fmla="*/ 2147483647 w 78"/>
                  <a:gd name="T81" fmla="*/ 2147483647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78"/>
                  <a:gd name="T124" fmla="*/ 0 h 60"/>
                  <a:gd name="T125" fmla="*/ 78 w 78"/>
                  <a:gd name="T126" fmla="*/ 60 h 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78" h="60">
                    <a:moveTo>
                      <a:pt x="52" y="2"/>
                    </a:moveTo>
                    <a:lnTo>
                      <a:pt x="48" y="6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2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4" y="14"/>
                    </a:lnTo>
                    <a:lnTo>
                      <a:pt x="10" y="10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4" y="30"/>
                    </a:lnTo>
                    <a:lnTo>
                      <a:pt x="20" y="34"/>
                    </a:lnTo>
                    <a:lnTo>
                      <a:pt x="28" y="38"/>
                    </a:lnTo>
                    <a:lnTo>
                      <a:pt x="32" y="50"/>
                    </a:lnTo>
                    <a:lnTo>
                      <a:pt x="36" y="46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54" y="38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56" y="52"/>
                    </a:lnTo>
                    <a:lnTo>
                      <a:pt x="58" y="54"/>
                    </a:lnTo>
                    <a:lnTo>
                      <a:pt x="60" y="56"/>
                    </a:lnTo>
                    <a:lnTo>
                      <a:pt x="64" y="56"/>
                    </a:lnTo>
                    <a:lnTo>
                      <a:pt x="68" y="60"/>
                    </a:lnTo>
                    <a:lnTo>
                      <a:pt x="72" y="28"/>
                    </a:lnTo>
                    <a:lnTo>
                      <a:pt x="78" y="28"/>
                    </a:lnTo>
                    <a:lnTo>
                      <a:pt x="64" y="18"/>
                    </a:lnTo>
                    <a:lnTo>
                      <a:pt x="62" y="14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5" name="Freeform 267"/>
              <p:cNvSpPr/>
              <p:nvPr/>
            </p:nvSpPr>
            <p:spPr bwMode="auto">
              <a:xfrm>
                <a:off x="7933409" y="4637995"/>
                <a:ext cx="222550" cy="241594"/>
              </a:xfrm>
              <a:custGeom>
                <a:avLst/>
                <a:gdLst>
                  <a:gd name="T0" fmla="*/ 2147483647 w 152"/>
                  <a:gd name="T1" fmla="*/ 2147483647 h 154"/>
                  <a:gd name="T2" fmla="*/ 0 w 152"/>
                  <a:gd name="T3" fmla="*/ 2147483647 h 154"/>
                  <a:gd name="T4" fmla="*/ 2147483647 w 152"/>
                  <a:gd name="T5" fmla="*/ 2147483647 h 154"/>
                  <a:gd name="T6" fmla="*/ 2147483647 w 152"/>
                  <a:gd name="T7" fmla="*/ 2147483647 h 154"/>
                  <a:gd name="T8" fmla="*/ 2147483647 w 152"/>
                  <a:gd name="T9" fmla="*/ 2147483647 h 154"/>
                  <a:gd name="T10" fmla="*/ 2147483647 w 152"/>
                  <a:gd name="T11" fmla="*/ 2147483647 h 154"/>
                  <a:gd name="T12" fmla="*/ 2147483647 w 152"/>
                  <a:gd name="T13" fmla="*/ 2147483647 h 154"/>
                  <a:gd name="T14" fmla="*/ 2147483647 w 152"/>
                  <a:gd name="T15" fmla="*/ 2147483647 h 154"/>
                  <a:gd name="T16" fmla="*/ 2147483647 w 152"/>
                  <a:gd name="T17" fmla="*/ 2147483647 h 154"/>
                  <a:gd name="T18" fmla="*/ 2147483647 w 152"/>
                  <a:gd name="T19" fmla="*/ 2147483647 h 154"/>
                  <a:gd name="T20" fmla="*/ 2147483647 w 152"/>
                  <a:gd name="T21" fmla="*/ 2147483647 h 154"/>
                  <a:gd name="T22" fmla="*/ 2147483647 w 152"/>
                  <a:gd name="T23" fmla="*/ 2147483647 h 154"/>
                  <a:gd name="T24" fmla="*/ 2147483647 w 152"/>
                  <a:gd name="T25" fmla="*/ 2147483647 h 154"/>
                  <a:gd name="T26" fmla="*/ 2147483647 w 152"/>
                  <a:gd name="T27" fmla="*/ 2147483647 h 154"/>
                  <a:gd name="T28" fmla="*/ 2147483647 w 152"/>
                  <a:gd name="T29" fmla="*/ 2147483647 h 154"/>
                  <a:gd name="T30" fmla="*/ 2147483647 w 152"/>
                  <a:gd name="T31" fmla="*/ 2147483647 h 154"/>
                  <a:gd name="T32" fmla="*/ 2147483647 w 152"/>
                  <a:gd name="T33" fmla="*/ 2147483647 h 154"/>
                  <a:gd name="T34" fmla="*/ 2147483647 w 152"/>
                  <a:gd name="T35" fmla="*/ 2147483647 h 154"/>
                  <a:gd name="T36" fmla="*/ 2147483647 w 152"/>
                  <a:gd name="T37" fmla="*/ 2147483647 h 154"/>
                  <a:gd name="T38" fmla="*/ 2147483647 w 152"/>
                  <a:gd name="T39" fmla="*/ 2147483647 h 154"/>
                  <a:gd name="T40" fmla="*/ 2147483647 w 152"/>
                  <a:gd name="T41" fmla="*/ 2147483647 h 154"/>
                  <a:gd name="T42" fmla="*/ 2147483647 w 152"/>
                  <a:gd name="T43" fmla="*/ 2147483647 h 154"/>
                  <a:gd name="T44" fmla="*/ 2147483647 w 152"/>
                  <a:gd name="T45" fmla="*/ 2147483647 h 154"/>
                  <a:gd name="T46" fmla="*/ 2147483647 w 152"/>
                  <a:gd name="T47" fmla="*/ 2147483647 h 154"/>
                  <a:gd name="T48" fmla="*/ 2147483647 w 152"/>
                  <a:gd name="T49" fmla="*/ 2147483647 h 154"/>
                  <a:gd name="T50" fmla="*/ 2147483647 w 152"/>
                  <a:gd name="T51" fmla="*/ 2147483647 h 154"/>
                  <a:gd name="T52" fmla="*/ 2147483647 w 152"/>
                  <a:gd name="T53" fmla="*/ 2147483647 h 154"/>
                  <a:gd name="T54" fmla="*/ 2147483647 w 152"/>
                  <a:gd name="T55" fmla="*/ 2147483647 h 154"/>
                  <a:gd name="T56" fmla="*/ 2147483647 w 152"/>
                  <a:gd name="T57" fmla="*/ 2147483647 h 154"/>
                  <a:gd name="T58" fmla="*/ 2147483647 w 152"/>
                  <a:gd name="T59" fmla="*/ 2147483647 h 154"/>
                  <a:gd name="T60" fmla="*/ 2147483647 w 152"/>
                  <a:gd name="T61" fmla="*/ 2147483647 h 154"/>
                  <a:gd name="T62" fmla="*/ 2147483647 w 152"/>
                  <a:gd name="T63" fmla="*/ 2147483647 h 154"/>
                  <a:gd name="T64" fmla="*/ 2147483647 w 152"/>
                  <a:gd name="T65" fmla="*/ 2147483647 h 154"/>
                  <a:gd name="T66" fmla="*/ 2147483647 w 152"/>
                  <a:gd name="T67" fmla="*/ 2147483647 h 154"/>
                  <a:gd name="T68" fmla="*/ 2147483647 w 152"/>
                  <a:gd name="T69" fmla="*/ 2147483647 h 154"/>
                  <a:gd name="T70" fmla="*/ 2147483647 w 152"/>
                  <a:gd name="T71" fmla="*/ 2147483647 h 154"/>
                  <a:gd name="T72" fmla="*/ 2147483647 w 152"/>
                  <a:gd name="T73" fmla="*/ 2147483647 h 154"/>
                  <a:gd name="T74" fmla="*/ 2147483647 w 152"/>
                  <a:gd name="T75" fmla="*/ 0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52"/>
                  <a:gd name="T115" fmla="*/ 0 h 154"/>
                  <a:gd name="T116" fmla="*/ 152 w 152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52" h="154">
                    <a:moveTo>
                      <a:pt x="4" y="0"/>
                    </a:moveTo>
                    <a:lnTo>
                      <a:pt x="4" y="76"/>
                    </a:lnTo>
                    <a:lnTo>
                      <a:pt x="0" y="80"/>
                    </a:lnTo>
                    <a:lnTo>
                      <a:pt x="0" y="84"/>
                    </a:lnTo>
                    <a:lnTo>
                      <a:pt x="4" y="88"/>
                    </a:lnTo>
                    <a:lnTo>
                      <a:pt x="4" y="126"/>
                    </a:lnTo>
                    <a:lnTo>
                      <a:pt x="14" y="130"/>
                    </a:lnTo>
                    <a:lnTo>
                      <a:pt x="24" y="130"/>
                    </a:lnTo>
                    <a:lnTo>
                      <a:pt x="28" y="130"/>
                    </a:lnTo>
                    <a:lnTo>
                      <a:pt x="32" y="126"/>
                    </a:lnTo>
                    <a:lnTo>
                      <a:pt x="36" y="122"/>
                    </a:lnTo>
                    <a:lnTo>
                      <a:pt x="38" y="118"/>
                    </a:lnTo>
                    <a:lnTo>
                      <a:pt x="32" y="118"/>
                    </a:lnTo>
                    <a:lnTo>
                      <a:pt x="42" y="118"/>
                    </a:lnTo>
                    <a:lnTo>
                      <a:pt x="42" y="110"/>
                    </a:lnTo>
                    <a:lnTo>
                      <a:pt x="42" y="104"/>
                    </a:lnTo>
                    <a:lnTo>
                      <a:pt x="46" y="98"/>
                    </a:lnTo>
                    <a:lnTo>
                      <a:pt x="52" y="98"/>
                    </a:lnTo>
                    <a:lnTo>
                      <a:pt x="68" y="98"/>
                    </a:lnTo>
                    <a:lnTo>
                      <a:pt x="82" y="106"/>
                    </a:lnTo>
                    <a:lnTo>
                      <a:pt x="86" y="110"/>
                    </a:lnTo>
                    <a:lnTo>
                      <a:pt x="88" y="114"/>
                    </a:lnTo>
                    <a:lnTo>
                      <a:pt x="90" y="120"/>
                    </a:lnTo>
                    <a:lnTo>
                      <a:pt x="92" y="126"/>
                    </a:lnTo>
                    <a:lnTo>
                      <a:pt x="90" y="124"/>
                    </a:lnTo>
                    <a:lnTo>
                      <a:pt x="92" y="130"/>
                    </a:lnTo>
                    <a:lnTo>
                      <a:pt x="96" y="134"/>
                    </a:lnTo>
                    <a:lnTo>
                      <a:pt x="98" y="138"/>
                    </a:lnTo>
                    <a:lnTo>
                      <a:pt x="104" y="142"/>
                    </a:lnTo>
                    <a:lnTo>
                      <a:pt x="120" y="146"/>
                    </a:lnTo>
                    <a:lnTo>
                      <a:pt x="132" y="150"/>
                    </a:lnTo>
                    <a:lnTo>
                      <a:pt x="136" y="152"/>
                    </a:lnTo>
                    <a:lnTo>
                      <a:pt x="138" y="154"/>
                    </a:lnTo>
                    <a:lnTo>
                      <a:pt x="142" y="154"/>
                    </a:lnTo>
                    <a:lnTo>
                      <a:pt x="148" y="154"/>
                    </a:lnTo>
                    <a:lnTo>
                      <a:pt x="150" y="152"/>
                    </a:lnTo>
                    <a:lnTo>
                      <a:pt x="152" y="150"/>
                    </a:lnTo>
                    <a:lnTo>
                      <a:pt x="150" y="146"/>
                    </a:lnTo>
                    <a:lnTo>
                      <a:pt x="148" y="142"/>
                    </a:lnTo>
                    <a:lnTo>
                      <a:pt x="144" y="138"/>
                    </a:lnTo>
                    <a:lnTo>
                      <a:pt x="142" y="134"/>
                    </a:lnTo>
                    <a:lnTo>
                      <a:pt x="136" y="132"/>
                    </a:lnTo>
                    <a:lnTo>
                      <a:pt x="132" y="130"/>
                    </a:lnTo>
                    <a:lnTo>
                      <a:pt x="130" y="122"/>
                    </a:lnTo>
                    <a:lnTo>
                      <a:pt x="128" y="120"/>
                    </a:lnTo>
                    <a:lnTo>
                      <a:pt x="124" y="118"/>
                    </a:lnTo>
                    <a:lnTo>
                      <a:pt x="122" y="118"/>
                    </a:lnTo>
                    <a:lnTo>
                      <a:pt x="118" y="116"/>
                    </a:lnTo>
                    <a:lnTo>
                      <a:pt x="114" y="108"/>
                    </a:lnTo>
                    <a:lnTo>
                      <a:pt x="112" y="104"/>
                    </a:lnTo>
                    <a:lnTo>
                      <a:pt x="112" y="98"/>
                    </a:lnTo>
                    <a:lnTo>
                      <a:pt x="108" y="98"/>
                    </a:lnTo>
                    <a:lnTo>
                      <a:pt x="102" y="94"/>
                    </a:lnTo>
                    <a:lnTo>
                      <a:pt x="96" y="84"/>
                    </a:lnTo>
                    <a:lnTo>
                      <a:pt x="102" y="84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2" y="82"/>
                    </a:lnTo>
                    <a:lnTo>
                      <a:pt x="124" y="80"/>
                    </a:lnTo>
                    <a:lnTo>
                      <a:pt x="126" y="76"/>
                    </a:lnTo>
                    <a:lnTo>
                      <a:pt x="122" y="74"/>
                    </a:lnTo>
                    <a:lnTo>
                      <a:pt x="116" y="72"/>
                    </a:lnTo>
                    <a:lnTo>
                      <a:pt x="104" y="66"/>
                    </a:lnTo>
                    <a:lnTo>
                      <a:pt x="96" y="62"/>
                    </a:lnTo>
                    <a:lnTo>
                      <a:pt x="94" y="60"/>
                    </a:lnTo>
                    <a:lnTo>
                      <a:pt x="90" y="58"/>
                    </a:lnTo>
                    <a:lnTo>
                      <a:pt x="86" y="58"/>
                    </a:lnTo>
                    <a:lnTo>
                      <a:pt x="82" y="58"/>
                    </a:lnTo>
                    <a:lnTo>
                      <a:pt x="82" y="56"/>
                    </a:lnTo>
                    <a:lnTo>
                      <a:pt x="80" y="52"/>
                    </a:lnTo>
                    <a:lnTo>
                      <a:pt x="80" y="46"/>
                    </a:lnTo>
                    <a:lnTo>
                      <a:pt x="80" y="44"/>
                    </a:lnTo>
                    <a:lnTo>
                      <a:pt x="78" y="38"/>
                    </a:lnTo>
                    <a:lnTo>
                      <a:pt x="56" y="22"/>
                    </a:lnTo>
                    <a:lnTo>
                      <a:pt x="32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6" name="Freeform 268"/>
              <p:cNvSpPr/>
              <p:nvPr/>
            </p:nvSpPr>
            <p:spPr bwMode="auto">
              <a:xfrm>
                <a:off x="6864476" y="4401710"/>
                <a:ext cx="257144" cy="325224"/>
              </a:xfrm>
              <a:custGeom>
                <a:avLst/>
                <a:gdLst>
                  <a:gd name="T0" fmla="*/ 2147483647 w 176"/>
                  <a:gd name="T1" fmla="*/ 2147483647 h 206"/>
                  <a:gd name="T2" fmla="*/ 2147483647 w 176"/>
                  <a:gd name="T3" fmla="*/ 2147483647 h 206"/>
                  <a:gd name="T4" fmla="*/ 2147483647 w 176"/>
                  <a:gd name="T5" fmla="*/ 2147483647 h 206"/>
                  <a:gd name="T6" fmla="*/ 0 w 176"/>
                  <a:gd name="T7" fmla="*/ 2147483647 h 206"/>
                  <a:gd name="T8" fmla="*/ 2147483647 w 176"/>
                  <a:gd name="T9" fmla="*/ 0 h 206"/>
                  <a:gd name="T10" fmla="*/ 2147483647 w 176"/>
                  <a:gd name="T11" fmla="*/ 0 h 206"/>
                  <a:gd name="T12" fmla="*/ 2147483647 w 176"/>
                  <a:gd name="T13" fmla="*/ 2147483647 h 206"/>
                  <a:gd name="T14" fmla="*/ 2147483647 w 176"/>
                  <a:gd name="T15" fmla="*/ 2147483647 h 206"/>
                  <a:gd name="T16" fmla="*/ 2147483647 w 176"/>
                  <a:gd name="T17" fmla="*/ 2147483647 h 206"/>
                  <a:gd name="T18" fmla="*/ 2147483647 w 176"/>
                  <a:gd name="T19" fmla="*/ 2147483647 h 206"/>
                  <a:gd name="T20" fmla="*/ 2147483647 w 176"/>
                  <a:gd name="T21" fmla="*/ 2147483647 h 206"/>
                  <a:gd name="T22" fmla="*/ 2147483647 w 176"/>
                  <a:gd name="T23" fmla="*/ 2147483647 h 206"/>
                  <a:gd name="T24" fmla="*/ 2147483647 w 176"/>
                  <a:gd name="T25" fmla="*/ 2147483647 h 206"/>
                  <a:gd name="T26" fmla="*/ 2147483647 w 176"/>
                  <a:gd name="T27" fmla="*/ 2147483647 h 206"/>
                  <a:gd name="T28" fmla="*/ 2147483647 w 176"/>
                  <a:gd name="T29" fmla="*/ 2147483647 h 206"/>
                  <a:gd name="T30" fmla="*/ 2147483647 w 176"/>
                  <a:gd name="T31" fmla="*/ 2147483647 h 206"/>
                  <a:gd name="T32" fmla="*/ 2147483647 w 176"/>
                  <a:gd name="T33" fmla="*/ 2147483647 h 206"/>
                  <a:gd name="T34" fmla="*/ 2147483647 w 176"/>
                  <a:gd name="T35" fmla="*/ 2147483647 h 206"/>
                  <a:gd name="T36" fmla="*/ 2147483647 w 176"/>
                  <a:gd name="T37" fmla="*/ 2147483647 h 206"/>
                  <a:gd name="T38" fmla="*/ 2147483647 w 176"/>
                  <a:gd name="T39" fmla="*/ 2147483647 h 206"/>
                  <a:gd name="T40" fmla="*/ 2147483647 w 176"/>
                  <a:gd name="T41" fmla="*/ 2147483647 h 206"/>
                  <a:gd name="T42" fmla="*/ 2147483647 w 176"/>
                  <a:gd name="T43" fmla="*/ 2147483647 h 206"/>
                  <a:gd name="T44" fmla="*/ 2147483647 w 176"/>
                  <a:gd name="T45" fmla="*/ 2147483647 h 206"/>
                  <a:gd name="T46" fmla="*/ 2147483647 w 176"/>
                  <a:gd name="T47" fmla="*/ 2147483647 h 206"/>
                  <a:gd name="T48" fmla="*/ 2147483647 w 176"/>
                  <a:gd name="T49" fmla="*/ 2147483647 h 206"/>
                  <a:gd name="T50" fmla="*/ 2147483647 w 176"/>
                  <a:gd name="T51" fmla="*/ 2147483647 h 206"/>
                  <a:gd name="T52" fmla="*/ 2147483647 w 176"/>
                  <a:gd name="T53" fmla="*/ 2147483647 h 206"/>
                  <a:gd name="T54" fmla="*/ 2147483647 w 176"/>
                  <a:gd name="T55" fmla="*/ 2147483647 h 206"/>
                  <a:gd name="T56" fmla="*/ 2147483647 w 176"/>
                  <a:gd name="T57" fmla="*/ 2147483647 h 206"/>
                  <a:gd name="T58" fmla="*/ 2147483647 w 176"/>
                  <a:gd name="T59" fmla="*/ 2147483647 h 206"/>
                  <a:gd name="T60" fmla="*/ 2147483647 w 176"/>
                  <a:gd name="T61" fmla="*/ 2147483647 h 206"/>
                  <a:gd name="T62" fmla="*/ 2147483647 w 176"/>
                  <a:gd name="T63" fmla="*/ 2147483647 h 206"/>
                  <a:gd name="T64" fmla="*/ 2147483647 w 176"/>
                  <a:gd name="T65" fmla="*/ 2147483647 h 206"/>
                  <a:gd name="T66" fmla="*/ 2147483647 w 176"/>
                  <a:gd name="T67" fmla="*/ 2147483647 h 206"/>
                  <a:gd name="T68" fmla="*/ 2147483647 w 176"/>
                  <a:gd name="T69" fmla="*/ 2147483647 h 206"/>
                  <a:gd name="T70" fmla="*/ 2147483647 w 176"/>
                  <a:gd name="T71" fmla="*/ 2147483647 h 206"/>
                  <a:gd name="T72" fmla="*/ 2147483647 w 176"/>
                  <a:gd name="T73" fmla="*/ 2147483647 h 206"/>
                  <a:gd name="T74" fmla="*/ 2147483647 w 176"/>
                  <a:gd name="T75" fmla="*/ 2147483647 h 206"/>
                  <a:gd name="T76" fmla="*/ 2147483647 w 176"/>
                  <a:gd name="T77" fmla="*/ 2147483647 h 206"/>
                  <a:gd name="T78" fmla="*/ 2147483647 w 176"/>
                  <a:gd name="T79" fmla="*/ 2147483647 h 206"/>
                  <a:gd name="T80" fmla="*/ 2147483647 w 176"/>
                  <a:gd name="T81" fmla="*/ 2147483647 h 206"/>
                  <a:gd name="T82" fmla="*/ 2147483647 w 176"/>
                  <a:gd name="T83" fmla="*/ 2147483647 h 206"/>
                  <a:gd name="T84" fmla="*/ 2147483647 w 176"/>
                  <a:gd name="T85" fmla="*/ 2147483647 h 206"/>
                  <a:gd name="T86" fmla="*/ 2147483647 w 176"/>
                  <a:gd name="T87" fmla="*/ 2147483647 h 20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76"/>
                  <a:gd name="T133" fmla="*/ 0 h 206"/>
                  <a:gd name="T134" fmla="*/ 176 w 176"/>
                  <a:gd name="T135" fmla="*/ 206 h 20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76" h="206">
                    <a:moveTo>
                      <a:pt x="42" y="54"/>
                    </a:moveTo>
                    <a:lnTo>
                      <a:pt x="36" y="46"/>
                    </a:lnTo>
                    <a:lnTo>
                      <a:pt x="32" y="38"/>
                    </a:lnTo>
                    <a:lnTo>
                      <a:pt x="22" y="28"/>
                    </a:lnTo>
                    <a:lnTo>
                      <a:pt x="16" y="24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8" y="6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40" y="8"/>
                    </a:lnTo>
                    <a:lnTo>
                      <a:pt x="44" y="14"/>
                    </a:lnTo>
                    <a:lnTo>
                      <a:pt x="48" y="20"/>
                    </a:lnTo>
                    <a:lnTo>
                      <a:pt x="52" y="28"/>
                    </a:lnTo>
                    <a:lnTo>
                      <a:pt x="60" y="32"/>
                    </a:lnTo>
                    <a:lnTo>
                      <a:pt x="62" y="34"/>
                    </a:lnTo>
                    <a:lnTo>
                      <a:pt x="64" y="36"/>
                    </a:lnTo>
                    <a:lnTo>
                      <a:pt x="70" y="38"/>
                    </a:lnTo>
                    <a:lnTo>
                      <a:pt x="74" y="42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0" y="62"/>
                    </a:lnTo>
                    <a:lnTo>
                      <a:pt x="92" y="64"/>
                    </a:lnTo>
                    <a:lnTo>
                      <a:pt x="98" y="62"/>
                    </a:lnTo>
                    <a:lnTo>
                      <a:pt x="100" y="66"/>
                    </a:lnTo>
                    <a:lnTo>
                      <a:pt x="108" y="72"/>
                    </a:lnTo>
                    <a:lnTo>
                      <a:pt x="118" y="80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28" y="86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40" y="94"/>
                    </a:lnTo>
                    <a:lnTo>
                      <a:pt x="140" y="102"/>
                    </a:lnTo>
                    <a:lnTo>
                      <a:pt x="136" y="114"/>
                    </a:lnTo>
                    <a:lnTo>
                      <a:pt x="138" y="118"/>
                    </a:lnTo>
                    <a:lnTo>
                      <a:pt x="142" y="120"/>
                    </a:lnTo>
                    <a:lnTo>
                      <a:pt x="146" y="122"/>
                    </a:lnTo>
                    <a:lnTo>
                      <a:pt x="152" y="122"/>
                    </a:lnTo>
                    <a:lnTo>
                      <a:pt x="152" y="134"/>
                    </a:lnTo>
                    <a:lnTo>
                      <a:pt x="152" y="136"/>
                    </a:lnTo>
                    <a:lnTo>
                      <a:pt x="152" y="138"/>
                    </a:lnTo>
                    <a:lnTo>
                      <a:pt x="156" y="138"/>
                    </a:lnTo>
                    <a:lnTo>
                      <a:pt x="158" y="138"/>
                    </a:lnTo>
                    <a:lnTo>
                      <a:pt x="160" y="140"/>
                    </a:lnTo>
                    <a:lnTo>
                      <a:pt x="162" y="144"/>
                    </a:lnTo>
                    <a:lnTo>
                      <a:pt x="172" y="150"/>
                    </a:lnTo>
                    <a:lnTo>
                      <a:pt x="174" y="152"/>
                    </a:lnTo>
                    <a:lnTo>
                      <a:pt x="176" y="158"/>
                    </a:lnTo>
                    <a:lnTo>
                      <a:pt x="174" y="192"/>
                    </a:lnTo>
                    <a:lnTo>
                      <a:pt x="174" y="204"/>
                    </a:lnTo>
                    <a:lnTo>
                      <a:pt x="170" y="206"/>
                    </a:lnTo>
                    <a:lnTo>
                      <a:pt x="164" y="206"/>
                    </a:lnTo>
                    <a:lnTo>
                      <a:pt x="160" y="204"/>
                    </a:lnTo>
                    <a:lnTo>
                      <a:pt x="154" y="206"/>
                    </a:lnTo>
                    <a:lnTo>
                      <a:pt x="152" y="206"/>
                    </a:lnTo>
                    <a:lnTo>
                      <a:pt x="148" y="206"/>
                    </a:lnTo>
                    <a:lnTo>
                      <a:pt x="146" y="204"/>
                    </a:lnTo>
                    <a:lnTo>
                      <a:pt x="144" y="198"/>
                    </a:lnTo>
                    <a:lnTo>
                      <a:pt x="140" y="192"/>
                    </a:lnTo>
                    <a:lnTo>
                      <a:pt x="132" y="186"/>
                    </a:lnTo>
                    <a:lnTo>
                      <a:pt x="124" y="180"/>
                    </a:lnTo>
                    <a:lnTo>
                      <a:pt x="118" y="176"/>
                    </a:lnTo>
                    <a:lnTo>
                      <a:pt x="112" y="168"/>
                    </a:lnTo>
                    <a:lnTo>
                      <a:pt x="104" y="160"/>
                    </a:lnTo>
                    <a:lnTo>
                      <a:pt x="98" y="150"/>
                    </a:lnTo>
                    <a:lnTo>
                      <a:pt x="96" y="144"/>
                    </a:lnTo>
                    <a:lnTo>
                      <a:pt x="94" y="138"/>
                    </a:lnTo>
                    <a:lnTo>
                      <a:pt x="88" y="126"/>
                    </a:lnTo>
                    <a:lnTo>
                      <a:pt x="82" y="114"/>
                    </a:lnTo>
                    <a:lnTo>
                      <a:pt x="76" y="104"/>
                    </a:lnTo>
                    <a:lnTo>
                      <a:pt x="66" y="94"/>
                    </a:lnTo>
                    <a:lnTo>
                      <a:pt x="64" y="88"/>
                    </a:lnTo>
                    <a:lnTo>
                      <a:pt x="64" y="82"/>
                    </a:lnTo>
                    <a:lnTo>
                      <a:pt x="62" y="76"/>
                    </a:lnTo>
                    <a:lnTo>
                      <a:pt x="60" y="70"/>
                    </a:lnTo>
                    <a:lnTo>
                      <a:pt x="54" y="66"/>
                    </a:lnTo>
                    <a:lnTo>
                      <a:pt x="48" y="62"/>
                    </a:lnTo>
                    <a:lnTo>
                      <a:pt x="42" y="58"/>
                    </a:lnTo>
                    <a:lnTo>
                      <a:pt x="40" y="54"/>
                    </a:lnTo>
                    <a:lnTo>
                      <a:pt x="42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7" name="Freeform 269"/>
              <p:cNvSpPr/>
              <p:nvPr/>
            </p:nvSpPr>
            <p:spPr bwMode="auto">
              <a:xfrm>
                <a:off x="7194266" y="4449498"/>
                <a:ext cx="234082" cy="230974"/>
              </a:xfrm>
              <a:custGeom>
                <a:avLst/>
                <a:gdLst>
                  <a:gd name="T0" fmla="*/ 2147483647 w 160"/>
                  <a:gd name="T1" fmla="*/ 2147483647 h 146"/>
                  <a:gd name="T2" fmla="*/ 2147483647 w 160"/>
                  <a:gd name="T3" fmla="*/ 0 h 146"/>
                  <a:gd name="T4" fmla="*/ 2147483647 w 160"/>
                  <a:gd name="T5" fmla="*/ 2147483647 h 146"/>
                  <a:gd name="T6" fmla="*/ 2147483647 w 160"/>
                  <a:gd name="T7" fmla="*/ 2147483647 h 146"/>
                  <a:gd name="T8" fmla="*/ 2147483647 w 160"/>
                  <a:gd name="T9" fmla="*/ 2147483647 h 146"/>
                  <a:gd name="T10" fmla="*/ 2147483647 w 160"/>
                  <a:gd name="T11" fmla="*/ 2147483647 h 146"/>
                  <a:gd name="T12" fmla="*/ 2147483647 w 160"/>
                  <a:gd name="T13" fmla="*/ 2147483647 h 146"/>
                  <a:gd name="T14" fmla="*/ 2147483647 w 160"/>
                  <a:gd name="T15" fmla="*/ 2147483647 h 146"/>
                  <a:gd name="T16" fmla="*/ 2147483647 w 160"/>
                  <a:gd name="T17" fmla="*/ 2147483647 h 146"/>
                  <a:gd name="T18" fmla="*/ 2147483647 w 160"/>
                  <a:gd name="T19" fmla="*/ 2147483647 h 146"/>
                  <a:gd name="T20" fmla="*/ 2147483647 w 160"/>
                  <a:gd name="T21" fmla="*/ 2147483647 h 146"/>
                  <a:gd name="T22" fmla="*/ 2147483647 w 160"/>
                  <a:gd name="T23" fmla="*/ 2147483647 h 146"/>
                  <a:gd name="T24" fmla="*/ 2147483647 w 160"/>
                  <a:gd name="T25" fmla="*/ 2147483647 h 146"/>
                  <a:gd name="T26" fmla="*/ 2147483647 w 160"/>
                  <a:gd name="T27" fmla="*/ 2147483647 h 146"/>
                  <a:gd name="T28" fmla="*/ 2147483647 w 160"/>
                  <a:gd name="T29" fmla="*/ 2147483647 h 146"/>
                  <a:gd name="T30" fmla="*/ 2147483647 w 160"/>
                  <a:gd name="T31" fmla="*/ 2147483647 h 146"/>
                  <a:gd name="T32" fmla="*/ 0 w 160"/>
                  <a:gd name="T33" fmla="*/ 2147483647 h 146"/>
                  <a:gd name="T34" fmla="*/ 2147483647 w 160"/>
                  <a:gd name="T35" fmla="*/ 2147483647 h 146"/>
                  <a:gd name="T36" fmla="*/ 2147483647 w 160"/>
                  <a:gd name="T37" fmla="*/ 2147483647 h 146"/>
                  <a:gd name="T38" fmla="*/ 2147483647 w 160"/>
                  <a:gd name="T39" fmla="*/ 2147483647 h 146"/>
                  <a:gd name="T40" fmla="*/ 2147483647 w 160"/>
                  <a:gd name="T41" fmla="*/ 2147483647 h 146"/>
                  <a:gd name="T42" fmla="*/ 2147483647 w 160"/>
                  <a:gd name="T43" fmla="*/ 2147483647 h 146"/>
                  <a:gd name="T44" fmla="*/ 2147483647 w 160"/>
                  <a:gd name="T45" fmla="*/ 2147483647 h 146"/>
                  <a:gd name="T46" fmla="*/ 2147483647 w 160"/>
                  <a:gd name="T47" fmla="*/ 2147483647 h 146"/>
                  <a:gd name="T48" fmla="*/ 2147483647 w 160"/>
                  <a:gd name="T49" fmla="*/ 2147483647 h 146"/>
                  <a:gd name="T50" fmla="*/ 2147483647 w 160"/>
                  <a:gd name="T51" fmla="*/ 2147483647 h 146"/>
                  <a:gd name="T52" fmla="*/ 2147483647 w 160"/>
                  <a:gd name="T53" fmla="*/ 2147483647 h 146"/>
                  <a:gd name="T54" fmla="*/ 2147483647 w 160"/>
                  <a:gd name="T55" fmla="*/ 2147483647 h 146"/>
                  <a:gd name="T56" fmla="*/ 2147483647 w 160"/>
                  <a:gd name="T57" fmla="*/ 2147483647 h 146"/>
                  <a:gd name="T58" fmla="*/ 2147483647 w 160"/>
                  <a:gd name="T59" fmla="*/ 2147483647 h 146"/>
                  <a:gd name="T60" fmla="*/ 2147483647 w 160"/>
                  <a:gd name="T61" fmla="*/ 2147483647 h 146"/>
                  <a:gd name="T62" fmla="*/ 2147483647 w 160"/>
                  <a:gd name="T63" fmla="*/ 2147483647 h 146"/>
                  <a:gd name="T64" fmla="*/ 2147483647 w 160"/>
                  <a:gd name="T65" fmla="*/ 2147483647 h 146"/>
                  <a:gd name="T66" fmla="*/ 2147483647 w 160"/>
                  <a:gd name="T67" fmla="*/ 2147483647 h 146"/>
                  <a:gd name="T68" fmla="*/ 2147483647 w 160"/>
                  <a:gd name="T69" fmla="*/ 2147483647 h 146"/>
                  <a:gd name="T70" fmla="*/ 2147483647 w 160"/>
                  <a:gd name="T71" fmla="*/ 2147483647 h 146"/>
                  <a:gd name="T72" fmla="*/ 2147483647 w 160"/>
                  <a:gd name="T73" fmla="*/ 2147483647 h 146"/>
                  <a:gd name="T74" fmla="*/ 2147483647 w 160"/>
                  <a:gd name="T75" fmla="*/ 2147483647 h 146"/>
                  <a:gd name="T76" fmla="*/ 2147483647 w 160"/>
                  <a:gd name="T77" fmla="*/ 2147483647 h 146"/>
                  <a:gd name="T78" fmla="*/ 2147483647 w 160"/>
                  <a:gd name="T79" fmla="*/ 2147483647 h 146"/>
                  <a:gd name="T80" fmla="*/ 2147483647 w 160"/>
                  <a:gd name="T81" fmla="*/ 2147483647 h 146"/>
                  <a:gd name="T82" fmla="*/ 2147483647 w 160"/>
                  <a:gd name="T83" fmla="*/ 2147483647 h 146"/>
                  <a:gd name="T84" fmla="*/ 2147483647 w 160"/>
                  <a:gd name="T85" fmla="*/ 2147483647 h 146"/>
                  <a:gd name="T86" fmla="*/ 2147483647 w 160"/>
                  <a:gd name="T87" fmla="*/ 2147483647 h 146"/>
                  <a:gd name="T88" fmla="*/ 2147483647 w 160"/>
                  <a:gd name="T89" fmla="*/ 2147483647 h 146"/>
                  <a:gd name="T90" fmla="*/ 2147483647 w 160"/>
                  <a:gd name="T91" fmla="*/ 2147483647 h 146"/>
                  <a:gd name="T92" fmla="*/ 2147483647 w 160"/>
                  <a:gd name="T93" fmla="*/ 2147483647 h 146"/>
                  <a:gd name="T94" fmla="*/ 2147483647 w 160"/>
                  <a:gd name="T95" fmla="*/ 2147483647 h 146"/>
                  <a:gd name="T96" fmla="*/ 2147483647 w 160"/>
                  <a:gd name="T97" fmla="*/ 2147483647 h 146"/>
                  <a:gd name="T98" fmla="*/ 2147483647 w 160"/>
                  <a:gd name="T99" fmla="*/ 2147483647 h 146"/>
                  <a:gd name="T100" fmla="*/ 2147483647 w 160"/>
                  <a:gd name="T101" fmla="*/ 2147483647 h 146"/>
                  <a:gd name="T102" fmla="*/ 2147483647 w 160"/>
                  <a:gd name="T103" fmla="*/ 2147483647 h 1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60"/>
                  <a:gd name="T157" fmla="*/ 0 h 146"/>
                  <a:gd name="T158" fmla="*/ 160 w 160"/>
                  <a:gd name="T159" fmla="*/ 146 h 1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60" h="146">
                    <a:moveTo>
                      <a:pt x="136" y="4"/>
                    </a:moveTo>
                    <a:lnTo>
                      <a:pt x="126" y="2"/>
                    </a:lnTo>
                    <a:lnTo>
                      <a:pt x="120" y="0"/>
                    </a:lnTo>
                    <a:lnTo>
                      <a:pt x="114" y="0"/>
                    </a:lnTo>
                    <a:lnTo>
                      <a:pt x="108" y="0"/>
                    </a:lnTo>
                    <a:lnTo>
                      <a:pt x="102" y="4"/>
                    </a:lnTo>
                    <a:lnTo>
                      <a:pt x="96" y="8"/>
                    </a:lnTo>
                    <a:lnTo>
                      <a:pt x="92" y="14"/>
                    </a:lnTo>
                    <a:lnTo>
                      <a:pt x="88" y="26"/>
                    </a:lnTo>
                    <a:lnTo>
                      <a:pt x="84" y="40"/>
                    </a:lnTo>
                    <a:lnTo>
                      <a:pt x="84" y="48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0"/>
                    </a:lnTo>
                    <a:lnTo>
                      <a:pt x="70" y="48"/>
                    </a:lnTo>
                    <a:lnTo>
                      <a:pt x="66" y="44"/>
                    </a:lnTo>
                    <a:lnTo>
                      <a:pt x="62" y="42"/>
                    </a:lnTo>
                    <a:lnTo>
                      <a:pt x="58" y="42"/>
                    </a:lnTo>
                    <a:lnTo>
                      <a:pt x="56" y="44"/>
                    </a:lnTo>
                    <a:lnTo>
                      <a:pt x="50" y="50"/>
                    </a:lnTo>
                    <a:lnTo>
                      <a:pt x="42" y="52"/>
                    </a:lnTo>
                    <a:lnTo>
                      <a:pt x="40" y="54"/>
                    </a:lnTo>
                    <a:lnTo>
                      <a:pt x="34" y="56"/>
                    </a:lnTo>
                    <a:lnTo>
                      <a:pt x="28" y="54"/>
                    </a:lnTo>
                    <a:lnTo>
                      <a:pt x="22" y="52"/>
                    </a:lnTo>
                    <a:lnTo>
                      <a:pt x="16" y="50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8" y="38"/>
                    </a:lnTo>
                    <a:lnTo>
                      <a:pt x="4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2" y="66"/>
                    </a:lnTo>
                    <a:lnTo>
                      <a:pt x="4" y="72"/>
                    </a:lnTo>
                    <a:lnTo>
                      <a:pt x="4" y="74"/>
                    </a:lnTo>
                    <a:lnTo>
                      <a:pt x="2" y="78"/>
                    </a:lnTo>
                    <a:lnTo>
                      <a:pt x="4" y="82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0" y="92"/>
                    </a:lnTo>
                    <a:lnTo>
                      <a:pt x="16" y="94"/>
                    </a:lnTo>
                    <a:lnTo>
                      <a:pt x="18" y="96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8" y="112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0"/>
                    </a:lnTo>
                    <a:lnTo>
                      <a:pt x="24" y="124"/>
                    </a:lnTo>
                    <a:lnTo>
                      <a:pt x="28" y="126"/>
                    </a:lnTo>
                    <a:lnTo>
                      <a:pt x="34" y="126"/>
                    </a:lnTo>
                    <a:lnTo>
                      <a:pt x="42" y="128"/>
                    </a:lnTo>
                    <a:lnTo>
                      <a:pt x="46" y="130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4" y="134"/>
                    </a:lnTo>
                    <a:lnTo>
                      <a:pt x="56" y="132"/>
                    </a:lnTo>
                    <a:lnTo>
                      <a:pt x="62" y="130"/>
                    </a:lnTo>
                    <a:lnTo>
                      <a:pt x="66" y="130"/>
                    </a:lnTo>
                    <a:lnTo>
                      <a:pt x="72" y="130"/>
                    </a:lnTo>
                    <a:lnTo>
                      <a:pt x="78" y="132"/>
                    </a:lnTo>
                    <a:lnTo>
                      <a:pt x="82" y="134"/>
                    </a:lnTo>
                    <a:lnTo>
                      <a:pt x="88" y="134"/>
                    </a:lnTo>
                    <a:lnTo>
                      <a:pt x="88" y="140"/>
                    </a:lnTo>
                    <a:lnTo>
                      <a:pt x="88" y="144"/>
                    </a:lnTo>
                    <a:lnTo>
                      <a:pt x="88" y="146"/>
                    </a:lnTo>
                    <a:lnTo>
                      <a:pt x="90" y="146"/>
                    </a:lnTo>
                    <a:lnTo>
                      <a:pt x="98" y="144"/>
                    </a:lnTo>
                    <a:lnTo>
                      <a:pt x="106" y="142"/>
                    </a:lnTo>
                    <a:lnTo>
                      <a:pt x="112" y="138"/>
                    </a:lnTo>
                    <a:lnTo>
                      <a:pt x="120" y="138"/>
                    </a:lnTo>
                    <a:lnTo>
                      <a:pt x="120" y="134"/>
                    </a:lnTo>
                    <a:lnTo>
                      <a:pt x="118" y="134"/>
                    </a:lnTo>
                    <a:lnTo>
                      <a:pt x="116" y="130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0"/>
                    </a:lnTo>
                    <a:lnTo>
                      <a:pt x="122" y="114"/>
                    </a:lnTo>
                    <a:lnTo>
                      <a:pt x="122" y="108"/>
                    </a:lnTo>
                    <a:lnTo>
                      <a:pt x="120" y="106"/>
                    </a:lnTo>
                    <a:lnTo>
                      <a:pt x="122" y="100"/>
                    </a:lnTo>
                    <a:lnTo>
                      <a:pt x="126" y="94"/>
                    </a:lnTo>
                    <a:lnTo>
                      <a:pt x="132" y="92"/>
                    </a:lnTo>
                    <a:lnTo>
                      <a:pt x="136" y="82"/>
                    </a:lnTo>
                    <a:lnTo>
                      <a:pt x="138" y="72"/>
                    </a:lnTo>
                    <a:lnTo>
                      <a:pt x="142" y="60"/>
                    </a:lnTo>
                    <a:lnTo>
                      <a:pt x="144" y="58"/>
                    </a:lnTo>
                    <a:lnTo>
                      <a:pt x="148" y="56"/>
                    </a:lnTo>
                    <a:lnTo>
                      <a:pt x="154" y="56"/>
                    </a:lnTo>
                    <a:lnTo>
                      <a:pt x="160" y="56"/>
                    </a:lnTo>
                    <a:lnTo>
                      <a:pt x="160" y="52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34"/>
                    </a:lnTo>
                    <a:lnTo>
                      <a:pt x="146" y="32"/>
                    </a:lnTo>
                    <a:lnTo>
                      <a:pt x="148" y="28"/>
                    </a:lnTo>
                    <a:lnTo>
                      <a:pt x="142" y="26"/>
                    </a:lnTo>
                    <a:lnTo>
                      <a:pt x="138" y="22"/>
                    </a:lnTo>
                    <a:lnTo>
                      <a:pt x="138" y="14"/>
                    </a:lnTo>
                    <a:lnTo>
                      <a:pt x="136" y="8"/>
                    </a:lnTo>
                    <a:lnTo>
                      <a:pt x="13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8" name="Freeform 270"/>
              <p:cNvSpPr/>
              <p:nvPr/>
            </p:nvSpPr>
            <p:spPr bwMode="auto">
              <a:xfrm>
                <a:off x="7190806" y="4879590"/>
                <a:ext cx="930560" cy="816377"/>
              </a:xfrm>
              <a:custGeom>
                <a:avLst/>
                <a:gdLst>
                  <a:gd name="T0" fmla="*/ 2147483647 w 636"/>
                  <a:gd name="T1" fmla="*/ 2147483647 h 516"/>
                  <a:gd name="T2" fmla="*/ 2147483647 w 636"/>
                  <a:gd name="T3" fmla="*/ 2147483647 h 516"/>
                  <a:gd name="T4" fmla="*/ 2147483647 w 636"/>
                  <a:gd name="T5" fmla="*/ 2147483647 h 516"/>
                  <a:gd name="T6" fmla="*/ 2147483647 w 636"/>
                  <a:gd name="T7" fmla="*/ 2147483647 h 516"/>
                  <a:gd name="T8" fmla="*/ 2147483647 w 636"/>
                  <a:gd name="T9" fmla="*/ 2147483647 h 516"/>
                  <a:gd name="T10" fmla="*/ 2147483647 w 636"/>
                  <a:gd name="T11" fmla="*/ 2147483647 h 516"/>
                  <a:gd name="T12" fmla="*/ 2147483647 w 636"/>
                  <a:gd name="T13" fmla="*/ 2147483647 h 516"/>
                  <a:gd name="T14" fmla="*/ 2147483647 w 636"/>
                  <a:gd name="T15" fmla="*/ 2147483647 h 516"/>
                  <a:gd name="T16" fmla="*/ 2147483647 w 636"/>
                  <a:gd name="T17" fmla="*/ 2147483647 h 516"/>
                  <a:gd name="T18" fmla="*/ 2147483647 w 636"/>
                  <a:gd name="T19" fmla="*/ 2147483647 h 516"/>
                  <a:gd name="T20" fmla="*/ 2147483647 w 636"/>
                  <a:gd name="T21" fmla="*/ 2147483647 h 516"/>
                  <a:gd name="T22" fmla="*/ 2147483647 w 636"/>
                  <a:gd name="T23" fmla="*/ 2147483647 h 516"/>
                  <a:gd name="T24" fmla="*/ 2147483647 w 636"/>
                  <a:gd name="T25" fmla="*/ 2147483647 h 516"/>
                  <a:gd name="T26" fmla="*/ 2147483647 w 636"/>
                  <a:gd name="T27" fmla="*/ 2147483647 h 516"/>
                  <a:gd name="T28" fmla="*/ 2147483647 w 636"/>
                  <a:gd name="T29" fmla="*/ 2147483647 h 516"/>
                  <a:gd name="T30" fmla="*/ 2147483647 w 636"/>
                  <a:gd name="T31" fmla="*/ 2147483647 h 516"/>
                  <a:gd name="T32" fmla="*/ 2147483647 w 636"/>
                  <a:gd name="T33" fmla="*/ 2147483647 h 516"/>
                  <a:gd name="T34" fmla="*/ 2147483647 w 636"/>
                  <a:gd name="T35" fmla="*/ 2147483647 h 516"/>
                  <a:gd name="T36" fmla="*/ 2147483647 w 636"/>
                  <a:gd name="T37" fmla="*/ 2147483647 h 516"/>
                  <a:gd name="T38" fmla="*/ 2147483647 w 636"/>
                  <a:gd name="T39" fmla="*/ 2147483647 h 516"/>
                  <a:gd name="T40" fmla="*/ 2147483647 w 636"/>
                  <a:gd name="T41" fmla="*/ 2147483647 h 516"/>
                  <a:gd name="T42" fmla="*/ 2147483647 w 636"/>
                  <a:gd name="T43" fmla="*/ 0 h 516"/>
                  <a:gd name="T44" fmla="*/ 2147483647 w 636"/>
                  <a:gd name="T45" fmla="*/ 2147483647 h 516"/>
                  <a:gd name="T46" fmla="*/ 2147483647 w 636"/>
                  <a:gd name="T47" fmla="*/ 2147483647 h 516"/>
                  <a:gd name="T48" fmla="*/ 2147483647 w 636"/>
                  <a:gd name="T49" fmla="*/ 2147483647 h 516"/>
                  <a:gd name="T50" fmla="*/ 2147483647 w 636"/>
                  <a:gd name="T51" fmla="*/ 2147483647 h 516"/>
                  <a:gd name="T52" fmla="*/ 2147483647 w 636"/>
                  <a:gd name="T53" fmla="*/ 2147483647 h 516"/>
                  <a:gd name="T54" fmla="*/ 2147483647 w 636"/>
                  <a:gd name="T55" fmla="*/ 2147483647 h 516"/>
                  <a:gd name="T56" fmla="*/ 2147483647 w 636"/>
                  <a:gd name="T57" fmla="*/ 2147483647 h 516"/>
                  <a:gd name="T58" fmla="*/ 2147483647 w 636"/>
                  <a:gd name="T59" fmla="*/ 2147483647 h 516"/>
                  <a:gd name="T60" fmla="*/ 2147483647 w 636"/>
                  <a:gd name="T61" fmla="*/ 2147483647 h 516"/>
                  <a:gd name="T62" fmla="*/ 2147483647 w 636"/>
                  <a:gd name="T63" fmla="*/ 2147483647 h 516"/>
                  <a:gd name="T64" fmla="*/ 2147483647 w 636"/>
                  <a:gd name="T65" fmla="*/ 2147483647 h 516"/>
                  <a:gd name="T66" fmla="*/ 2147483647 w 636"/>
                  <a:gd name="T67" fmla="*/ 2147483647 h 516"/>
                  <a:gd name="T68" fmla="*/ 2147483647 w 636"/>
                  <a:gd name="T69" fmla="*/ 2147483647 h 516"/>
                  <a:gd name="T70" fmla="*/ 2147483647 w 636"/>
                  <a:gd name="T71" fmla="*/ 2147483647 h 516"/>
                  <a:gd name="T72" fmla="*/ 2147483647 w 636"/>
                  <a:gd name="T73" fmla="*/ 2147483647 h 516"/>
                  <a:gd name="T74" fmla="*/ 2147483647 w 636"/>
                  <a:gd name="T75" fmla="*/ 2147483647 h 516"/>
                  <a:gd name="T76" fmla="*/ 2147483647 w 636"/>
                  <a:gd name="T77" fmla="*/ 2147483647 h 516"/>
                  <a:gd name="T78" fmla="*/ 2147483647 w 636"/>
                  <a:gd name="T79" fmla="*/ 2147483647 h 516"/>
                  <a:gd name="T80" fmla="*/ 2147483647 w 636"/>
                  <a:gd name="T81" fmla="*/ 2147483647 h 516"/>
                  <a:gd name="T82" fmla="*/ 2147483647 w 636"/>
                  <a:gd name="T83" fmla="*/ 2147483647 h 516"/>
                  <a:gd name="T84" fmla="*/ 2147483647 w 636"/>
                  <a:gd name="T85" fmla="*/ 2147483647 h 516"/>
                  <a:gd name="T86" fmla="*/ 2147483647 w 636"/>
                  <a:gd name="T87" fmla="*/ 2147483647 h 516"/>
                  <a:gd name="T88" fmla="*/ 2147483647 w 636"/>
                  <a:gd name="T89" fmla="*/ 2147483647 h 516"/>
                  <a:gd name="T90" fmla="*/ 2147483647 w 636"/>
                  <a:gd name="T91" fmla="*/ 2147483647 h 516"/>
                  <a:gd name="T92" fmla="*/ 2147483647 w 636"/>
                  <a:gd name="T93" fmla="*/ 2147483647 h 516"/>
                  <a:gd name="T94" fmla="*/ 2147483647 w 636"/>
                  <a:gd name="T95" fmla="*/ 2147483647 h 516"/>
                  <a:gd name="T96" fmla="*/ 2147483647 w 636"/>
                  <a:gd name="T97" fmla="*/ 2147483647 h 516"/>
                  <a:gd name="T98" fmla="*/ 2147483647 w 636"/>
                  <a:gd name="T99" fmla="*/ 2147483647 h 516"/>
                  <a:gd name="T100" fmla="*/ 0 w 636"/>
                  <a:gd name="T101" fmla="*/ 2147483647 h 516"/>
                  <a:gd name="T102" fmla="*/ 2147483647 w 636"/>
                  <a:gd name="T103" fmla="*/ 2147483647 h 516"/>
                  <a:gd name="T104" fmla="*/ 2147483647 w 636"/>
                  <a:gd name="T105" fmla="*/ 2147483647 h 516"/>
                  <a:gd name="T106" fmla="*/ 2147483647 w 636"/>
                  <a:gd name="T107" fmla="*/ 2147483647 h 516"/>
                  <a:gd name="T108" fmla="*/ 2147483647 w 636"/>
                  <a:gd name="T109" fmla="*/ 2147483647 h 516"/>
                  <a:gd name="T110" fmla="*/ 2147483647 w 636"/>
                  <a:gd name="T111" fmla="*/ 2147483647 h 516"/>
                  <a:gd name="T112" fmla="*/ 2147483647 w 636"/>
                  <a:gd name="T113" fmla="*/ 2147483647 h 516"/>
                  <a:gd name="T114" fmla="*/ 2147483647 w 636"/>
                  <a:gd name="T115" fmla="*/ 2147483647 h 516"/>
                  <a:gd name="T116" fmla="*/ 2147483647 w 636"/>
                  <a:gd name="T117" fmla="*/ 2147483647 h 516"/>
                  <a:gd name="T118" fmla="*/ 2147483647 w 636"/>
                  <a:gd name="T119" fmla="*/ 2147483647 h 5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36"/>
                  <a:gd name="T181" fmla="*/ 0 h 516"/>
                  <a:gd name="T182" fmla="*/ 636 w 636"/>
                  <a:gd name="T183" fmla="*/ 516 h 51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36" h="516">
                    <a:moveTo>
                      <a:pt x="180" y="138"/>
                    </a:moveTo>
                    <a:lnTo>
                      <a:pt x="186" y="132"/>
                    </a:lnTo>
                    <a:lnTo>
                      <a:pt x="188" y="130"/>
                    </a:lnTo>
                    <a:lnTo>
                      <a:pt x="188" y="124"/>
                    </a:lnTo>
                    <a:lnTo>
                      <a:pt x="190" y="118"/>
                    </a:lnTo>
                    <a:lnTo>
                      <a:pt x="194" y="112"/>
                    </a:lnTo>
                    <a:lnTo>
                      <a:pt x="198" y="108"/>
                    </a:lnTo>
                    <a:lnTo>
                      <a:pt x="202" y="106"/>
                    </a:lnTo>
                    <a:lnTo>
                      <a:pt x="204" y="112"/>
                    </a:lnTo>
                    <a:lnTo>
                      <a:pt x="206" y="114"/>
                    </a:lnTo>
                    <a:lnTo>
                      <a:pt x="210" y="116"/>
                    </a:lnTo>
                    <a:lnTo>
                      <a:pt x="212" y="114"/>
                    </a:lnTo>
                    <a:lnTo>
                      <a:pt x="212" y="112"/>
                    </a:lnTo>
                    <a:lnTo>
                      <a:pt x="214" y="110"/>
                    </a:lnTo>
                    <a:lnTo>
                      <a:pt x="212" y="106"/>
                    </a:lnTo>
                    <a:lnTo>
                      <a:pt x="212" y="100"/>
                    </a:lnTo>
                    <a:lnTo>
                      <a:pt x="220" y="100"/>
                    </a:lnTo>
                    <a:lnTo>
                      <a:pt x="226" y="100"/>
                    </a:lnTo>
                    <a:lnTo>
                      <a:pt x="226" y="92"/>
                    </a:lnTo>
                    <a:lnTo>
                      <a:pt x="230" y="86"/>
                    </a:lnTo>
                    <a:lnTo>
                      <a:pt x="232" y="82"/>
                    </a:lnTo>
                    <a:lnTo>
                      <a:pt x="236" y="80"/>
                    </a:lnTo>
                    <a:lnTo>
                      <a:pt x="240" y="78"/>
                    </a:lnTo>
                    <a:lnTo>
                      <a:pt x="242" y="72"/>
                    </a:lnTo>
                    <a:lnTo>
                      <a:pt x="244" y="68"/>
                    </a:lnTo>
                    <a:lnTo>
                      <a:pt x="248" y="64"/>
                    </a:lnTo>
                    <a:lnTo>
                      <a:pt x="262" y="58"/>
                    </a:lnTo>
                    <a:lnTo>
                      <a:pt x="270" y="56"/>
                    </a:lnTo>
                    <a:lnTo>
                      <a:pt x="276" y="54"/>
                    </a:lnTo>
                    <a:lnTo>
                      <a:pt x="284" y="62"/>
                    </a:lnTo>
                    <a:lnTo>
                      <a:pt x="288" y="66"/>
                    </a:lnTo>
                    <a:lnTo>
                      <a:pt x="288" y="72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90" y="74"/>
                    </a:lnTo>
                    <a:lnTo>
                      <a:pt x="294" y="72"/>
                    </a:lnTo>
                    <a:lnTo>
                      <a:pt x="298" y="74"/>
                    </a:lnTo>
                    <a:lnTo>
                      <a:pt x="302" y="74"/>
                    </a:lnTo>
                    <a:lnTo>
                      <a:pt x="306" y="72"/>
                    </a:lnTo>
                    <a:lnTo>
                      <a:pt x="310" y="70"/>
                    </a:lnTo>
                    <a:lnTo>
                      <a:pt x="308" y="62"/>
                    </a:lnTo>
                    <a:lnTo>
                      <a:pt x="310" y="56"/>
                    </a:lnTo>
                    <a:lnTo>
                      <a:pt x="314" y="54"/>
                    </a:lnTo>
                    <a:lnTo>
                      <a:pt x="320" y="50"/>
                    </a:lnTo>
                    <a:lnTo>
                      <a:pt x="326" y="48"/>
                    </a:lnTo>
                    <a:lnTo>
                      <a:pt x="324" y="44"/>
                    </a:lnTo>
                    <a:lnTo>
                      <a:pt x="322" y="42"/>
                    </a:lnTo>
                    <a:lnTo>
                      <a:pt x="324" y="38"/>
                    </a:lnTo>
                    <a:lnTo>
                      <a:pt x="326" y="34"/>
                    </a:lnTo>
                    <a:lnTo>
                      <a:pt x="334" y="28"/>
                    </a:lnTo>
                    <a:lnTo>
                      <a:pt x="344" y="26"/>
                    </a:lnTo>
                    <a:lnTo>
                      <a:pt x="354" y="26"/>
                    </a:lnTo>
                    <a:lnTo>
                      <a:pt x="358" y="24"/>
                    </a:lnTo>
                    <a:lnTo>
                      <a:pt x="360" y="24"/>
                    </a:lnTo>
                    <a:lnTo>
                      <a:pt x="362" y="20"/>
                    </a:lnTo>
                    <a:lnTo>
                      <a:pt x="364" y="16"/>
                    </a:lnTo>
                    <a:lnTo>
                      <a:pt x="364" y="12"/>
                    </a:lnTo>
                    <a:lnTo>
                      <a:pt x="358" y="10"/>
                    </a:lnTo>
                    <a:lnTo>
                      <a:pt x="358" y="8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4" y="4"/>
                    </a:lnTo>
                    <a:lnTo>
                      <a:pt x="368" y="6"/>
                    </a:lnTo>
                    <a:lnTo>
                      <a:pt x="366" y="10"/>
                    </a:lnTo>
                    <a:lnTo>
                      <a:pt x="368" y="10"/>
                    </a:lnTo>
                    <a:lnTo>
                      <a:pt x="372" y="12"/>
                    </a:lnTo>
                    <a:lnTo>
                      <a:pt x="374" y="12"/>
                    </a:lnTo>
                    <a:lnTo>
                      <a:pt x="384" y="14"/>
                    </a:lnTo>
                    <a:lnTo>
                      <a:pt x="390" y="18"/>
                    </a:lnTo>
                    <a:lnTo>
                      <a:pt x="398" y="22"/>
                    </a:lnTo>
                    <a:lnTo>
                      <a:pt x="408" y="22"/>
                    </a:lnTo>
                    <a:lnTo>
                      <a:pt x="414" y="22"/>
                    </a:lnTo>
                    <a:lnTo>
                      <a:pt x="416" y="18"/>
                    </a:lnTo>
                    <a:lnTo>
                      <a:pt x="418" y="24"/>
                    </a:lnTo>
                    <a:lnTo>
                      <a:pt x="422" y="26"/>
                    </a:lnTo>
                    <a:lnTo>
                      <a:pt x="424" y="22"/>
                    </a:lnTo>
                    <a:lnTo>
                      <a:pt x="424" y="20"/>
                    </a:lnTo>
                    <a:lnTo>
                      <a:pt x="428" y="20"/>
                    </a:lnTo>
                    <a:lnTo>
                      <a:pt x="432" y="22"/>
                    </a:lnTo>
                    <a:lnTo>
                      <a:pt x="434" y="26"/>
                    </a:lnTo>
                    <a:lnTo>
                      <a:pt x="432" y="30"/>
                    </a:lnTo>
                    <a:lnTo>
                      <a:pt x="428" y="36"/>
                    </a:lnTo>
                    <a:lnTo>
                      <a:pt x="422" y="40"/>
                    </a:lnTo>
                    <a:lnTo>
                      <a:pt x="416" y="42"/>
                    </a:lnTo>
                    <a:lnTo>
                      <a:pt x="416" y="48"/>
                    </a:lnTo>
                    <a:lnTo>
                      <a:pt x="416" y="50"/>
                    </a:lnTo>
                    <a:lnTo>
                      <a:pt x="418" y="52"/>
                    </a:lnTo>
                    <a:lnTo>
                      <a:pt x="420" y="54"/>
                    </a:lnTo>
                    <a:lnTo>
                      <a:pt x="422" y="54"/>
                    </a:lnTo>
                    <a:lnTo>
                      <a:pt x="424" y="52"/>
                    </a:lnTo>
                    <a:lnTo>
                      <a:pt x="426" y="54"/>
                    </a:lnTo>
                    <a:lnTo>
                      <a:pt x="428" y="54"/>
                    </a:lnTo>
                    <a:lnTo>
                      <a:pt x="426" y="58"/>
                    </a:lnTo>
                    <a:lnTo>
                      <a:pt x="422" y="60"/>
                    </a:lnTo>
                    <a:lnTo>
                      <a:pt x="420" y="60"/>
                    </a:lnTo>
                    <a:lnTo>
                      <a:pt x="418" y="56"/>
                    </a:lnTo>
                    <a:lnTo>
                      <a:pt x="418" y="54"/>
                    </a:lnTo>
                    <a:lnTo>
                      <a:pt x="410" y="60"/>
                    </a:lnTo>
                    <a:lnTo>
                      <a:pt x="406" y="64"/>
                    </a:lnTo>
                    <a:lnTo>
                      <a:pt x="404" y="70"/>
                    </a:lnTo>
                    <a:lnTo>
                      <a:pt x="404" y="76"/>
                    </a:lnTo>
                    <a:lnTo>
                      <a:pt x="408" y="80"/>
                    </a:lnTo>
                    <a:lnTo>
                      <a:pt x="410" y="84"/>
                    </a:lnTo>
                    <a:lnTo>
                      <a:pt x="414" y="86"/>
                    </a:lnTo>
                    <a:lnTo>
                      <a:pt x="424" y="90"/>
                    </a:lnTo>
                    <a:lnTo>
                      <a:pt x="430" y="92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6" y="108"/>
                    </a:lnTo>
                    <a:lnTo>
                      <a:pt x="458" y="110"/>
                    </a:lnTo>
                    <a:lnTo>
                      <a:pt x="462" y="116"/>
                    </a:lnTo>
                    <a:lnTo>
                      <a:pt x="464" y="120"/>
                    </a:lnTo>
                    <a:lnTo>
                      <a:pt x="466" y="122"/>
                    </a:lnTo>
                    <a:lnTo>
                      <a:pt x="468" y="122"/>
                    </a:lnTo>
                    <a:lnTo>
                      <a:pt x="472" y="122"/>
                    </a:lnTo>
                    <a:lnTo>
                      <a:pt x="476" y="120"/>
                    </a:lnTo>
                    <a:lnTo>
                      <a:pt x="480" y="116"/>
                    </a:lnTo>
                    <a:lnTo>
                      <a:pt x="484" y="110"/>
                    </a:lnTo>
                    <a:lnTo>
                      <a:pt x="486" y="104"/>
                    </a:lnTo>
                    <a:lnTo>
                      <a:pt x="490" y="92"/>
                    </a:lnTo>
                    <a:lnTo>
                      <a:pt x="494" y="84"/>
                    </a:lnTo>
                    <a:lnTo>
                      <a:pt x="498" y="76"/>
                    </a:lnTo>
                    <a:lnTo>
                      <a:pt x="500" y="64"/>
                    </a:lnTo>
                    <a:lnTo>
                      <a:pt x="502" y="52"/>
                    </a:lnTo>
                    <a:lnTo>
                      <a:pt x="504" y="42"/>
                    </a:lnTo>
                    <a:lnTo>
                      <a:pt x="510" y="32"/>
                    </a:lnTo>
                    <a:lnTo>
                      <a:pt x="514" y="24"/>
                    </a:lnTo>
                    <a:lnTo>
                      <a:pt x="520" y="6"/>
                    </a:lnTo>
                    <a:lnTo>
                      <a:pt x="522" y="0"/>
                    </a:lnTo>
                    <a:lnTo>
                      <a:pt x="524" y="0"/>
                    </a:lnTo>
                    <a:lnTo>
                      <a:pt x="528" y="0"/>
                    </a:lnTo>
                    <a:lnTo>
                      <a:pt x="532" y="0"/>
                    </a:lnTo>
                    <a:lnTo>
                      <a:pt x="534" y="4"/>
                    </a:lnTo>
                    <a:lnTo>
                      <a:pt x="532" y="12"/>
                    </a:lnTo>
                    <a:lnTo>
                      <a:pt x="532" y="20"/>
                    </a:lnTo>
                    <a:lnTo>
                      <a:pt x="532" y="26"/>
                    </a:lnTo>
                    <a:lnTo>
                      <a:pt x="536" y="44"/>
                    </a:lnTo>
                    <a:lnTo>
                      <a:pt x="538" y="56"/>
                    </a:lnTo>
                    <a:lnTo>
                      <a:pt x="540" y="60"/>
                    </a:lnTo>
                    <a:lnTo>
                      <a:pt x="542" y="62"/>
                    </a:lnTo>
                    <a:lnTo>
                      <a:pt x="546" y="62"/>
                    </a:lnTo>
                    <a:lnTo>
                      <a:pt x="548" y="60"/>
                    </a:lnTo>
                    <a:lnTo>
                      <a:pt x="552" y="68"/>
                    </a:lnTo>
                    <a:lnTo>
                      <a:pt x="558" y="76"/>
                    </a:lnTo>
                    <a:lnTo>
                      <a:pt x="554" y="82"/>
                    </a:lnTo>
                    <a:lnTo>
                      <a:pt x="556" y="90"/>
                    </a:lnTo>
                    <a:lnTo>
                      <a:pt x="554" y="100"/>
                    </a:lnTo>
                    <a:lnTo>
                      <a:pt x="556" y="106"/>
                    </a:lnTo>
                    <a:lnTo>
                      <a:pt x="558" y="110"/>
                    </a:lnTo>
                    <a:lnTo>
                      <a:pt x="560" y="118"/>
                    </a:lnTo>
                    <a:lnTo>
                      <a:pt x="560" y="124"/>
                    </a:lnTo>
                    <a:lnTo>
                      <a:pt x="562" y="132"/>
                    </a:lnTo>
                    <a:lnTo>
                      <a:pt x="564" y="136"/>
                    </a:lnTo>
                    <a:lnTo>
                      <a:pt x="564" y="144"/>
                    </a:lnTo>
                    <a:lnTo>
                      <a:pt x="564" y="148"/>
                    </a:lnTo>
                    <a:lnTo>
                      <a:pt x="568" y="152"/>
                    </a:lnTo>
                    <a:lnTo>
                      <a:pt x="576" y="158"/>
                    </a:lnTo>
                    <a:lnTo>
                      <a:pt x="584" y="162"/>
                    </a:lnTo>
                    <a:lnTo>
                      <a:pt x="592" y="168"/>
                    </a:lnTo>
                    <a:lnTo>
                      <a:pt x="594" y="174"/>
                    </a:lnTo>
                    <a:lnTo>
                      <a:pt x="594" y="178"/>
                    </a:lnTo>
                    <a:lnTo>
                      <a:pt x="596" y="182"/>
                    </a:lnTo>
                    <a:lnTo>
                      <a:pt x="598" y="186"/>
                    </a:lnTo>
                    <a:lnTo>
                      <a:pt x="598" y="200"/>
                    </a:lnTo>
                    <a:lnTo>
                      <a:pt x="598" y="206"/>
                    </a:lnTo>
                    <a:lnTo>
                      <a:pt x="600" y="208"/>
                    </a:lnTo>
                    <a:lnTo>
                      <a:pt x="602" y="208"/>
                    </a:lnTo>
                    <a:lnTo>
                      <a:pt x="604" y="208"/>
                    </a:lnTo>
                    <a:lnTo>
                      <a:pt x="604" y="206"/>
                    </a:lnTo>
                    <a:lnTo>
                      <a:pt x="612" y="216"/>
                    </a:lnTo>
                    <a:lnTo>
                      <a:pt x="614" y="220"/>
                    </a:lnTo>
                    <a:lnTo>
                      <a:pt x="614" y="228"/>
                    </a:lnTo>
                    <a:lnTo>
                      <a:pt x="616" y="232"/>
                    </a:lnTo>
                    <a:lnTo>
                      <a:pt x="618" y="234"/>
                    </a:lnTo>
                    <a:lnTo>
                      <a:pt x="620" y="236"/>
                    </a:lnTo>
                    <a:lnTo>
                      <a:pt x="622" y="238"/>
                    </a:lnTo>
                    <a:lnTo>
                      <a:pt x="632" y="250"/>
                    </a:lnTo>
                    <a:lnTo>
                      <a:pt x="634" y="258"/>
                    </a:lnTo>
                    <a:lnTo>
                      <a:pt x="636" y="264"/>
                    </a:lnTo>
                    <a:lnTo>
                      <a:pt x="634" y="270"/>
                    </a:lnTo>
                    <a:lnTo>
                      <a:pt x="632" y="276"/>
                    </a:lnTo>
                    <a:lnTo>
                      <a:pt x="630" y="280"/>
                    </a:lnTo>
                    <a:lnTo>
                      <a:pt x="630" y="288"/>
                    </a:lnTo>
                    <a:lnTo>
                      <a:pt x="630" y="300"/>
                    </a:lnTo>
                    <a:lnTo>
                      <a:pt x="630" y="312"/>
                    </a:lnTo>
                    <a:lnTo>
                      <a:pt x="626" y="322"/>
                    </a:lnTo>
                    <a:lnTo>
                      <a:pt x="624" y="328"/>
                    </a:lnTo>
                    <a:lnTo>
                      <a:pt x="620" y="336"/>
                    </a:lnTo>
                    <a:lnTo>
                      <a:pt x="608" y="352"/>
                    </a:lnTo>
                    <a:lnTo>
                      <a:pt x="600" y="370"/>
                    </a:lnTo>
                    <a:lnTo>
                      <a:pt x="598" y="376"/>
                    </a:lnTo>
                    <a:lnTo>
                      <a:pt x="594" y="378"/>
                    </a:lnTo>
                    <a:lnTo>
                      <a:pt x="590" y="382"/>
                    </a:lnTo>
                    <a:lnTo>
                      <a:pt x="586" y="384"/>
                    </a:lnTo>
                    <a:lnTo>
                      <a:pt x="582" y="390"/>
                    </a:lnTo>
                    <a:lnTo>
                      <a:pt x="578" y="394"/>
                    </a:lnTo>
                    <a:lnTo>
                      <a:pt x="566" y="402"/>
                    </a:lnTo>
                    <a:lnTo>
                      <a:pt x="558" y="408"/>
                    </a:lnTo>
                    <a:lnTo>
                      <a:pt x="552" y="416"/>
                    </a:lnTo>
                    <a:lnTo>
                      <a:pt x="548" y="424"/>
                    </a:lnTo>
                    <a:lnTo>
                      <a:pt x="542" y="432"/>
                    </a:lnTo>
                    <a:lnTo>
                      <a:pt x="522" y="454"/>
                    </a:lnTo>
                    <a:lnTo>
                      <a:pt x="510" y="466"/>
                    </a:lnTo>
                    <a:lnTo>
                      <a:pt x="500" y="480"/>
                    </a:lnTo>
                    <a:lnTo>
                      <a:pt x="498" y="482"/>
                    </a:lnTo>
                    <a:lnTo>
                      <a:pt x="496" y="486"/>
                    </a:lnTo>
                    <a:lnTo>
                      <a:pt x="496" y="488"/>
                    </a:lnTo>
                    <a:lnTo>
                      <a:pt x="494" y="490"/>
                    </a:lnTo>
                    <a:lnTo>
                      <a:pt x="484" y="490"/>
                    </a:lnTo>
                    <a:lnTo>
                      <a:pt x="476" y="490"/>
                    </a:lnTo>
                    <a:lnTo>
                      <a:pt x="468" y="492"/>
                    </a:lnTo>
                    <a:lnTo>
                      <a:pt x="462" y="492"/>
                    </a:lnTo>
                    <a:lnTo>
                      <a:pt x="454" y="496"/>
                    </a:lnTo>
                    <a:lnTo>
                      <a:pt x="448" y="500"/>
                    </a:lnTo>
                    <a:lnTo>
                      <a:pt x="442" y="504"/>
                    </a:lnTo>
                    <a:lnTo>
                      <a:pt x="438" y="506"/>
                    </a:lnTo>
                    <a:lnTo>
                      <a:pt x="434" y="508"/>
                    </a:lnTo>
                    <a:lnTo>
                      <a:pt x="432" y="512"/>
                    </a:lnTo>
                    <a:lnTo>
                      <a:pt x="428" y="514"/>
                    </a:lnTo>
                    <a:lnTo>
                      <a:pt x="426" y="516"/>
                    </a:lnTo>
                    <a:lnTo>
                      <a:pt x="420" y="506"/>
                    </a:lnTo>
                    <a:lnTo>
                      <a:pt x="416" y="494"/>
                    </a:lnTo>
                    <a:lnTo>
                      <a:pt x="412" y="494"/>
                    </a:lnTo>
                    <a:lnTo>
                      <a:pt x="410" y="496"/>
                    </a:lnTo>
                    <a:lnTo>
                      <a:pt x="408" y="500"/>
                    </a:lnTo>
                    <a:lnTo>
                      <a:pt x="386" y="514"/>
                    </a:lnTo>
                    <a:lnTo>
                      <a:pt x="380" y="510"/>
                    </a:lnTo>
                    <a:lnTo>
                      <a:pt x="378" y="504"/>
                    </a:lnTo>
                    <a:lnTo>
                      <a:pt x="370" y="504"/>
                    </a:lnTo>
                    <a:lnTo>
                      <a:pt x="364" y="504"/>
                    </a:lnTo>
                    <a:lnTo>
                      <a:pt x="358" y="500"/>
                    </a:lnTo>
                    <a:lnTo>
                      <a:pt x="354" y="494"/>
                    </a:lnTo>
                    <a:lnTo>
                      <a:pt x="348" y="488"/>
                    </a:lnTo>
                    <a:lnTo>
                      <a:pt x="346" y="482"/>
                    </a:lnTo>
                    <a:lnTo>
                      <a:pt x="346" y="478"/>
                    </a:lnTo>
                    <a:lnTo>
                      <a:pt x="350" y="474"/>
                    </a:lnTo>
                    <a:lnTo>
                      <a:pt x="352" y="470"/>
                    </a:lnTo>
                    <a:lnTo>
                      <a:pt x="354" y="464"/>
                    </a:lnTo>
                    <a:lnTo>
                      <a:pt x="352" y="458"/>
                    </a:lnTo>
                    <a:lnTo>
                      <a:pt x="348" y="454"/>
                    </a:lnTo>
                    <a:lnTo>
                      <a:pt x="344" y="452"/>
                    </a:lnTo>
                    <a:lnTo>
                      <a:pt x="340" y="448"/>
                    </a:lnTo>
                    <a:lnTo>
                      <a:pt x="346" y="440"/>
                    </a:lnTo>
                    <a:lnTo>
                      <a:pt x="346" y="436"/>
                    </a:lnTo>
                    <a:lnTo>
                      <a:pt x="348" y="432"/>
                    </a:lnTo>
                    <a:lnTo>
                      <a:pt x="346" y="428"/>
                    </a:lnTo>
                    <a:lnTo>
                      <a:pt x="342" y="428"/>
                    </a:lnTo>
                    <a:lnTo>
                      <a:pt x="340" y="430"/>
                    </a:lnTo>
                    <a:lnTo>
                      <a:pt x="336" y="436"/>
                    </a:lnTo>
                    <a:lnTo>
                      <a:pt x="332" y="442"/>
                    </a:lnTo>
                    <a:lnTo>
                      <a:pt x="330" y="444"/>
                    </a:lnTo>
                    <a:lnTo>
                      <a:pt x="326" y="444"/>
                    </a:lnTo>
                    <a:lnTo>
                      <a:pt x="324" y="444"/>
                    </a:lnTo>
                    <a:lnTo>
                      <a:pt x="322" y="442"/>
                    </a:lnTo>
                    <a:lnTo>
                      <a:pt x="324" y="438"/>
                    </a:lnTo>
                    <a:lnTo>
                      <a:pt x="328" y="438"/>
                    </a:lnTo>
                    <a:lnTo>
                      <a:pt x="332" y="436"/>
                    </a:lnTo>
                    <a:lnTo>
                      <a:pt x="346" y="420"/>
                    </a:lnTo>
                    <a:lnTo>
                      <a:pt x="352" y="412"/>
                    </a:lnTo>
                    <a:lnTo>
                      <a:pt x="356" y="404"/>
                    </a:lnTo>
                    <a:lnTo>
                      <a:pt x="350" y="404"/>
                    </a:lnTo>
                    <a:lnTo>
                      <a:pt x="342" y="404"/>
                    </a:lnTo>
                    <a:lnTo>
                      <a:pt x="340" y="410"/>
                    </a:lnTo>
                    <a:lnTo>
                      <a:pt x="338" y="416"/>
                    </a:lnTo>
                    <a:lnTo>
                      <a:pt x="332" y="416"/>
                    </a:lnTo>
                    <a:lnTo>
                      <a:pt x="326" y="418"/>
                    </a:lnTo>
                    <a:lnTo>
                      <a:pt x="318" y="424"/>
                    </a:lnTo>
                    <a:lnTo>
                      <a:pt x="312" y="432"/>
                    </a:lnTo>
                    <a:lnTo>
                      <a:pt x="310" y="438"/>
                    </a:lnTo>
                    <a:lnTo>
                      <a:pt x="304" y="438"/>
                    </a:lnTo>
                    <a:lnTo>
                      <a:pt x="304" y="436"/>
                    </a:lnTo>
                    <a:lnTo>
                      <a:pt x="304" y="434"/>
                    </a:lnTo>
                    <a:lnTo>
                      <a:pt x="304" y="426"/>
                    </a:lnTo>
                    <a:lnTo>
                      <a:pt x="306" y="418"/>
                    </a:lnTo>
                    <a:lnTo>
                      <a:pt x="304" y="410"/>
                    </a:lnTo>
                    <a:lnTo>
                      <a:pt x="304" y="406"/>
                    </a:lnTo>
                    <a:lnTo>
                      <a:pt x="302" y="400"/>
                    </a:lnTo>
                    <a:lnTo>
                      <a:pt x="300" y="392"/>
                    </a:lnTo>
                    <a:lnTo>
                      <a:pt x="286" y="388"/>
                    </a:lnTo>
                    <a:lnTo>
                      <a:pt x="276" y="384"/>
                    </a:lnTo>
                    <a:lnTo>
                      <a:pt x="270" y="382"/>
                    </a:lnTo>
                    <a:lnTo>
                      <a:pt x="268" y="380"/>
                    </a:lnTo>
                    <a:lnTo>
                      <a:pt x="264" y="378"/>
                    </a:lnTo>
                    <a:lnTo>
                      <a:pt x="232" y="378"/>
                    </a:lnTo>
                    <a:lnTo>
                      <a:pt x="208" y="392"/>
                    </a:lnTo>
                    <a:lnTo>
                      <a:pt x="176" y="392"/>
                    </a:lnTo>
                    <a:lnTo>
                      <a:pt x="164" y="398"/>
                    </a:lnTo>
                    <a:lnTo>
                      <a:pt x="150" y="406"/>
                    </a:lnTo>
                    <a:lnTo>
                      <a:pt x="134" y="416"/>
                    </a:lnTo>
                    <a:lnTo>
                      <a:pt x="122" y="420"/>
                    </a:lnTo>
                    <a:lnTo>
                      <a:pt x="108" y="422"/>
                    </a:lnTo>
                    <a:lnTo>
                      <a:pt x="92" y="422"/>
                    </a:lnTo>
                    <a:lnTo>
                      <a:pt x="84" y="424"/>
                    </a:lnTo>
                    <a:lnTo>
                      <a:pt x="74" y="426"/>
                    </a:lnTo>
                    <a:lnTo>
                      <a:pt x="58" y="432"/>
                    </a:lnTo>
                    <a:lnTo>
                      <a:pt x="42" y="438"/>
                    </a:lnTo>
                    <a:lnTo>
                      <a:pt x="32" y="440"/>
                    </a:lnTo>
                    <a:lnTo>
                      <a:pt x="24" y="440"/>
                    </a:lnTo>
                    <a:lnTo>
                      <a:pt x="18" y="440"/>
                    </a:lnTo>
                    <a:lnTo>
                      <a:pt x="14" y="436"/>
                    </a:lnTo>
                    <a:lnTo>
                      <a:pt x="6" y="430"/>
                    </a:lnTo>
                    <a:lnTo>
                      <a:pt x="4" y="428"/>
                    </a:lnTo>
                    <a:lnTo>
                      <a:pt x="2" y="428"/>
                    </a:lnTo>
                    <a:lnTo>
                      <a:pt x="0" y="426"/>
                    </a:lnTo>
                    <a:lnTo>
                      <a:pt x="0" y="422"/>
                    </a:lnTo>
                    <a:lnTo>
                      <a:pt x="0" y="420"/>
                    </a:lnTo>
                    <a:lnTo>
                      <a:pt x="2" y="416"/>
                    </a:lnTo>
                    <a:lnTo>
                      <a:pt x="4" y="414"/>
                    </a:lnTo>
                    <a:lnTo>
                      <a:pt x="10" y="412"/>
                    </a:lnTo>
                    <a:lnTo>
                      <a:pt x="16" y="408"/>
                    </a:lnTo>
                    <a:lnTo>
                      <a:pt x="24" y="394"/>
                    </a:lnTo>
                    <a:lnTo>
                      <a:pt x="30" y="380"/>
                    </a:lnTo>
                    <a:lnTo>
                      <a:pt x="28" y="376"/>
                    </a:lnTo>
                    <a:lnTo>
                      <a:pt x="26" y="372"/>
                    </a:lnTo>
                    <a:lnTo>
                      <a:pt x="26" y="362"/>
                    </a:lnTo>
                    <a:lnTo>
                      <a:pt x="26" y="328"/>
                    </a:lnTo>
                    <a:lnTo>
                      <a:pt x="26" y="316"/>
                    </a:lnTo>
                    <a:lnTo>
                      <a:pt x="26" y="304"/>
                    </a:lnTo>
                    <a:lnTo>
                      <a:pt x="24" y="296"/>
                    </a:lnTo>
                    <a:lnTo>
                      <a:pt x="20" y="288"/>
                    </a:lnTo>
                    <a:lnTo>
                      <a:pt x="16" y="280"/>
                    </a:lnTo>
                    <a:lnTo>
                      <a:pt x="16" y="276"/>
                    </a:lnTo>
                    <a:lnTo>
                      <a:pt x="20" y="280"/>
                    </a:lnTo>
                    <a:lnTo>
                      <a:pt x="20" y="284"/>
                    </a:lnTo>
                    <a:lnTo>
                      <a:pt x="26" y="284"/>
                    </a:lnTo>
                    <a:lnTo>
                      <a:pt x="24" y="278"/>
                    </a:lnTo>
                    <a:lnTo>
                      <a:pt x="24" y="272"/>
                    </a:lnTo>
                    <a:lnTo>
                      <a:pt x="28" y="276"/>
                    </a:lnTo>
                    <a:lnTo>
                      <a:pt x="28" y="280"/>
                    </a:lnTo>
                    <a:lnTo>
                      <a:pt x="30" y="278"/>
                    </a:lnTo>
                    <a:lnTo>
                      <a:pt x="30" y="276"/>
                    </a:lnTo>
                    <a:lnTo>
                      <a:pt x="32" y="272"/>
                    </a:lnTo>
                    <a:lnTo>
                      <a:pt x="28" y="256"/>
                    </a:lnTo>
                    <a:lnTo>
                      <a:pt x="36" y="236"/>
                    </a:lnTo>
                    <a:lnTo>
                      <a:pt x="38" y="226"/>
                    </a:lnTo>
                    <a:lnTo>
                      <a:pt x="40" y="214"/>
                    </a:lnTo>
                    <a:lnTo>
                      <a:pt x="40" y="208"/>
                    </a:lnTo>
                    <a:lnTo>
                      <a:pt x="44" y="202"/>
                    </a:lnTo>
                    <a:lnTo>
                      <a:pt x="46" y="206"/>
                    </a:lnTo>
                    <a:lnTo>
                      <a:pt x="48" y="208"/>
                    </a:lnTo>
                    <a:lnTo>
                      <a:pt x="48" y="210"/>
                    </a:lnTo>
                    <a:lnTo>
                      <a:pt x="52" y="208"/>
                    </a:lnTo>
                    <a:lnTo>
                      <a:pt x="54" y="206"/>
                    </a:lnTo>
                    <a:lnTo>
                      <a:pt x="56" y="202"/>
                    </a:lnTo>
                    <a:lnTo>
                      <a:pt x="58" y="198"/>
                    </a:lnTo>
                    <a:lnTo>
                      <a:pt x="62" y="196"/>
                    </a:lnTo>
                    <a:lnTo>
                      <a:pt x="70" y="194"/>
                    </a:lnTo>
                    <a:lnTo>
                      <a:pt x="76" y="190"/>
                    </a:lnTo>
                    <a:lnTo>
                      <a:pt x="78" y="188"/>
                    </a:lnTo>
                    <a:lnTo>
                      <a:pt x="82" y="186"/>
                    </a:lnTo>
                    <a:lnTo>
                      <a:pt x="86" y="182"/>
                    </a:lnTo>
                    <a:lnTo>
                      <a:pt x="94" y="178"/>
                    </a:lnTo>
                    <a:lnTo>
                      <a:pt x="102" y="176"/>
                    </a:lnTo>
                    <a:lnTo>
                      <a:pt x="110" y="174"/>
                    </a:lnTo>
                    <a:lnTo>
                      <a:pt x="118" y="172"/>
                    </a:lnTo>
                    <a:lnTo>
                      <a:pt x="128" y="168"/>
                    </a:lnTo>
                    <a:lnTo>
                      <a:pt x="138" y="166"/>
                    </a:lnTo>
                    <a:lnTo>
                      <a:pt x="146" y="166"/>
                    </a:lnTo>
                    <a:lnTo>
                      <a:pt x="156" y="164"/>
                    </a:lnTo>
                    <a:lnTo>
                      <a:pt x="162" y="162"/>
                    </a:lnTo>
                    <a:lnTo>
                      <a:pt x="168" y="152"/>
                    </a:lnTo>
                    <a:lnTo>
                      <a:pt x="18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9" name="Freeform 272"/>
              <p:cNvSpPr/>
              <p:nvPr/>
            </p:nvSpPr>
            <p:spPr bwMode="auto">
              <a:xfrm>
                <a:off x="7515983" y="4807908"/>
                <a:ext cx="94555" cy="58407"/>
              </a:xfrm>
              <a:custGeom>
                <a:avLst/>
                <a:gdLst>
                  <a:gd name="T0" fmla="*/ 2147483647 w 64"/>
                  <a:gd name="T1" fmla="*/ 0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2147483647 w 64"/>
                  <a:gd name="T13" fmla="*/ 2147483647 h 38"/>
                  <a:gd name="T14" fmla="*/ 2147483647 w 64"/>
                  <a:gd name="T15" fmla="*/ 2147483647 h 38"/>
                  <a:gd name="T16" fmla="*/ 2147483647 w 64"/>
                  <a:gd name="T17" fmla="*/ 2147483647 h 38"/>
                  <a:gd name="T18" fmla="*/ 0 w 64"/>
                  <a:gd name="T19" fmla="*/ 2147483647 h 38"/>
                  <a:gd name="T20" fmla="*/ 0 w 64"/>
                  <a:gd name="T21" fmla="*/ 2147483647 h 38"/>
                  <a:gd name="T22" fmla="*/ 0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2147483647 h 38"/>
                  <a:gd name="T38" fmla="*/ 2147483647 w 64"/>
                  <a:gd name="T39" fmla="*/ 2147483647 h 38"/>
                  <a:gd name="T40" fmla="*/ 2147483647 w 64"/>
                  <a:gd name="T41" fmla="*/ 0 h 38"/>
                  <a:gd name="T42" fmla="*/ 2147483647 w 64"/>
                  <a:gd name="T43" fmla="*/ 0 h 38"/>
                  <a:gd name="T44" fmla="*/ 2147483647 w 64"/>
                  <a:gd name="T45" fmla="*/ 2147483647 h 38"/>
                  <a:gd name="T46" fmla="*/ 2147483647 w 64"/>
                  <a:gd name="T47" fmla="*/ 0 h 3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38"/>
                  <a:gd name="T74" fmla="*/ 64 w 64"/>
                  <a:gd name="T75" fmla="*/ 38 h 3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38">
                    <a:moveTo>
                      <a:pt x="64" y="0"/>
                    </a:moveTo>
                    <a:lnTo>
                      <a:pt x="52" y="10"/>
                    </a:lnTo>
                    <a:lnTo>
                      <a:pt x="36" y="16"/>
                    </a:lnTo>
                    <a:lnTo>
                      <a:pt x="32" y="18"/>
                    </a:lnTo>
                    <a:lnTo>
                      <a:pt x="28" y="20"/>
                    </a:lnTo>
                    <a:lnTo>
                      <a:pt x="22" y="28"/>
                    </a:lnTo>
                    <a:lnTo>
                      <a:pt x="14" y="36"/>
                    </a:lnTo>
                    <a:lnTo>
                      <a:pt x="8" y="38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10" y="20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30" y="8"/>
                    </a:lnTo>
                    <a:lnTo>
                      <a:pt x="32" y="6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0" name="Freeform 273"/>
              <p:cNvSpPr/>
              <p:nvPr/>
            </p:nvSpPr>
            <p:spPr bwMode="auto">
              <a:xfrm>
                <a:off x="7437572" y="4799943"/>
                <a:ext cx="72646" cy="15929"/>
              </a:xfrm>
              <a:custGeom>
                <a:avLst/>
                <a:gdLst>
                  <a:gd name="T0" fmla="*/ 2147483647 w 50"/>
                  <a:gd name="T1" fmla="*/ 2147483647 h 10"/>
                  <a:gd name="T2" fmla="*/ 2147483647 w 50"/>
                  <a:gd name="T3" fmla="*/ 2147483647 h 10"/>
                  <a:gd name="T4" fmla="*/ 2147483647 w 50"/>
                  <a:gd name="T5" fmla="*/ 2147483647 h 10"/>
                  <a:gd name="T6" fmla="*/ 2147483647 w 50"/>
                  <a:gd name="T7" fmla="*/ 2147483647 h 10"/>
                  <a:gd name="T8" fmla="*/ 2147483647 w 50"/>
                  <a:gd name="T9" fmla="*/ 2147483647 h 10"/>
                  <a:gd name="T10" fmla="*/ 2147483647 w 50"/>
                  <a:gd name="T11" fmla="*/ 2147483647 h 10"/>
                  <a:gd name="T12" fmla="*/ 2147483647 w 50"/>
                  <a:gd name="T13" fmla="*/ 2147483647 h 10"/>
                  <a:gd name="T14" fmla="*/ 0 w 50"/>
                  <a:gd name="T15" fmla="*/ 2147483647 h 10"/>
                  <a:gd name="T16" fmla="*/ 2147483647 w 50"/>
                  <a:gd name="T17" fmla="*/ 2147483647 h 10"/>
                  <a:gd name="T18" fmla="*/ 2147483647 w 50"/>
                  <a:gd name="T19" fmla="*/ 0 h 10"/>
                  <a:gd name="T20" fmla="*/ 2147483647 w 50"/>
                  <a:gd name="T21" fmla="*/ 2147483647 h 10"/>
                  <a:gd name="T22" fmla="*/ 2147483647 w 50"/>
                  <a:gd name="T23" fmla="*/ 2147483647 h 10"/>
                  <a:gd name="T24" fmla="*/ 2147483647 w 50"/>
                  <a:gd name="T25" fmla="*/ 2147483647 h 10"/>
                  <a:gd name="T26" fmla="*/ 2147483647 w 50"/>
                  <a:gd name="T27" fmla="*/ 2147483647 h 10"/>
                  <a:gd name="T28" fmla="*/ 2147483647 w 50"/>
                  <a:gd name="T29" fmla="*/ 2147483647 h 10"/>
                  <a:gd name="T30" fmla="*/ 2147483647 w 50"/>
                  <a:gd name="T31" fmla="*/ 2147483647 h 10"/>
                  <a:gd name="T32" fmla="*/ 2147483647 w 50"/>
                  <a:gd name="T33" fmla="*/ 2147483647 h 10"/>
                  <a:gd name="T34" fmla="*/ 2147483647 w 50"/>
                  <a:gd name="T35" fmla="*/ 2147483647 h 10"/>
                  <a:gd name="T36" fmla="*/ 2147483647 w 50"/>
                  <a:gd name="T37" fmla="*/ 2147483647 h 10"/>
                  <a:gd name="T38" fmla="*/ 2147483647 w 50"/>
                  <a:gd name="T39" fmla="*/ 2147483647 h 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0"/>
                  <a:gd name="T61" fmla="*/ 0 h 10"/>
                  <a:gd name="T62" fmla="*/ 50 w 50"/>
                  <a:gd name="T63" fmla="*/ 10 h 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0" h="10">
                    <a:moveTo>
                      <a:pt x="40" y="8"/>
                    </a:moveTo>
                    <a:lnTo>
                      <a:pt x="34" y="10"/>
                    </a:lnTo>
                    <a:lnTo>
                      <a:pt x="28" y="10"/>
                    </a:lnTo>
                    <a:lnTo>
                      <a:pt x="22" y="8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4" y="4"/>
                    </a:lnTo>
                    <a:lnTo>
                      <a:pt x="28" y="6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50" y="4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38" y="10"/>
                    </a:lnTo>
                    <a:lnTo>
                      <a:pt x="4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1" name="Freeform 274"/>
              <p:cNvSpPr/>
              <p:nvPr/>
            </p:nvSpPr>
            <p:spPr bwMode="auto">
              <a:xfrm>
                <a:off x="7105476" y="4737554"/>
                <a:ext cx="235234" cy="78319"/>
              </a:xfrm>
              <a:custGeom>
                <a:avLst/>
                <a:gdLst>
                  <a:gd name="T0" fmla="*/ 2147483647 w 162"/>
                  <a:gd name="T1" fmla="*/ 2147483647 h 50"/>
                  <a:gd name="T2" fmla="*/ 0 w 162"/>
                  <a:gd name="T3" fmla="*/ 2147483647 h 50"/>
                  <a:gd name="T4" fmla="*/ 2147483647 w 162"/>
                  <a:gd name="T5" fmla="*/ 2147483647 h 50"/>
                  <a:gd name="T6" fmla="*/ 2147483647 w 162"/>
                  <a:gd name="T7" fmla="*/ 2147483647 h 50"/>
                  <a:gd name="T8" fmla="*/ 2147483647 w 162"/>
                  <a:gd name="T9" fmla="*/ 2147483647 h 50"/>
                  <a:gd name="T10" fmla="*/ 2147483647 w 162"/>
                  <a:gd name="T11" fmla="*/ 0 h 50"/>
                  <a:gd name="T12" fmla="*/ 2147483647 w 162"/>
                  <a:gd name="T13" fmla="*/ 2147483647 h 50"/>
                  <a:gd name="T14" fmla="*/ 2147483647 w 162"/>
                  <a:gd name="T15" fmla="*/ 2147483647 h 50"/>
                  <a:gd name="T16" fmla="*/ 2147483647 w 162"/>
                  <a:gd name="T17" fmla="*/ 2147483647 h 50"/>
                  <a:gd name="T18" fmla="*/ 2147483647 w 162"/>
                  <a:gd name="T19" fmla="*/ 2147483647 h 50"/>
                  <a:gd name="T20" fmla="*/ 2147483647 w 162"/>
                  <a:gd name="T21" fmla="*/ 2147483647 h 50"/>
                  <a:gd name="T22" fmla="*/ 2147483647 w 162"/>
                  <a:gd name="T23" fmla="*/ 2147483647 h 50"/>
                  <a:gd name="T24" fmla="*/ 2147483647 w 162"/>
                  <a:gd name="T25" fmla="*/ 2147483647 h 50"/>
                  <a:gd name="T26" fmla="*/ 2147483647 w 162"/>
                  <a:gd name="T27" fmla="*/ 2147483647 h 50"/>
                  <a:gd name="T28" fmla="*/ 2147483647 w 162"/>
                  <a:gd name="T29" fmla="*/ 2147483647 h 50"/>
                  <a:gd name="T30" fmla="*/ 2147483647 w 162"/>
                  <a:gd name="T31" fmla="*/ 2147483647 h 50"/>
                  <a:gd name="T32" fmla="*/ 2147483647 w 162"/>
                  <a:gd name="T33" fmla="*/ 2147483647 h 50"/>
                  <a:gd name="T34" fmla="*/ 2147483647 w 162"/>
                  <a:gd name="T35" fmla="*/ 2147483647 h 50"/>
                  <a:gd name="T36" fmla="*/ 2147483647 w 162"/>
                  <a:gd name="T37" fmla="*/ 2147483647 h 50"/>
                  <a:gd name="T38" fmla="*/ 2147483647 w 162"/>
                  <a:gd name="T39" fmla="*/ 2147483647 h 50"/>
                  <a:gd name="T40" fmla="*/ 2147483647 w 162"/>
                  <a:gd name="T41" fmla="*/ 2147483647 h 50"/>
                  <a:gd name="T42" fmla="*/ 2147483647 w 162"/>
                  <a:gd name="T43" fmla="*/ 2147483647 h 50"/>
                  <a:gd name="T44" fmla="*/ 2147483647 w 162"/>
                  <a:gd name="T45" fmla="*/ 2147483647 h 50"/>
                  <a:gd name="T46" fmla="*/ 2147483647 w 162"/>
                  <a:gd name="T47" fmla="*/ 2147483647 h 50"/>
                  <a:gd name="T48" fmla="*/ 2147483647 w 162"/>
                  <a:gd name="T49" fmla="*/ 2147483647 h 50"/>
                  <a:gd name="T50" fmla="*/ 2147483647 w 162"/>
                  <a:gd name="T51" fmla="*/ 2147483647 h 50"/>
                  <a:gd name="T52" fmla="*/ 2147483647 w 162"/>
                  <a:gd name="T53" fmla="*/ 2147483647 h 50"/>
                  <a:gd name="T54" fmla="*/ 2147483647 w 162"/>
                  <a:gd name="T55" fmla="*/ 2147483647 h 50"/>
                  <a:gd name="T56" fmla="*/ 2147483647 w 162"/>
                  <a:gd name="T57" fmla="*/ 2147483647 h 50"/>
                  <a:gd name="T58" fmla="*/ 2147483647 w 162"/>
                  <a:gd name="T59" fmla="*/ 2147483647 h 50"/>
                  <a:gd name="T60" fmla="*/ 2147483647 w 162"/>
                  <a:gd name="T61" fmla="*/ 2147483647 h 50"/>
                  <a:gd name="T62" fmla="*/ 2147483647 w 162"/>
                  <a:gd name="T63" fmla="*/ 2147483647 h 50"/>
                  <a:gd name="T64" fmla="*/ 2147483647 w 162"/>
                  <a:gd name="T65" fmla="*/ 2147483647 h 50"/>
                  <a:gd name="T66" fmla="*/ 2147483647 w 162"/>
                  <a:gd name="T67" fmla="*/ 2147483647 h 5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62"/>
                  <a:gd name="T103" fmla="*/ 0 h 50"/>
                  <a:gd name="T104" fmla="*/ 162 w 162"/>
                  <a:gd name="T105" fmla="*/ 50 h 5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62" h="50">
                    <a:moveTo>
                      <a:pt x="16" y="16"/>
                    </a:moveTo>
                    <a:lnTo>
                      <a:pt x="8" y="16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36" y="2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62" y="16"/>
                    </a:lnTo>
                    <a:lnTo>
                      <a:pt x="70" y="16"/>
                    </a:lnTo>
                    <a:lnTo>
                      <a:pt x="78" y="14"/>
                    </a:lnTo>
                    <a:lnTo>
                      <a:pt x="84" y="12"/>
                    </a:lnTo>
                    <a:lnTo>
                      <a:pt x="88" y="10"/>
                    </a:lnTo>
                    <a:lnTo>
                      <a:pt x="90" y="8"/>
                    </a:lnTo>
                    <a:lnTo>
                      <a:pt x="92" y="10"/>
                    </a:lnTo>
                    <a:lnTo>
                      <a:pt x="94" y="10"/>
                    </a:lnTo>
                    <a:lnTo>
                      <a:pt x="100" y="12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14" y="18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8" y="30"/>
                    </a:lnTo>
                    <a:lnTo>
                      <a:pt x="124" y="32"/>
                    </a:lnTo>
                    <a:lnTo>
                      <a:pt x="132" y="32"/>
                    </a:lnTo>
                    <a:lnTo>
                      <a:pt x="146" y="34"/>
                    </a:lnTo>
                    <a:lnTo>
                      <a:pt x="150" y="36"/>
                    </a:lnTo>
                    <a:lnTo>
                      <a:pt x="162" y="40"/>
                    </a:lnTo>
                    <a:lnTo>
                      <a:pt x="162" y="42"/>
                    </a:lnTo>
                    <a:lnTo>
                      <a:pt x="160" y="46"/>
                    </a:lnTo>
                    <a:lnTo>
                      <a:pt x="156" y="48"/>
                    </a:lnTo>
                    <a:lnTo>
                      <a:pt x="152" y="48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46"/>
                    </a:lnTo>
                    <a:lnTo>
                      <a:pt x="144" y="48"/>
                    </a:lnTo>
                    <a:lnTo>
                      <a:pt x="142" y="50"/>
                    </a:lnTo>
                    <a:lnTo>
                      <a:pt x="136" y="48"/>
                    </a:lnTo>
                    <a:lnTo>
                      <a:pt x="130" y="46"/>
                    </a:lnTo>
                    <a:lnTo>
                      <a:pt x="126" y="44"/>
                    </a:lnTo>
                    <a:lnTo>
                      <a:pt x="118" y="42"/>
                    </a:lnTo>
                    <a:lnTo>
                      <a:pt x="92" y="42"/>
                    </a:lnTo>
                    <a:lnTo>
                      <a:pt x="90" y="40"/>
                    </a:lnTo>
                    <a:lnTo>
                      <a:pt x="84" y="40"/>
                    </a:lnTo>
                    <a:lnTo>
                      <a:pt x="82" y="38"/>
                    </a:lnTo>
                    <a:lnTo>
                      <a:pt x="80" y="36"/>
                    </a:lnTo>
                    <a:lnTo>
                      <a:pt x="74" y="34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36" y="32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24" y="26"/>
                    </a:lnTo>
                    <a:lnTo>
                      <a:pt x="20" y="26"/>
                    </a:lnTo>
                    <a:lnTo>
                      <a:pt x="18" y="22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2" name="Freeform 275"/>
              <p:cNvSpPr/>
              <p:nvPr/>
            </p:nvSpPr>
            <p:spPr bwMode="auto">
              <a:xfrm>
                <a:off x="7105476" y="4610119"/>
                <a:ext cx="33440" cy="41151"/>
              </a:xfrm>
              <a:custGeom>
                <a:avLst/>
                <a:gdLst>
                  <a:gd name="T0" fmla="*/ 0 w 24"/>
                  <a:gd name="T1" fmla="*/ 2147483647 h 26"/>
                  <a:gd name="T2" fmla="*/ 2147483647 w 24"/>
                  <a:gd name="T3" fmla="*/ 2147483647 h 26"/>
                  <a:gd name="T4" fmla="*/ 2147483647 w 24"/>
                  <a:gd name="T5" fmla="*/ 2147483647 h 26"/>
                  <a:gd name="T6" fmla="*/ 2147483647 w 24"/>
                  <a:gd name="T7" fmla="*/ 0 h 26"/>
                  <a:gd name="T8" fmla="*/ 2147483647 w 24"/>
                  <a:gd name="T9" fmla="*/ 0 h 26"/>
                  <a:gd name="T10" fmla="*/ 2147483647 w 24"/>
                  <a:gd name="T11" fmla="*/ 2147483647 h 26"/>
                  <a:gd name="T12" fmla="*/ 2147483647 w 24"/>
                  <a:gd name="T13" fmla="*/ 2147483647 h 26"/>
                  <a:gd name="T14" fmla="*/ 2147483647 w 24"/>
                  <a:gd name="T15" fmla="*/ 2147483647 h 26"/>
                  <a:gd name="T16" fmla="*/ 2147483647 w 24"/>
                  <a:gd name="T17" fmla="*/ 2147483647 h 26"/>
                  <a:gd name="T18" fmla="*/ 2147483647 w 24"/>
                  <a:gd name="T19" fmla="*/ 2147483647 h 26"/>
                  <a:gd name="T20" fmla="*/ 2147483647 w 24"/>
                  <a:gd name="T21" fmla="*/ 2147483647 h 26"/>
                  <a:gd name="T22" fmla="*/ 2147483647 w 24"/>
                  <a:gd name="T23" fmla="*/ 2147483647 h 26"/>
                  <a:gd name="T24" fmla="*/ 2147483647 w 24"/>
                  <a:gd name="T25" fmla="*/ 2147483647 h 26"/>
                  <a:gd name="T26" fmla="*/ 2147483647 w 24"/>
                  <a:gd name="T27" fmla="*/ 2147483647 h 26"/>
                  <a:gd name="T28" fmla="*/ 2147483647 w 24"/>
                  <a:gd name="T29" fmla="*/ 2147483647 h 26"/>
                  <a:gd name="T30" fmla="*/ 2147483647 w 24"/>
                  <a:gd name="T31" fmla="*/ 2147483647 h 26"/>
                  <a:gd name="T32" fmla="*/ 2147483647 w 24"/>
                  <a:gd name="T33" fmla="*/ 2147483647 h 26"/>
                  <a:gd name="T34" fmla="*/ 2147483647 w 24"/>
                  <a:gd name="T35" fmla="*/ 2147483647 h 26"/>
                  <a:gd name="T36" fmla="*/ 0 w 24"/>
                  <a:gd name="T37" fmla="*/ 2147483647 h 2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6"/>
                  <a:gd name="T59" fmla="*/ 24 w 24"/>
                  <a:gd name="T60" fmla="*/ 26 h 2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6">
                    <a:moveTo>
                      <a:pt x="0" y="6"/>
                    </a:moveTo>
                    <a:lnTo>
                      <a:pt x="4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24" y="24"/>
                    </a:lnTo>
                    <a:lnTo>
                      <a:pt x="22" y="26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3" name="Freeform 276"/>
              <p:cNvSpPr/>
              <p:nvPr/>
            </p:nvSpPr>
            <p:spPr bwMode="auto">
              <a:xfrm>
                <a:off x="7159672" y="4639322"/>
                <a:ext cx="17296" cy="15929"/>
              </a:xfrm>
              <a:custGeom>
                <a:avLst/>
                <a:gdLst>
                  <a:gd name="T0" fmla="*/ 2147483647 w 12"/>
                  <a:gd name="T1" fmla="*/ 2147483647 h 10"/>
                  <a:gd name="T2" fmla="*/ 2147483647 w 12"/>
                  <a:gd name="T3" fmla="*/ 2147483647 h 10"/>
                  <a:gd name="T4" fmla="*/ 2147483647 w 12"/>
                  <a:gd name="T5" fmla="*/ 2147483647 h 10"/>
                  <a:gd name="T6" fmla="*/ 2147483647 w 12"/>
                  <a:gd name="T7" fmla="*/ 2147483647 h 10"/>
                  <a:gd name="T8" fmla="*/ 2147483647 w 12"/>
                  <a:gd name="T9" fmla="*/ 2147483647 h 10"/>
                  <a:gd name="T10" fmla="*/ 0 w 12"/>
                  <a:gd name="T11" fmla="*/ 2147483647 h 10"/>
                  <a:gd name="T12" fmla="*/ 2147483647 w 12"/>
                  <a:gd name="T13" fmla="*/ 2147483647 h 10"/>
                  <a:gd name="T14" fmla="*/ 2147483647 w 12"/>
                  <a:gd name="T15" fmla="*/ 0 h 10"/>
                  <a:gd name="T16" fmla="*/ 2147483647 w 12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0"/>
                  <a:gd name="T29" fmla="*/ 12 w 12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0">
                    <a:moveTo>
                      <a:pt x="12" y="2"/>
                    </a:moveTo>
                    <a:lnTo>
                      <a:pt x="10" y="6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4" name="Freeform 277"/>
              <p:cNvSpPr/>
              <p:nvPr/>
            </p:nvSpPr>
            <p:spPr bwMode="auto">
              <a:xfrm>
                <a:off x="6948653" y="4592862"/>
                <a:ext cx="13837" cy="17257"/>
              </a:xfrm>
              <a:custGeom>
                <a:avLst/>
                <a:gdLst>
                  <a:gd name="T0" fmla="*/ 2147483647 w 10"/>
                  <a:gd name="T1" fmla="*/ 0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2147483647 h 12"/>
                  <a:gd name="T10" fmla="*/ 2147483647 w 10"/>
                  <a:gd name="T11" fmla="*/ 2147483647 h 12"/>
                  <a:gd name="T12" fmla="*/ 2147483647 w 10"/>
                  <a:gd name="T13" fmla="*/ 2147483647 h 12"/>
                  <a:gd name="T14" fmla="*/ 0 w 10"/>
                  <a:gd name="T15" fmla="*/ 2147483647 h 12"/>
                  <a:gd name="T16" fmla="*/ 2147483647 w 10"/>
                  <a:gd name="T17" fmla="*/ 0 h 12"/>
                  <a:gd name="T18" fmla="*/ 2147483647 w 10"/>
                  <a:gd name="T19" fmla="*/ 0 h 12"/>
                  <a:gd name="T20" fmla="*/ 2147483647 w 10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"/>
                  <a:gd name="T34" fmla="*/ 0 h 12"/>
                  <a:gd name="T35" fmla="*/ 10 w 10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" h="12">
                    <a:moveTo>
                      <a:pt x="6" y="0"/>
                    </a:moveTo>
                    <a:lnTo>
                      <a:pt x="6" y="6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5" name="Freeform 278"/>
              <p:cNvSpPr/>
              <p:nvPr/>
            </p:nvSpPr>
            <p:spPr bwMode="auto">
              <a:xfrm>
                <a:off x="6917519" y="4522508"/>
                <a:ext cx="17296" cy="22567"/>
              </a:xfrm>
              <a:custGeom>
                <a:avLst/>
                <a:gdLst>
                  <a:gd name="T0" fmla="*/ 2147483647 w 12"/>
                  <a:gd name="T1" fmla="*/ 2147483647 h 14"/>
                  <a:gd name="T2" fmla="*/ 2147483647 w 12"/>
                  <a:gd name="T3" fmla="*/ 2147483647 h 14"/>
                  <a:gd name="T4" fmla="*/ 2147483647 w 12"/>
                  <a:gd name="T5" fmla="*/ 2147483647 h 14"/>
                  <a:gd name="T6" fmla="*/ 2147483647 w 12"/>
                  <a:gd name="T7" fmla="*/ 2147483647 h 14"/>
                  <a:gd name="T8" fmla="*/ 0 w 12"/>
                  <a:gd name="T9" fmla="*/ 2147483647 h 14"/>
                  <a:gd name="T10" fmla="*/ 0 w 12"/>
                  <a:gd name="T11" fmla="*/ 2147483647 h 14"/>
                  <a:gd name="T12" fmla="*/ 0 w 12"/>
                  <a:gd name="T13" fmla="*/ 0 h 14"/>
                  <a:gd name="T14" fmla="*/ 2147483647 w 12"/>
                  <a:gd name="T15" fmla="*/ 2147483647 h 14"/>
                  <a:gd name="T16" fmla="*/ 2147483647 w 12"/>
                  <a:gd name="T17" fmla="*/ 2147483647 h 14"/>
                  <a:gd name="T18" fmla="*/ 2147483647 w 12"/>
                  <a:gd name="T19" fmla="*/ 214748364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4"/>
                  <a:gd name="T32" fmla="*/ 12 w 12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4">
                    <a:moveTo>
                      <a:pt x="12" y="8"/>
                    </a:moveTo>
                    <a:lnTo>
                      <a:pt x="10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6" name="Freeform 279"/>
              <p:cNvSpPr/>
              <p:nvPr/>
            </p:nvSpPr>
            <p:spPr bwMode="auto">
              <a:xfrm>
                <a:off x="7673959" y="4888882"/>
                <a:ext cx="29981" cy="15929"/>
              </a:xfrm>
              <a:custGeom>
                <a:avLst/>
                <a:gdLst>
                  <a:gd name="T0" fmla="*/ 0 w 20"/>
                  <a:gd name="T1" fmla="*/ 0 h 10"/>
                  <a:gd name="T2" fmla="*/ 0 w 20"/>
                  <a:gd name="T3" fmla="*/ 2147483647 h 10"/>
                  <a:gd name="T4" fmla="*/ 2147483647 w 20"/>
                  <a:gd name="T5" fmla="*/ 2147483647 h 10"/>
                  <a:gd name="T6" fmla="*/ 2147483647 w 20"/>
                  <a:gd name="T7" fmla="*/ 2147483647 h 10"/>
                  <a:gd name="T8" fmla="*/ 2147483647 w 20"/>
                  <a:gd name="T9" fmla="*/ 2147483647 h 10"/>
                  <a:gd name="T10" fmla="*/ 2147483647 w 20"/>
                  <a:gd name="T11" fmla="*/ 2147483647 h 10"/>
                  <a:gd name="T12" fmla="*/ 2147483647 w 20"/>
                  <a:gd name="T13" fmla="*/ 2147483647 h 10"/>
                  <a:gd name="T14" fmla="*/ 2147483647 w 20"/>
                  <a:gd name="T15" fmla="*/ 0 h 10"/>
                  <a:gd name="T16" fmla="*/ 2147483647 w 20"/>
                  <a:gd name="T17" fmla="*/ 0 h 10"/>
                  <a:gd name="T18" fmla="*/ 0 w 2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"/>
                  <a:gd name="T31" fmla="*/ 0 h 10"/>
                  <a:gd name="T32" fmla="*/ 20 w 20"/>
                  <a:gd name="T33" fmla="*/ 10 h 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" h="10">
                    <a:moveTo>
                      <a:pt x="0" y="0"/>
                    </a:moveTo>
                    <a:lnTo>
                      <a:pt x="0" y="8"/>
                    </a:lnTo>
                    <a:lnTo>
                      <a:pt x="4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7" name="Freeform 280"/>
              <p:cNvSpPr/>
              <p:nvPr/>
            </p:nvSpPr>
            <p:spPr bwMode="auto">
              <a:xfrm>
                <a:off x="7730461" y="5734463"/>
                <a:ext cx="95708" cy="92921"/>
              </a:xfrm>
              <a:custGeom>
                <a:avLst/>
                <a:gdLst>
                  <a:gd name="T0" fmla="*/ 2147483647 w 66"/>
                  <a:gd name="T1" fmla="*/ 2147483647 h 58"/>
                  <a:gd name="T2" fmla="*/ 2147483647 w 66"/>
                  <a:gd name="T3" fmla="*/ 2147483647 h 58"/>
                  <a:gd name="T4" fmla="*/ 2147483647 w 66"/>
                  <a:gd name="T5" fmla="*/ 2147483647 h 58"/>
                  <a:gd name="T6" fmla="*/ 2147483647 w 66"/>
                  <a:gd name="T7" fmla="*/ 2147483647 h 58"/>
                  <a:gd name="T8" fmla="*/ 2147483647 w 66"/>
                  <a:gd name="T9" fmla="*/ 2147483647 h 58"/>
                  <a:gd name="T10" fmla="*/ 2147483647 w 66"/>
                  <a:gd name="T11" fmla="*/ 2147483647 h 58"/>
                  <a:gd name="T12" fmla="*/ 2147483647 w 66"/>
                  <a:gd name="T13" fmla="*/ 2147483647 h 58"/>
                  <a:gd name="T14" fmla="*/ 2147483647 w 66"/>
                  <a:gd name="T15" fmla="*/ 2147483647 h 58"/>
                  <a:gd name="T16" fmla="*/ 2147483647 w 66"/>
                  <a:gd name="T17" fmla="*/ 2147483647 h 58"/>
                  <a:gd name="T18" fmla="*/ 2147483647 w 66"/>
                  <a:gd name="T19" fmla="*/ 2147483647 h 58"/>
                  <a:gd name="T20" fmla="*/ 2147483647 w 66"/>
                  <a:gd name="T21" fmla="*/ 2147483647 h 58"/>
                  <a:gd name="T22" fmla="*/ 2147483647 w 66"/>
                  <a:gd name="T23" fmla="*/ 2147483647 h 58"/>
                  <a:gd name="T24" fmla="*/ 2147483647 w 66"/>
                  <a:gd name="T25" fmla="*/ 2147483647 h 58"/>
                  <a:gd name="T26" fmla="*/ 2147483647 w 66"/>
                  <a:gd name="T27" fmla="*/ 2147483647 h 58"/>
                  <a:gd name="T28" fmla="*/ 2147483647 w 66"/>
                  <a:gd name="T29" fmla="*/ 2147483647 h 58"/>
                  <a:gd name="T30" fmla="*/ 2147483647 w 66"/>
                  <a:gd name="T31" fmla="*/ 2147483647 h 58"/>
                  <a:gd name="T32" fmla="*/ 2147483647 w 66"/>
                  <a:gd name="T33" fmla="*/ 2147483647 h 58"/>
                  <a:gd name="T34" fmla="*/ 2147483647 w 66"/>
                  <a:gd name="T35" fmla="*/ 2147483647 h 58"/>
                  <a:gd name="T36" fmla="*/ 2147483647 w 66"/>
                  <a:gd name="T37" fmla="*/ 2147483647 h 58"/>
                  <a:gd name="T38" fmla="*/ 2147483647 w 66"/>
                  <a:gd name="T39" fmla="*/ 2147483647 h 58"/>
                  <a:gd name="T40" fmla="*/ 2147483647 w 66"/>
                  <a:gd name="T41" fmla="*/ 2147483647 h 58"/>
                  <a:gd name="T42" fmla="*/ 2147483647 w 66"/>
                  <a:gd name="T43" fmla="*/ 2147483647 h 58"/>
                  <a:gd name="T44" fmla="*/ 2147483647 w 66"/>
                  <a:gd name="T45" fmla="*/ 2147483647 h 58"/>
                  <a:gd name="T46" fmla="*/ 2147483647 w 66"/>
                  <a:gd name="T47" fmla="*/ 2147483647 h 58"/>
                  <a:gd name="T48" fmla="*/ 2147483647 w 66"/>
                  <a:gd name="T49" fmla="*/ 2147483647 h 58"/>
                  <a:gd name="T50" fmla="*/ 0 w 66"/>
                  <a:gd name="T51" fmla="*/ 2147483647 h 58"/>
                  <a:gd name="T52" fmla="*/ 0 w 66"/>
                  <a:gd name="T53" fmla="*/ 2147483647 h 58"/>
                  <a:gd name="T54" fmla="*/ 0 w 66"/>
                  <a:gd name="T55" fmla="*/ 2147483647 h 58"/>
                  <a:gd name="T56" fmla="*/ 0 w 66"/>
                  <a:gd name="T57" fmla="*/ 2147483647 h 58"/>
                  <a:gd name="T58" fmla="*/ 2147483647 w 66"/>
                  <a:gd name="T59" fmla="*/ 2147483647 h 58"/>
                  <a:gd name="T60" fmla="*/ 2147483647 w 66"/>
                  <a:gd name="T61" fmla="*/ 2147483647 h 58"/>
                  <a:gd name="T62" fmla="*/ 2147483647 w 66"/>
                  <a:gd name="T63" fmla="*/ 2147483647 h 58"/>
                  <a:gd name="T64" fmla="*/ 2147483647 w 66"/>
                  <a:gd name="T65" fmla="*/ 2147483647 h 58"/>
                  <a:gd name="T66" fmla="*/ 2147483647 w 66"/>
                  <a:gd name="T67" fmla="*/ 2147483647 h 58"/>
                  <a:gd name="T68" fmla="*/ 2147483647 w 66"/>
                  <a:gd name="T69" fmla="*/ 2147483647 h 58"/>
                  <a:gd name="T70" fmla="*/ 2147483647 w 66"/>
                  <a:gd name="T71" fmla="*/ 2147483647 h 58"/>
                  <a:gd name="T72" fmla="*/ 2147483647 w 66"/>
                  <a:gd name="T73" fmla="*/ 0 h 58"/>
                  <a:gd name="T74" fmla="*/ 2147483647 w 66"/>
                  <a:gd name="T75" fmla="*/ 2147483647 h 58"/>
                  <a:gd name="T76" fmla="*/ 2147483647 w 66"/>
                  <a:gd name="T77" fmla="*/ 2147483647 h 5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58"/>
                  <a:gd name="T119" fmla="*/ 66 w 66"/>
                  <a:gd name="T120" fmla="*/ 58 h 5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58">
                    <a:moveTo>
                      <a:pt x="18" y="2"/>
                    </a:moveTo>
                    <a:lnTo>
                      <a:pt x="24" y="8"/>
                    </a:lnTo>
                    <a:lnTo>
                      <a:pt x="28" y="10"/>
                    </a:lnTo>
                    <a:lnTo>
                      <a:pt x="32" y="12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8" y="6"/>
                    </a:lnTo>
                    <a:lnTo>
                      <a:pt x="66" y="6"/>
                    </a:lnTo>
                    <a:lnTo>
                      <a:pt x="66" y="8"/>
                    </a:lnTo>
                    <a:lnTo>
                      <a:pt x="64" y="12"/>
                    </a:lnTo>
                    <a:lnTo>
                      <a:pt x="60" y="16"/>
                    </a:lnTo>
                    <a:lnTo>
                      <a:pt x="56" y="24"/>
                    </a:lnTo>
                    <a:lnTo>
                      <a:pt x="54" y="32"/>
                    </a:lnTo>
                    <a:lnTo>
                      <a:pt x="50" y="34"/>
                    </a:lnTo>
                    <a:lnTo>
                      <a:pt x="46" y="36"/>
                    </a:lnTo>
                    <a:lnTo>
                      <a:pt x="42" y="42"/>
                    </a:lnTo>
                    <a:lnTo>
                      <a:pt x="38" y="48"/>
                    </a:lnTo>
                    <a:lnTo>
                      <a:pt x="34" y="50"/>
                    </a:lnTo>
                    <a:lnTo>
                      <a:pt x="32" y="52"/>
                    </a:lnTo>
                    <a:lnTo>
                      <a:pt x="30" y="50"/>
                    </a:lnTo>
                    <a:lnTo>
                      <a:pt x="28" y="46"/>
                    </a:lnTo>
                    <a:lnTo>
                      <a:pt x="18" y="54"/>
                    </a:lnTo>
                    <a:lnTo>
                      <a:pt x="16" y="56"/>
                    </a:lnTo>
                    <a:lnTo>
                      <a:pt x="10" y="58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8" y="28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8" name="Freeform 281"/>
              <p:cNvSpPr/>
              <p:nvPr/>
            </p:nvSpPr>
            <p:spPr bwMode="auto">
              <a:xfrm>
                <a:off x="8116753" y="5739773"/>
                <a:ext cx="267521" cy="179205"/>
              </a:xfrm>
              <a:custGeom>
                <a:avLst/>
                <a:gdLst>
                  <a:gd name="T0" fmla="*/ 2147483647 w 184"/>
                  <a:gd name="T1" fmla="*/ 2147483647 h 114"/>
                  <a:gd name="T2" fmla="*/ 2147483647 w 184"/>
                  <a:gd name="T3" fmla="*/ 2147483647 h 114"/>
                  <a:gd name="T4" fmla="*/ 2147483647 w 184"/>
                  <a:gd name="T5" fmla="*/ 2147483647 h 114"/>
                  <a:gd name="T6" fmla="*/ 2147483647 w 184"/>
                  <a:gd name="T7" fmla="*/ 2147483647 h 114"/>
                  <a:gd name="T8" fmla="*/ 2147483647 w 184"/>
                  <a:gd name="T9" fmla="*/ 2147483647 h 114"/>
                  <a:gd name="T10" fmla="*/ 2147483647 w 184"/>
                  <a:gd name="T11" fmla="*/ 2147483647 h 114"/>
                  <a:gd name="T12" fmla="*/ 2147483647 w 184"/>
                  <a:gd name="T13" fmla="*/ 2147483647 h 114"/>
                  <a:gd name="T14" fmla="*/ 2147483647 w 184"/>
                  <a:gd name="T15" fmla="*/ 0 h 114"/>
                  <a:gd name="T16" fmla="*/ 2147483647 w 184"/>
                  <a:gd name="T17" fmla="*/ 2147483647 h 114"/>
                  <a:gd name="T18" fmla="*/ 2147483647 w 184"/>
                  <a:gd name="T19" fmla="*/ 2147483647 h 114"/>
                  <a:gd name="T20" fmla="*/ 2147483647 w 184"/>
                  <a:gd name="T21" fmla="*/ 2147483647 h 114"/>
                  <a:gd name="T22" fmla="*/ 2147483647 w 184"/>
                  <a:gd name="T23" fmla="*/ 2147483647 h 114"/>
                  <a:gd name="T24" fmla="*/ 2147483647 w 184"/>
                  <a:gd name="T25" fmla="*/ 2147483647 h 114"/>
                  <a:gd name="T26" fmla="*/ 2147483647 w 184"/>
                  <a:gd name="T27" fmla="*/ 2147483647 h 114"/>
                  <a:gd name="T28" fmla="*/ 2147483647 w 184"/>
                  <a:gd name="T29" fmla="*/ 2147483647 h 114"/>
                  <a:gd name="T30" fmla="*/ 2147483647 w 184"/>
                  <a:gd name="T31" fmla="*/ 2147483647 h 114"/>
                  <a:gd name="T32" fmla="*/ 2147483647 w 184"/>
                  <a:gd name="T33" fmla="*/ 2147483647 h 114"/>
                  <a:gd name="T34" fmla="*/ 2147483647 w 184"/>
                  <a:gd name="T35" fmla="*/ 2147483647 h 114"/>
                  <a:gd name="T36" fmla="*/ 2147483647 w 184"/>
                  <a:gd name="T37" fmla="*/ 2147483647 h 114"/>
                  <a:gd name="T38" fmla="*/ 2147483647 w 184"/>
                  <a:gd name="T39" fmla="*/ 2147483647 h 114"/>
                  <a:gd name="T40" fmla="*/ 2147483647 w 184"/>
                  <a:gd name="T41" fmla="*/ 2147483647 h 114"/>
                  <a:gd name="T42" fmla="*/ 2147483647 w 184"/>
                  <a:gd name="T43" fmla="*/ 2147483647 h 114"/>
                  <a:gd name="T44" fmla="*/ 2147483647 w 184"/>
                  <a:gd name="T45" fmla="*/ 2147483647 h 114"/>
                  <a:gd name="T46" fmla="*/ 2147483647 w 184"/>
                  <a:gd name="T47" fmla="*/ 2147483647 h 114"/>
                  <a:gd name="T48" fmla="*/ 2147483647 w 184"/>
                  <a:gd name="T49" fmla="*/ 2147483647 h 114"/>
                  <a:gd name="T50" fmla="*/ 2147483647 w 184"/>
                  <a:gd name="T51" fmla="*/ 2147483647 h 114"/>
                  <a:gd name="T52" fmla="*/ 2147483647 w 184"/>
                  <a:gd name="T53" fmla="*/ 2147483647 h 114"/>
                  <a:gd name="T54" fmla="*/ 2147483647 w 184"/>
                  <a:gd name="T55" fmla="*/ 2147483647 h 114"/>
                  <a:gd name="T56" fmla="*/ 2147483647 w 184"/>
                  <a:gd name="T57" fmla="*/ 2147483647 h 114"/>
                  <a:gd name="T58" fmla="*/ 2147483647 w 184"/>
                  <a:gd name="T59" fmla="*/ 2147483647 h 114"/>
                  <a:gd name="T60" fmla="*/ 2147483647 w 184"/>
                  <a:gd name="T61" fmla="*/ 2147483647 h 114"/>
                  <a:gd name="T62" fmla="*/ 2147483647 w 184"/>
                  <a:gd name="T63" fmla="*/ 2147483647 h 114"/>
                  <a:gd name="T64" fmla="*/ 2147483647 w 184"/>
                  <a:gd name="T65" fmla="*/ 2147483647 h 114"/>
                  <a:gd name="T66" fmla="*/ 2147483647 w 184"/>
                  <a:gd name="T67" fmla="*/ 2147483647 h 114"/>
                  <a:gd name="T68" fmla="*/ 2147483647 w 184"/>
                  <a:gd name="T69" fmla="*/ 2147483647 h 114"/>
                  <a:gd name="T70" fmla="*/ 2147483647 w 184"/>
                  <a:gd name="T71" fmla="*/ 2147483647 h 114"/>
                  <a:gd name="T72" fmla="*/ 2147483647 w 184"/>
                  <a:gd name="T73" fmla="*/ 2147483647 h 114"/>
                  <a:gd name="T74" fmla="*/ 2147483647 w 184"/>
                  <a:gd name="T75" fmla="*/ 2147483647 h 114"/>
                  <a:gd name="T76" fmla="*/ 2147483647 w 184"/>
                  <a:gd name="T77" fmla="*/ 2147483647 h 114"/>
                  <a:gd name="T78" fmla="*/ 2147483647 w 184"/>
                  <a:gd name="T79" fmla="*/ 2147483647 h 114"/>
                  <a:gd name="T80" fmla="*/ 2147483647 w 184"/>
                  <a:gd name="T81" fmla="*/ 2147483647 h 114"/>
                  <a:gd name="T82" fmla="*/ 2147483647 w 184"/>
                  <a:gd name="T83" fmla="*/ 2147483647 h 114"/>
                  <a:gd name="T84" fmla="*/ 0 w 184"/>
                  <a:gd name="T85" fmla="*/ 2147483647 h 114"/>
                  <a:gd name="T86" fmla="*/ 0 w 184"/>
                  <a:gd name="T87" fmla="*/ 2147483647 h 114"/>
                  <a:gd name="T88" fmla="*/ 2147483647 w 184"/>
                  <a:gd name="T89" fmla="*/ 2147483647 h 114"/>
                  <a:gd name="T90" fmla="*/ 2147483647 w 184"/>
                  <a:gd name="T91" fmla="*/ 2147483647 h 114"/>
                  <a:gd name="T92" fmla="*/ 2147483647 w 184"/>
                  <a:gd name="T93" fmla="*/ 2147483647 h 114"/>
                  <a:gd name="T94" fmla="*/ 2147483647 w 184"/>
                  <a:gd name="T95" fmla="*/ 2147483647 h 114"/>
                  <a:gd name="T96" fmla="*/ 2147483647 w 184"/>
                  <a:gd name="T97" fmla="*/ 2147483647 h 114"/>
                  <a:gd name="T98" fmla="*/ 2147483647 w 184"/>
                  <a:gd name="T99" fmla="*/ 2147483647 h 114"/>
                  <a:gd name="T100" fmla="*/ 2147483647 w 184"/>
                  <a:gd name="T101" fmla="*/ 2147483647 h 114"/>
                  <a:gd name="T102" fmla="*/ 2147483647 w 184"/>
                  <a:gd name="T103" fmla="*/ 2147483647 h 114"/>
                  <a:gd name="T104" fmla="*/ 2147483647 w 184"/>
                  <a:gd name="T105" fmla="*/ 2147483647 h 114"/>
                  <a:gd name="T106" fmla="*/ 2147483647 w 184"/>
                  <a:gd name="T107" fmla="*/ 2147483647 h 1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4"/>
                  <a:gd name="T163" fmla="*/ 0 h 114"/>
                  <a:gd name="T164" fmla="*/ 184 w 184"/>
                  <a:gd name="T165" fmla="*/ 114 h 1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4" h="114">
                    <a:moveTo>
                      <a:pt x="110" y="42"/>
                    </a:moveTo>
                    <a:lnTo>
                      <a:pt x="120" y="32"/>
                    </a:lnTo>
                    <a:lnTo>
                      <a:pt x="132" y="24"/>
                    </a:lnTo>
                    <a:lnTo>
                      <a:pt x="138" y="22"/>
                    </a:lnTo>
                    <a:lnTo>
                      <a:pt x="144" y="18"/>
                    </a:lnTo>
                    <a:lnTo>
                      <a:pt x="154" y="6"/>
                    </a:lnTo>
                    <a:lnTo>
                      <a:pt x="162" y="2"/>
                    </a:lnTo>
                    <a:lnTo>
                      <a:pt x="166" y="0"/>
                    </a:lnTo>
                    <a:lnTo>
                      <a:pt x="172" y="2"/>
                    </a:lnTo>
                    <a:lnTo>
                      <a:pt x="168" y="6"/>
                    </a:lnTo>
                    <a:lnTo>
                      <a:pt x="166" y="14"/>
                    </a:lnTo>
                    <a:lnTo>
                      <a:pt x="172" y="12"/>
                    </a:lnTo>
                    <a:lnTo>
                      <a:pt x="176" y="10"/>
                    </a:lnTo>
                    <a:lnTo>
                      <a:pt x="184" y="6"/>
                    </a:lnTo>
                    <a:lnTo>
                      <a:pt x="184" y="16"/>
                    </a:lnTo>
                    <a:lnTo>
                      <a:pt x="178" y="18"/>
                    </a:lnTo>
                    <a:lnTo>
                      <a:pt x="176" y="22"/>
                    </a:lnTo>
                    <a:lnTo>
                      <a:pt x="172" y="28"/>
                    </a:lnTo>
                    <a:lnTo>
                      <a:pt x="168" y="32"/>
                    </a:lnTo>
                    <a:lnTo>
                      <a:pt x="164" y="34"/>
                    </a:lnTo>
                    <a:lnTo>
                      <a:pt x="158" y="36"/>
                    </a:lnTo>
                    <a:lnTo>
                      <a:pt x="140" y="46"/>
                    </a:lnTo>
                    <a:lnTo>
                      <a:pt x="132" y="52"/>
                    </a:lnTo>
                    <a:lnTo>
                      <a:pt x="130" y="54"/>
                    </a:lnTo>
                    <a:lnTo>
                      <a:pt x="128" y="56"/>
                    </a:lnTo>
                    <a:lnTo>
                      <a:pt x="128" y="60"/>
                    </a:lnTo>
                    <a:lnTo>
                      <a:pt x="122" y="64"/>
                    </a:lnTo>
                    <a:lnTo>
                      <a:pt x="114" y="64"/>
                    </a:lnTo>
                    <a:lnTo>
                      <a:pt x="102" y="66"/>
                    </a:lnTo>
                    <a:lnTo>
                      <a:pt x="94" y="70"/>
                    </a:lnTo>
                    <a:lnTo>
                      <a:pt x="86" y="78"/>
                    </a:lnTo>
                    <a:lnTo>
                      <a:pt x="74" y="90"/>
                    </a:lnTo>
                    <a:lnTo>
                      <a:pt x="70" y="94"/>
                    </a:lnTo>
                    <a:lnTo>
                      <a:pt x="66" y="98"/>
                    </a:lnTo>
                    <a:lnTo>
                      <a:pt x="54" y="100"/>
                    </a:lnTo>
                    <a:lnTo>
                      <a:pt x="50" y="104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8" y="114"/>
                    </a:lnTo>
                    <a:lnTo>
                      <a:pt x="20" y="112"/>
                    </a:lnTo>
                    <a:lnTo>
                      <a:pt x="10" y="108"/>
                    </a:lnTo>
                    <a:lnTo>
                      <a:pt x="2" y="102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8" y="90"/>
                    </a:lnTo>
                    <a:lnTo>
                      <a:pt x="20" y="84"/>
                    </a:lnTo>
                    <a:lnTo>
                      <a:pt x="30" y="78"/>
                    </a:lnTo>
                    <a:lnTo>
                      <a:pt x="40" y="72"/>
                    </a:lnTo>
                    <a:lnTo>
                      <a:pt x="62" y="60"/>
                    </a:lnTo>
                    <a:lnTo>
                      <a:pt x="68" y="58"/>
                    </a:lnTo>
                    <a:lnTo>
                      <a:pt x="72" y="58"/>
                    </a:lnTo>
                    <a:lnTo>
                      <a:pt x="82" y="58"/>
                    </a:lnTo>
                    <a:lnTo>
                      <a:pt x="96" y="52"/>
                    </a:lnTo>
                    <a:lnTo>
                      <a:pt x="11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9" name="Freeform 282"/>
              <p:cNvSpPr/>
              <p:nvPr/>
            </p:nvSpPr>
            <p:spPr bwMode="auto">
              <a:xfrm>
                <a:off x="8391193" y="5565877"/>
                <a:ext cx="153364" cy="208409"/>
              </a:xfrm>
              <a:custGeom>
                <a:avLst/>
                <a:gdLst>
                  <a:gd name="T0" fmla="*/ 2147483647 w 106"/>
                  <a:gd name="T1" fmla="*/ 2147483647 h 132"/>
                  <a:gd name="T2" fmla="*/ 0 w 106"/>
                  <a:gd name="T3" fmla="*/ 2147483647 h 132"/>
                  <a:gd name="T4" fmla="*/ 2147483647 w 106"/>
                  <a:gd name="T5" fmla="*/ 2147483647 h 132"/>
                  <a:gd name="T6" fmla="*/ 2147483647 w 106"/>
                  <a:gd name="T7" fmla="*/ 2147483647 h 132"/>
                  <a:gd name="T8" fmla="*/ 2147483647 w 106"/>
                  <a:gd name="T9" fmla="*/ 2147483647 h 132"/>
                  <a:gd name="T10" fmla="*/ 2147483647 w 106"/>
                  <a:gd name="T11" fmla="*/ 2147483647 h 132"/>
                  <a:gd name="T12" fmla="*/ 2147483647 w 106"/>
                  <a:gd name="T13" fmla="*/ 2147483647 h 132"/>
                  <a:gd name="T14" fmla="*/ 2147483647 w 106"/>
                  <a:gd name="T15" fmla="*/ 2147483647 h 132"/>
                  <a:gd name="T16" fmla="*/ 2147483647 w 106"/>
                  <a:gd name="T17" fmla="*/ 2147483647 h 132"/>
                  <a:gd name="T18" fmla="*/ 2147483647 w 106"/>
                  <a:gd name="T19" fmla="*/ 2147483647 h 132"/>
                  <a:gd name="T20" fmla="*/ 2147483647 w 106"/>
                  <a:gd name="T21" fmla="*/ 2147483647 h 132"/>
                  <a:gd name="T22" fmla="*/ 2147483647 w 106"/>
                  <a:gd name="T23" fmla="*/ 2147483647 h 132"/>
                  <a:gd name="T24" fmla="*/ 2147483647 w 106"/>
                  <a:gd name="T25" fmla="*/ 2147483647 h 132"/>
                  <a:gd name="T26" fmla="*/ 2147483647 w 106"/>
                  <a:gd name="T27" fmla="*/ 2147483647 h 132"/>
                  <a:gd name="T28" fmla="*/ 2147483647 w 106"/>
                  <a:gd name="T29" fmla="*/ 2147483647 h 132"/>
                  <a:gd name="T30" fmla="*/ 2147483647 w 106"/>
                  <a:gd name="T31" fmla="*/ 2147483647 h 132"/>
                  <a:gd name="T32" fmla="*/ 2147483647 w 106"/>
                  <a:gd name="T33" fmla="*/ 2147483647 h 132"/>
                  <a:gd name="T34" fmla="*/ 2147483647 w 106"/>
                  <a:gd name="T35" fmla="*/ 0 h 132"/>
                  <a:gd name="T36" fmla="*/ 2147483647 w 106"/>
                  <a:gd name="T37" fmla="*/ 2147483647 h 132"/>
                  <a:gd name="T38" fmla="*/ 2147483647 w 106"/>
                  <a:gd name="T39" fmla="*/ 2147483647 h 132"/>
                  <a:gd name="T40" fmla="*/ 2147483647 w 106"/>
                  <a:gd name="T41" fmla="*/ 2147483647 h 132"/>
                  <a:gd name="T42" fmla="*/ 2147483647 w 106"/>
                  <a:gd name="T43" fmla="*/ 2147483647 h 132"/>
                  <a:gd name="T44" fmla="*/ 2147483647 w 106"/>
                  <a:gd name="T45" fmla="*/ 2147483647 h 132"/>
                  <a:gd name="T46" fmla="*/ 2147483647 w 106"/>
                  <a:gd name="T47" fmla="*/ 2147483647 h 132"/>
                  <a:gd name="T48" fmla="*/ 2147483647 w 106"/>
                  <a:gd name="T49" fmla="*/ 2147483647 h 132"/>
                  <a:gd name="T50" fmla="*/ 2147483647 w 106"/>
                  <a:gd name="T51" fmla="*/ 2147483647 h 132"/>
                  <a:gd name="T52" fmla="*/ 2147483647 w 106"/>
                  <a:gd name="T53" fmla="*/ 2147483647 h 132"/>
                  <a:gd name="T54" fmla="*/ 2147483647 w 106"/>
                  <a:gd name="T55" fmla="*/ 2147483647 h 132"/>
                  <a:gd name="T56" fmla="*/ 2147483647 w 106"/>
                  <a:gd name="T57" fmla="*/ 2147483647 h 132"/>
                  <a:gd name="T58" fmla="*/ 2147483647 w 106"/>
                  <a:gd name="T59" fmla="*/ 2147483647 h 132"/>
                  <a:gd name="T60" fmla="*/ 2147483647 w 106"/>
                  <a:gd name="T61" fmla="*/ 2147483647 h 132"/>
                  <a:gd name="T62" fmla="*/ 2147483647 w 106"/>
                  <a:gd name="T63" fmla="*/ 2147483647 h 132"/>
                  <a:gd name="T64" fmla="*/ 2147483647 w 106"/>
                  <a:gd name="T65" fmla="*/ 2147483647 h 132"/>
                  <a:gd name="T66" fmla="*/ 2147483647 w 106"/>
                  <a:gd name="T67" fmla="*/ 2147483647 h 132"/>
                  <a:gd name="T68" fmla="*/ 2147483647 w 106"/>
                  <a:gd name="T69" fmla="*/ 2147483647 h 132"/>
                  <a:gd name="T70" fmla="*/ 2147483647 w 106"/>
                  <a:gd name="T71" fmla="*/ 2147483647 h 132"/>
                  <a:gd name="T72" fmla="*/ 2147483647 w 106"/>
                  <a:gd name="T73" fmla="*/ 2147483647 h 132"/>
                  <a:gd name="T74" fmla="*/ 2147483647 w 106"/>
                  <a:gd name="T75" fmla="*/ 2147483647 h 132"/>
                  <a:gd name="T76" fmla="*/ 2147483647 w 106"/>
                  <a:gd name="T77" fmla="*/ 2147483647 h 132"/>
                  <a:gd name="T78" fmla="*/ 2147483647 w 106"/>
                  <a:gd name="T79" fmla="*/ 2147483647 h 132"/>
                  <a:gd name="T80" fmla="*/ 2147483647 w 106"/>
                  <a:gd name="T81" fmla="*/ 2147483647 h 13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6"/>
                  <a:gd name="T124" fmla="*/ 0 h 132"/>
                  <a:gd name="T125" fmla="*/ 106 w 106"/>
                  <a:gd name="T126" fmla="*/ 132 h 13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6" h="132">
                    <a:moveTo>
                      <a:pt x="6" y="132"/>
                    </a:moveTo>
                    <a:lnTo>
                      <a:pt x="2" y="130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2" y="120"/>
                    </a:lnTo>
                    <a:lnTo>
                      <a:pt x="6" y="120"/>
                    </a:lnTo>
                    <a:lnTo>
                      <a:pt x="12" y="116"/>
                    </a:lnTo>
                    <a:lnTo>
                      <a:pt x="18" y="114"/>
                    </a:lnTo>
                    <a:lnTo>
                      <a:pt x="22" y="110"/>
                    </a:lnTo>
                    <a:lnTo>
                      <a:pt x="24" y="104"/>
                    </a:lnTo>
                    <a:lnTo>
                      <a:pt x="16" y="98"/>
                    </a:lnTo>
                    <a:lnTo>
                      <a:pt x="12" y="94"/>
                    </a:lnTo>
                    <a:lnTo>
                      <a:pt x="12" y="90"/>
                    </a:lnTo>
                    <a:lnTo>
                      <a:pt x="14" y="86"/>
                    </a:lnTo>
                    <a:lnTo>
                      <a:pt x="16" y="84"/>
                    </a:lnTo>
                    <a:lnTo>
                      <a:pt x="18" y="84"/>
                    </a:lnTo>
                    <a:lnTo>
                      <a:pt x="20" y="84"/>
                    </a:lnTo>
                    <a:lnTo>
                      <a:pt x="26" y="84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2"/>
                    </a:lnTo>
                    <a:lnTo>
                      <a:pt x="52" y="54"/>
                    </a:lnTo>
                    <a:lnTo>
                      <a:pt x="54" y="44"/>
                    </a:lnTo>
                    <a:lnTo>
                      <a:pt x="58" y="34"/>
                    </a:lnTo>
                    <a:lnTo>
                      <a:pt x="54" y="32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2" y="16"/>
                    </a:lnTo>
                    <a:lnTo>
                      <a:pt x="52" y="14"/>
                    </a:lnTo>
                    <a:lnTo>
                      <a:pt x="54" y="4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60" y="4"/>
                    </a:lnTo>
                    <a:lnTo>
                      <a:pt x="64" y="8"/>
                    </a:lnTo>
                    <a:lnTo>
                      <a:pt x="68" y="14"/>
                    </a:lnTo>
                    <a:lnTo>
                      <a:pt x="70" y="20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4" y="28"/>
                    </a:lnTo>
                    <a:lnTo>
                      <a:pt x="62" y="30"/>
                    </a:lnTo>
                    <a:lnTo>
                      <a:pt x="62" y="34"/>
                    </a:lnTo>
                    <a:lnTo>
                      <a:pt x="60" y="38"/>
                    </a:lnTo>
                    <a:lnTo>
                      <a:pt x="58" y="44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6" y="46"/>
                    </a:lnTo>
                    <a:lnTo>
                      <a:pt x="68" y="44"/>
                    </a:lnTo>
                    <a:lnTo>
                      <a:pt x="74" y="38"/>
                    </a:lnTo>
                    <a:lnTo>
                      <a:pt x="74" y="40"/>
                    </a:lnTo>
                    <a:lnTo>
                      <a:pt x="74" y="44"/>
                    </a:lnTo>
                    <a:lnTo>
                      <a:pt x="72" y="48"/>
                    </a:lnTo>
                    <a:lnTo>
                      <a:pt x="70" y="52"/>
                    </a:lnTo>
                    <a:lnTo>
                      <a:pt x="70" y="56"/>
                    </a:lnTo>
                    <a:lnTo>
                      <a:pt x="72" y="60"/>
                    </a:lnTo>
                    <a:lnTo>
                      <a:pt x="76" y="62"/>
                    </a:lnTo>
                    <a:lnTo>
                      <a:pt x="78" y="64"/>
                    </a:lnTo>
                    <a:lnTo>
                      <a:pt x="84" y="62"/>
                    </a:lnTo>
                    <a:lnTo>
                      <a:pt x="88" y="60"/>
                    </a:lnTo>
                    <a:lnTo>
                      <a:pt x="92" y="58"/>
                    </a:lnTo>
                    <a:lnTo>
                      <a:pt x="96" y="56"/>
                    </a:lnTo>
                    <a:lnTo>
                      <a:pt x="102" y="58"/>
                    </a:lnTo>
                    <a:lnTo>
                      <a:pt x="104" y="60"/>
                    </a:lnTo>
                    <a:lnTo>
                      <a:pt x="106" y="62"/>
                    </a:lnTo>
                    <a:lnTo>
                      <a:pt x="104" y="64"/>
                    </a:lnTo>
                    <a:lnTo>
                      <a:pt x="102" y="68"/>
                    </a:lnTo>
                    <a:lnTo>
                      <a:pt x="96" y="70"/>
                    </a:lnTo>
                    <a:lnTo>
                      <a:pt x="80" y="86"/>
                    </a:lnTo>
                    <a:lnTo>
                      <a:pt x="76" y="88"/>
                    </a:lnTo>
                    <a:lnTo>
                      <a:pt x="72" y="86"/>
                    </a:lnTo>
                    <a:lnTo>
                      <a:pt x="68" y="86"/>
                    </a:lnTo>
                    <a:lnTo>
                      <a:pt x="64" y="86"/>
                    </a:lnTo>
                    <a:lnTo>
                      <a:pt x="58" y="92"/>
                    </a:lnTo>
                    <a:lnTo>
                      <a:pt x="54" y="98"/>
                    </a:lnTo>
                    <a:lnTo>
                      <a:pt x="44" y="108"/>
                    </a:lnTo>
                    <a:lnTo>
                      <a:pt x="30" y="118"/>
                    </a:lnTo>
                    <a:lnTo>
                      <a:pt x="18" y="128"/>
                    </a:lnTo>
                    <a:lnTo>
                      <a:pt x="12" y="130"/>
                    </a:lnTo>
                    <a:lnTo>
                      <a:pt x="6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0" name="Freeform 283"/>
              <p:cNvSpPr/>
              <p:nvPr/>
            </p:nvSpPr>
            <p:spPr bwMode="auto">
              <a:xfrm>
                <a:off x="8418868" y="5151716"/>
                <a:ext cx="56503" cy="70354"/>
              </a:xfrm>
              <a:custGeom>
                <a:avLst/>
                <a:gdLst>
                  <a:gd name="T0" fmla="*/ 2147483647 w 38"/>
                  <a:gd name="T1" fmla="*/ 2147483647 h 44"/>
                  <a:gd name="T2" fmla="*/ 2147483647 w 38"/>
                  <a:gd name="T3" fmla="*/ 2147483647 h 44"/>
                  <a:gd name="T4" fmla="*/ 2147483647 w 38"/>
                  <a:gd name="T5" fmla="*/ 2147483647 h 44"/>
                  <a:gd name="T6" fmla="*/ 2147483647 w 38"/>
                  <a:gd name="T7" fmla="*/ 2147483647 h 44"/>
                  <a:gd name="T8" fmla="*/ 2147483647 w 38"/>
                  <a:gd name="T9" fmla="*/ 2147483647 h 44"/>
                  <a:gd name="T10" fmla="*/ 2147483647 w 38"/>
                  <a:gd name="T11" fmla="*/ 2147483647 h 44"/>
                  <a:gd name="T12" fmla="*/ 0 w 38"/>
                  <a:gd name="T13" fmla="*/ 2147483647 h 44"/>
                  <a:gd name="T14" fmla="*/ 0 w 38"/>
                  <a:gd name="T15" fmla="*/ 0 h 44"/>
                  <a:gd name="T16" fmla="*/ 2147483647 w 38"/>
                  <a:gd name="T17" fmla="*/ 2147483647 h 44"/>
                  <a:gd name="T18" fmla="*/ 2147483647 w 38"/>
                  <a:gd name="T19" fmla="*/ 2147483647 h 44"/>
                  <a:gd name="T20" fmla="*/ 2147483647 w 38"/>
                  <a:gd name="T21" fmla="*/ 2147483647 h 44"/>
                  <a:gd name="T22" fmla="*/ 2147483647 w 38"/>
                  <a:gd name="T23" fmla="*/ 2147483647 h 44"/>
                  <a:gd name="T24" fmla="*/ 2147483647 w 38"/>
                  <a:gd name="T25" fmla="*/ 2147483647 h 44"/>
                  <a:gd name="T26" fmla="*/ 2147483647 w 38"/>
                  <a:gd name="T27" fmla="*/ 2147483647 h 44"/>
                  <a:gd name="T28" fmla="*/ 2147483647 w 38"/>
                  <a:gd name="T29" fmla="*/ 2147483647 h 44"/>
                  <a:gd name="T30" fmla="*/ 2147483647 w 38"/>
                  <a:gd name="T31" fmla="*/ 2147483647 h 44"/>
                  <a:gd name="T32" fmla="*/ 2147483647 w 38"/>
                  <a:gd name="T33" fmla="*/ 2147483647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8"/>
                  <a:gd name="T52" fmla="*/ 0 h 44"/>
                  <a:gd name="T53" fmla="*/ 38 w 38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8" h="44">
                    <a:moveTo>
                      <a:pt x="38" y="42"/>
                    </a:moveTo>
                    <a:lnTo>
                      <a:pt x="36" y="44"/>
                    </a:lnTo>
                    <a:lnTo>
                      <a:pt x="32" y="42"/>
                    </a:lnTo>
                    <a:lnTo>
                      <a:pt x="26" y="40"/>
                    </a:lnTo>
                    <a:lnTo>
                      <a:pt x="14" y="32"/>
                    </a:lnTo>
                    <a:lnTo>
                      <a:pt x="6" y="20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10"/>
                    </a:lnTo>
                    <a:lnTo>
                      <a:pt x="16" y="16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8"/>
                    </a:lnTo>
                    <a:lnTo>
                      <a:pt x="34" y="32"/>
                    </a:lnTo>
                    <a:lnTo>
                      <a:pt x="3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1" name="Freeform 284"/>
              <p:cNvSpPr/>
              <p:nvPr/>
            </p:nvSpPr>
            <p:spPr bwMode="auto">
              <a:xfrm>
                <a:off x="8116753" y="4691093"/>
                <a:ext cx="92249" cy="59734"/>
              </a:xfrm>
              <a:custGeom>
                <a:avLst/>
                <a:gdLst>
                  <a:gd name="T0" fmla="*/ 2147483647 w 64"/>
                  <a:gd name="T1" fmla="*/ 2147483647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0 w 64"/>
                  <a:gd name="T13" fmla="*/ 2147483647 h 38"/>
                  <a:gd name="T14" fmla="*/ 0 w 64"/>
                  <a:gd name="T15" fmla="*/ 2147483647 h 38"/>
                  <a:gd name="T16" fmla="*/ 0 w 64"/>
                  <a:gd name="T17" fmla="*/ 2147483647 h 38"/>
                  <a:gd name="T18" fmla="*/ 2147483647 w 64"/>
                  <a:gd name="T19" fmla="*/ 2147483647 h 38"/>
                  <a:gd name="T20" fmla="*/ 2147483647 w 64"/>
                  <a:gd name="T21" fmla="*/ 2147483647 h 38"/>
                  <a:gd name="T22" fmla="*/ 2147483647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0 h 38"/>
                  <a:gd name="T38" fmla="*/ 2147483647 w 64"/>
                  <a:gd name="T39" fmla="*/ 0 h 38"/>
                  <a:gd name="T40" fmla="*/ 2147483647 w 64"/>
                  <a:gd name="T41" fmla="*/ 2147483647 h 38"/>
                  <a:gd name="T42" fmla="*/ 2147483647 w 64"/>
                  <a:gd name="T43" fmla="*/ 2147483647 h 38"/>
                  <a:gd name="T44" fmla="*/ 2147483647 w 64"/>
                  <a:gd name="T45" fmla="*/ 2147483647 h 38"/>
                  <a:gd name="T46" fmla="*/ 2147483647 w 64"/>
                  <a:gd name="T47" fmla="*/ 2147483647 h 38"/>
                  <a:gd name="T48" fmla="*/ 2147483647 w 64"/>
                  <a:gd name="T49" fmla="*/ 2147483647 h 38"/>
                  <a:gd name="T50" fmla="*/ 2147483647 w 64"/>
                  <a:gd name="T51" fmla="*/ 2147483647 h 38"/>
                  <a:gd name="T52" fmla="*/ 2147483647 w 64"/>
                  <a:gd name="T53" fmla="*/ 2147483647 h 38"/>
                  <a:gd name="T54" fmla="*/ 2147483647 w 64"/>
                  <a:gd name="T55" fmla="*/ 2147483647 h 38"/>
                  <a:gd name="T56" fmla="*/ 2147483647 w 64"/>
                  <a:gd name="T57" fmla="*/ 2147483647 h 38"/>
                  <a:gd name="T58" fmla="*/ 2147483647 w 64"/>
                  <a:gd name="T59" fmla="*/ 2147483647 h 38"/>
                  <a:gd name="T60" fmla="*/ 2147483647 w 64"/>
                  <a:gd name="T61" fmla="*/ 2147483647 h 38"/>
                  <a:gd name="T62" fmla="*/ 2147483647 w 64"/>
                  <a:gd name="T63" fmla="*/ 2147483647 h 38"/>
                  <a:gd name="T64" fmla="*/ 2147483647 w 64"/>
                  <a:gd name="T65" fmla="*/ 2147483647 h 3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4"/>
                  <a:gd name="T100" fmla="*/ 0 h 38"/>
                  <a:gd name="T101" fmla="*/ 64 w 64"/>
                  <a:gd name="T102" fmla="*/ 38 h 3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4" h="38">
                    <a:moveTo>
                      <a:pt x="36" y="38"/>
                    </a:moveTo>
                    <a:lnTo>
                      <a:pt x="34" y="38"/>
                    </a:lnTo>
                    <a:lnTo>
                      <a:pt x="30" y="38"/>
                    </a:lnTo>
                    <a:lnTo>
                      <a:pt x="22" y="38"/>
                    </a:lnTo>
                    <a:lnTo>
                      <a:pt x="10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4"/>
                    </a:lnTo>
                    <a:lnTo>
                      <a:pt x="38" y="22"/>
                    </a:lnTo>
                    <a:lnTo>
                      <a:pt x="42" y="18"/>
                    </a:lnTo>
                    <a:lnTo>
                      <a:pt x="46" y="14"/>
                    </a:lnTo>
                    <a:lnTo>
                      <a:pt x="52" y="10"/>
                    </a:lnTo>
                    <a:lnTo>
                      <a:pt x="52" y="4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2" y="8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0" y="16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54" y="26"/>
                    </a:lnTo>
                    <a:lnTo>
                      <a:pt x="46" y="32"/>
                    </a:lnTo>
                    <a:lnTo>
                      <a:pt x="40" y="36"/>
                    </a:lnTo>
                    <a:lnTo>
                      <a:pt x="34" y="38"/>
                    </a:lnTo>
                    <a:lnTo>
                      <a:pt x="3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2" name="Freeform 285"/>
              <p:cNvSpPr/>
              <p:nvPr/>
            </p:nvSpPr>
            <p:spPr bwMode="auto">
              <a:xfrm>
                <a:off x="7778892" y="4725607"/>
                <a:ext cx="17296" cy="25221"/>
              </a:xfrm>
              <a:custGeom>
                <a:avLst/>
                <a:gdLst>
                  <a:gd name="T0" fmla="*/ 2147483647 w 12"/>
                  <a:gd name="T1" fmla="*/ 2147483647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0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0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12" y="10"/>
                    </a:moveTo>
                    <a:lnTo>
                      <a:pt x="12" y="14"/>
                    </a:lnTo>
                    <a:lnTo>
                      <a:pt x="12" y="16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3" name="Freeform 286"/>
              <p:cNvSpPr/>
              <p:nvPr/>
            </p:nvSpPr>
            <p:spPr bwMode="auto">
              <a:xfrm>
                <a:off x="7703940" y="4773395"/>
                <a:ext cx="17296" cy="29203"/>
              </a:xfrm>
              <a:custGeom>
                <a:avLst/>
                <a:gdLst>
                  <a:gd name="T0" fmla="*/ 2147483647 w 12"/>
                  <a:gd name="T1" fmla="*/ 2147483647 h 20"/>
                  <a:gd name="T2" fmla="*/ 2147483647 w 12"/>
                  <a:gd name="T3" fmla="*/ 2147483647 h 20"/>
                  <a:gd name="T4" fmla="*/ 2147483647 w 12"/>
                  <a:gd name="T5" fmla="*/ 0 h 20"/>
                  <a:gd name="T6" fmla="*/ 2147483647 w 12"/>
                  <a:gd name="T7" fmla="*/ 2147483647 h 20"/>
                  <a:gd name="T8" fmla="*/ 2147483647 w 12"/>
                  <a:gd name="T9" fmla="*/ 2147483647 h 20"/>
                  <a:gd name="T10" fmla="*/ 2147483647 w 12"/>
                  <a:gd name="T11" fmla="*/ 2147483647 h 20"/>
                  <a:gd name="T12" fmla="*/ 2147483647 w 12"/>
                  <a:gd name="T13" fmla="*/ 2147483647 h 20"/>
                  <a:gd name="T14" fmla="*/ 0 w 12"/>
                  <a:gd name="T15" fmla="*/ 2147483647 h 20"/>
                  <a:gd name="T16" fmla="*/ 0 w 12"/>
                  <a:gd name="T17" fmla="*/ 2147483647 h 20"/>
                  <a:gd name="T18" fmla="*/ 2147483647 w 12"/>
                  <a:gd name="T19" fmla="*/ 2147483647 h 20"/>
                  <a:gd name="T20" fmla="*/ 2147483647 w 12"/>
                  <a:gd name="T21" fmla="*/ 2147483647 h 20"/>
                  <a:gd name="T22" fmla="*/ 2147483647 w 12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20"/>
                  <a:gd name="T38" fmla="*/ 12 w 12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20">
                    <a:moveTo>
                      <a:pt x="6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8" y="12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4" name="Freeform 287"/>
              <p:cNvSpPr/>
              <p:nvPr/>
            </p:nvSpPr>
            <p:spPr bwMode="auto">
              <a:xfrm>
                <a:off x="7635907" y="4645960"/>
                <a:ext cx="73799" cy="34513"/>
              </a:xfrm>
              <a:custGeom>
                <a:avLst/>
                <a:gdLst>
                  <a:gd name="T0" fmla="*/ 2147483647 w 50"/>
                  <a:gd name="T1" fmla="*/ 2147483647 h 22"/>
                  <a:gd name="T2" fmla="*/ 2147483647 w 50"/>
                  <a:gd name="T3" fmla="*/ 2147483647 h 22"/>
                  <a:gd name="T4" fmla="*/ 2147483647 w 50"/>
                  <a:gd name="T5" fmla="*/ 2147483647 h 22"/>
                  <a:gd name="T6" fmla="*/ 2147483647 w 50"/>
                  <a:gd name="T7" fmla="*/ 2147483647 h 22"/>
                  <a:gd name="T8" fmla="*/ 2147483647 w 50"/>
                  <a:gd name="T9" fmla="*/ 2147483647 h 22"/>
                  <a:gd name="T10" fmla="*/ 2147483647 w 50"/>
                  <a:gd name="T11" fmla="*/ 2147483647 h 22"/>
                  <a:gd name="T12" fmla="*/ 2147483647 w 50"/>
                  <a:gd name="T13" fmla="*/ 2147483647 h 22"/>
                  <a:gd name="T14" fmla="*/ 2147483647 w 50"/>
                  <a:gd name="T15" fmla="*/ 2147483647 h 22"/>
                  <a:gd name="T16" fmla="*/ 2147483647 w 50"/>
                  <a:gd name="T17" fmla="*/ 2147483647 h 22"/>
                  <a:gd name="T18" fmla="*/ 0 w 50"/>
                  <a:gd name="T19" fmla="*/ 2147483647 h 22"/>
                  <a:gd name="T20" fmla="*/ 2147483647 w 50"/>
                  <a:gd name="T21" fmla="*/ 2147483647 h 22"/>
                  <a:gd name="T22" fmla="*/ 2147483647 w 50"/>
                  <a:gd name="T23" fmla="*/ 2147483647 h 22"/>
                  <a:gd name="T24" fmla="*/ 2147483647 w 50"/>
                  <a:gd name="T25" fmla="*/ 2147483647 h 22"/>
                  <a:gd name="T26" fmla="*/ 2147483647 w 50"/>
                  <a:gd name="T27" fmla="*/ 2147483647 h 22"/>
                  <a:gd name="T28" fmla="*/ 2147483647 w 50"/>
                  <a:gd name="T29" fmla="*/ 0 h 22"/>
                  <a:gd name="T30" fmla="*/ 2147483647 w 50"/>
                  <a:gd name="T31" fmla="*/ 2147483647 h 22"/>
                  <a:gd name="T32" fmla="*/ 2147483647 w 50"/>
                  <a:gd name="T33" fmla="*/ 2147483647 h 22"/>
                  <a:gd name="T34" fmla="*/ 2147483647 w 50"/>
                  <a:gd name="T35" fmla="*/ 0 h 22"/>
                  <a:gd name="T36" fmla="*/ 2147483647 w 50"/>
                  <a:gd name="T37" fmla="*/ 2147483647 h 22"/>
                  <a:gd name="T38" fmla="*/ 2147483647 w 50"/>
                  <a:gd name="T39" fmla="*/ 2147483647 h 22"/>
                  <a:gd name="T40" fmla="*/ 2147483647 w 50"/>
                  <a:gd name="T41" fmla="*/ 2147483647 h 22"/>
                  <a:gd name="T42" fmla="*/ 2147483647 w 50"/>
                  <a:gd name="T43" fmla="*/ 2147483647 h 22"/>
                  <a:gd name="T44" fmla="*/ 2147483647 w 50"/>
                  <a:gd name="T45" fmla="*/ 2147483647 h 22"/>
                  <a:gd name="T46" fmla="*/ 2147483647 w 50"/>
                  <a:gd name="T47" fmla="*/ 2147483647 h 22"/>
                  <a:gd name="T48" fmla="*/ 2147483647 w 50"/>
                  <a:gd name="T49" fmla="*/ 2147483647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0"/>
                  <a:gd name="T76" fmla="*/ 0 h 22"/>
                  <a:gd name="T77" fmla="*/ 50 w 50"/>
                  <a:gd name="T78" fmla="*/ 22 h 2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0" h="22">
                    <a:moveTo>
                      <a:pt x="42" y="22"/>
                    </a:moveTo>
                    <a:lnTo>
                      <a:pt x="40" y="20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4" y="12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4" y="6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5" name="Freeform 288"/>
              <p:cNvSpPr/>
              <p:nvPr/>
            </p:nvSpPr>
            <p:spPr bwMode="auto">
              <a:xfrm>
                <a:off x="7633600" y="4510561"/>
                <a:ext cx="28828" cy="66372"/>
              </a:xfrm>
              <a:custGeom>
                <a:avLst/>
                <a:gdLst>
                  <a:gd name="T0" fmla="*/ 2147483647 w 20"/>
                  <a:gd name="T1" fmla="*/ 2147483647 h 42"/>
                  <a:gd name="T2" fmla="*/ 2147483647 w 20"/>
                  <a:gd name="T3" fmla="*/ 2147483647 h 42"/>
                  <a:gd name="T4" fmla="*/ 2147483647 w 20"/>
                  <a:gd name="T5" fmla="*/ 2147483647 h 42"/>
                  <a:gd name="T6" fmla="*/ 0 w 20"/>
                  <a:gd name="T7" fmla="*/ 2147483647 h 42"/>
                  <a:gd name="T8" fmla="*/ 2147483647 w 20"/>
                  <a:gd name="T9" fmla="*/ 2147483647 h 42"/>
                  <a:gd name="T10" fmla="*/ 0 w 20"/>
                  <a:gd name="T11" fmla="*/ 0 h 42"/>
                  <a:gd name="T12" fmla="*/ 2147483647 w 20"/>
                  <a:gd name="T13" fmla="*/ 0 h 42"/>
                  <a:gd name="T14" fmla="*/ 2147483647 w 20"/>
                  <a:gd name="T15" fmla="*/ 2147483647 h 42"/>
                  <a:gd name="T16" fmla="*/ 2147483647 w 20"/>
                  <a:gd name="T17" fmla="*/ 2147483647 h 42"/>
                  <a:gd name="T18" fmla="*/ 2147483647 w 20"/>
                  <a:gd name="T19" fmla="*/ 2147483647 h 42"/>
                  <a:gd name="T20" fmla="*/ 2147483647 w 20"/>
                  <a:gd name="T21" fmla="*/ 2147483647 h 42"/>
                  <a:gd name="T22" fmla="*/ 2147483647 w 20"/>
                  <a:gd name="T23" fmla="*/ 2147483647 h 42"/>
                  <a:gd name="T24" fmla="*/ 2147483647 w 20"/>
                  <a:gd name="T25" fmla="*/ 2147483647 h 42"/>
                  <a:gd name="T26" fmla="*/ 2147483647 w 20"/>
                  <a:gd name="T27" fmla="*/ 2147483647 h 42"/>
                  <a:gd name="T28" fmla="*/ 2147483647 w 20"/>
                  <a:gd name="T29" fmla="*/ 2147483647 h 42"/>
                  <a:gd name="T30" fmla="*/ 2147483647 w 20"/>
                  <a:gd name="T31" fmla="*/ 2147483647 h 42"/>
                  <a:gd name="T32" fmla="*/ 2147483647 w 20"/>
                  <a:gd name="T33" fmla="*/ 2147483647 h 42"/>
                  <a:gd name="T34" fmla="*/ 2147483647 w 20"/>
                  <a:gd name="T35" fmla="*/ 2147483647 h 42"/>
                  <a:gd name="T36" fmla="*/ 2147483647 w 20"/>
                  <a:gd name="T37" fmla="*/ 2147483647 h 42"/>
                  <a:gd name="T38" fmla="*/ 2147483647 w 20"/>
                  <a:gd name="T39" fmla="*/ 2147483647 h 42"/>
                  <a:gd name="T40" fmla="*/ 2147483647 w 20"/>
                  <a:gd name="T41" fmla="*/ 2147483647 h 42"/>
                  <a:gd name="T42" fmla="*/ 2147483647 w 20"/>
                  <a:gd name="T43" fmla="*/ 2147483647 h 42"/>
                  <a:gd name="T44" fmla="*/ 2147483647 w 20"/>
                  <a:gd name="T45" fmla="*/ 2147483647 h 42"/>
                  <a:gd name="T46" fmla="*/ 2147483647 w 20"/>
                  <a:gd name="T47" fmla="*/ 2147483647 h 42"/>
                  <a:gd name="T48" fmla="*/ 2147483647 w 20"/>
                  <a:gd name="T49" fmla="*/ 2147483647 h 42"/>
                  <a:gd name="T50" fmla="*/ 2147483647 w 20"/>
                  <a:gd name="T51" fmla="*/ 2147483647 h 42"/>
                  <a:gd name="T52" fmla="*/ 2147483647 w 20"/>
                  <a:gd name="T53" fmla="*/ 2147483647 h 42"/>
                  <a:gd name="T54" fmla="*/ 2147483647 w 20"/>
                  <a:gd name="T55" fmla="*/ 2147483647 h 42"/>
                  <a:gd name="T56" fmla="*/ 2147483647 w 20"/>
                  <a:gd name="T57" fmla="*/ 2147483647 h 42"/>
                  <a:gd name="T58" fmla="*/ 2147483647 w 2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0"/>
                  <a:gd name="T91" fmla="*/ 0 h 42"/>
                  <a:gd name="T92" fmla="*/ 20 w 2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0" h="42">
                    <a:moveTo>
                      <a:pt x="2" y="22"/>
                    </a:moveTo>
                    <a:lnTo>
                      <a:pt x="2" y="18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8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4" y="16"/>
                    </a:lnTo>
                    <a:lnTo>
                      <a:pt x="12" y="18"/>
                    </a:lnTo>
                    <a:lnTo>
                      <a:pt x="12" y="22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4" y="30"/>
                    </a:lnTo>
                    <a:lnTo>
                      <a:pt x="12" y="28"/>
                    </a:lnTo>
                    <a:lnTo>
                      <a:pt x="8" y="28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6" y="42"/>
                    </a:lnTo>
                    <a:lnTo>
                      <a:pt x="2" y="40"/>
                    </a:lnTo>
                    <a:lnTo>
                      <a:pt x="2" y="34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6" name="Freeform 289"/>
              <p:cNvSpPr/>
              <p:nvPr/>
            </p:nvSpPr>
            <p:spPr bwMode="auto">
              <a:xfrm>
                <a:off x="7596701" y="4655252"/>
                <a:ext cx="24215" cy="25221"/>
              </a:xfrm>
              <a:custGeom>
                <a:avLst/>
                <a:gdLst>
                  <a:gd name="T0" fmla="*/ 2147483647 w 18"/>
                  <a:gd name="T1" fmla="*/ 2147483647 h 16"/>
                  <a:gd name="T2" fmla="*/ 2147483647 w 18"/>
                  <a:gd name="T3" fmla="*/ 2147483647 h 16"/>
                  <a:gd name="T4" fmla="*/ 2147483647 w 18"/>
                  <a:gd name="T5" fmla="*/ 2147483647 h 16"/>
                  <a:gd name="T6" fmla="*/ 2147483647 w 18"/>
                  <a:gd name="T7" fmla="*/ 2147483647 h 16"/>
                  <a:gd name="T8" fmla="*/ 2147483647 w 18"/>
                  <a:gd name="T9" fmla="*/ 2147483647 h 16"/>
                  <a:gd name="T10" fmla="*/ 2147483647 w 18"/>
                  <a:gd name="T11" fmla="*/ 2147483647 h 16"/>
                  <a:gd name="T12" fmla="*/ 2147483647 w 18"/>
                  <a:gd name="T13" fmla="*/ 2147483647 h 16"/>
                  <a:gd name="T14" fmla="*/ 0 w 18"/>
                  <a:gd name="T15" fmla="*/ 2147483647 h 16"/>
                  <a:gd name="T16" fmla="*/ 0 w 18"/>
                  <a:gd name="T17" fmla="*/ 2147483647 h 16"/>
                  <a:gd name="T18" fmla="*/ 2147483647 w 18"/>
                  <a:gd name="T19" fmla="*/ 0 h 16"/>
                  <a:gd name="T20" fmla="*/ 2147483647 w 18"/>
                  <a:gd name="T21" fmla="*/ 2147483647 h 16"/>
                  <a:gd name="T22" fmla="*/ 2147483647 w 18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"/>
                  <a:gd name="T37" fmla="*/ 0 h 16"/>
                  <a:gd name="T38" fmla="*/ 18 w 18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" h="16">
                    <a:moveTo>
                      <a:pt x="16" y="4"/>
                    </a:moveTo>
                    <a:lnTo>
                      <a:pt x="18" y="6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0" y="16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8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7" name="Freeform 290"/>
              <p:cNvSpPr/>
              <p:nvPr/>
            </p:nvSpPr>
            <p:spPr bwMode="auto">
              <a:xfrm>
                <a:off x="7349935" y="4798616"/>
                <a:ext cx="73799" cy="25221"/>
              </a:xfrm>
              <a:custGeom>
                <a:avLst/>
                <a:gdLst>
                  <a:gd name="T0" fmla="*/ 2147483647 w 50"/>
                  <a:gd name="T1" fmla="*/ 2147483647 h 16"/>
                  <a:gd name="T2" fmla="*/ 2147483647 w 50"/>
                  <a:gd name="T3" fmla="*/ 2147483647 h 16"/>
                  <a:gd name="T4" fmla="*/ 2147483647 w 50"/>
                  <a:gd name="T5" fmla="*/ 2147483647 h 16"/>
                  <a:gd name="T6" fmla="*/ 2147483647 w 50"/>
                  <a:gd name="T7" fmla="*/ 2147483647 h 16"/>
                  <a:gd name="T8" fmla="*/ 2147483647 w 50"/>
                  <a:gd name="T9" fmla="*/ 2147483647 h 16"/>
                  <a:gd name="T10" fmla="*/ 2147483647 w 50"/>
                  <a:gd name="T11" fmla="*/ 2147483647 h 16"/>
                  <a:gd name="T12" fmla="*/ 2147483647 w 50"/>
                  <a:gd name="T13" fmla="*/ 2147483647 h 16"/>
                  <a:gd name="T14" fmla="*/ 2147483647 w 50"/>
                  <a:gd name="T15" fmla="*/ 2147483647 h 16"/>
                  <a:gd name="T16" fmla="*/ 2147483647 w 50"/>
                  <a:gd name="T17" fmla="*/ 2147483647 h 16"/>
                  <a:gd name="T18" fmla="*/ 2147483647 w 50"/>
                  <a:gd name="T19" fmla="*/ 2147483647 h 16"/>
                  <a:gd name="T20" fmla="*/ 2147483647 w 50"/>
                  <a:gd name="T21" fmla="*/ 2147483647 h 16"/>
                  <a:gd name="T22" fmla="*/ 2147483647 w 50"/>
                  <a:gd name="T23" fmla="*/ 2147483647 h 16"/>
                  <a:gd name="T24" fmla="*/ 2147483647 w 50"/>
                  <a:gd name="T25" fmla="*/ 2147483647 h 16"/>
                  <a:gd name="T26" fmla="*/ 0 w 50"/>
                  <a:gd name="T27" fmla="*/ 2147483647 h 16"/>
                  <a:gd name="T28" fmla="*/ 2147483647 w 50"/>
                  <a:gd name="T29" fmla="*/ 2147483647 h 16"/>
                  <a:gd name="T30" fmla="*/ 2147483647 w 50"/>
                  <a:gd name="T31" fmla="*/ 2147483647 h 16"/>
                  <a:gd name="T32" fmla="*/ 2147483647 w 50"/>
                  <a:gd name="T33" fmla="*/ 2147483647 h 16"/>
                  <a:gd name="T34" fmla="*/ 2147483647 w 50"/>
                  <a:gd name="T35" fmla="*/ 2147483647 h 16"/>
                  <a:gd name="T36" fmla="*/ 2147483647 w 50"/>
                  <a:gd name="T37" fmla="*/ 2147483647 h 16"/>
                  <a:gd name="T38" fmla="*/ 2147483647 w 50"/>
                  <a:gd name="T39" fmla="*/ 2147483647 h 16"/>
                  <a:gd name="T40" fmla="*/ 2147483647 w 50"/>
                  <a:gd name="T41" fmla="*/ 2147483647 h 16"/>
                  <a:gd name="T42" fmla="*/ 2147483647 w 50"/>
                  <a:gd name="T43" fmla="*/ 2147483647 h 16"/>
                  <a:gd name="T44" fmla="*/ 2147483647 w 50"/>
                  <a:gd name="T45" fmla="*/ 2147483647 h 16"/>
                  <a:gd name="T46" fmla="*/ 2147483647 w 50"/>
                  <a:gd name="T47" fmla="*/ 2147483647 h 16"/>
                  <a:gd name="T48" fmla="*/ 2147483647 w 50"/>
                  <a:gd name="T49" fmla="*/ 0 h 16"/>
                  <a:gd name="T50" fmla="*/ 2147483647 w 50"/>
                  <a:gd name="T51" fmla="*/ 2147483647 h 16"/>
                  <a:gd name="T52" fmla="*/ 2147483647 w 50"/>
                  <a:gd name="T53" fmla="*/ 2147483647 h 16"/>
                  <a:gd name="T54" fmla="*/ 2147483647 w 50"/>
                  <a:gd name="T55" fmla="*/ 2147483647 h 1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0"/>
                  <a:gd name="T85" fmla="*/ 0 h 16"/>
                  <a:gd name="T86" fmla="*/ 50 w 50"/>
                  <a:gd name="T87" fmla="*/ 16 h 1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0" h="16">
                    <a:moveTo>
                      <a:pt x="50" y="12"/>
                    </a:moveTo>
                    <a:lnTo>
                      <a:pt x="48" y="12"/>
                    </a:lnTo>
                    <a:lnTo>
                      <a:pt x="42" y="12"/>
                    </a:lnTo>
                    <a:lnTo>
                      <a:pt x="38" y="10"/>
                    </a:lnTo>
                    <a:lnTo>
                      <a:pt x="34" y="14"/>
                    </a:lnTo>
                    <a:lnTo>
                      <a:pt x="30" y="16"/>
                    </a:lnTo>
                    <a:lnTo>
                      <a:pt x="20" y="16"/>
                    </a:lnTo>
                    <a:lnTo>
                      <a:pt x="16" y="16"/>
                    </a:lnTo>
                    <a:lnTo>
                      <a:pt x="14" y="14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32" y="10"/>
                    </a:lnTo>
                    <a:lnTo>
                      <a:pt x="38" y="10"/>
                    </a:lnTo>
                    <a:lnTo>
                      <a:pt x="34" y="6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8" y="0"/>
                    </a:lnTo>
                    <a:lnTo>
                      <a:pt x="42" y="4"/>
                    </a:lnTo>
                    <a:lnTo>
                      <a:pt x="50" y="8"/>
                    </a:lnTo>
                    <a:lnTo>
                      <a:pt x="5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8" name="Freeform 291"/>
              <p:cNvSpPr/>
              <p:nvPr/>
            </p:nvSpPr>
            <p:spPr bwMode="auto">
              <a:xfrm>
                <a:off x="7494074" y="4279585"/>
                <a:ext cx="110698" cy="122125"/>
              </a:xfrm>
              <a:custGeom>
                <a:avLst/>
                <a:gdLst>
                  <a:gd name="T0" fmla="*/ 2147483647 w 76"/>
                  <a:gd name="T1" fmla="*/ 2147483647 h 78"/>
                  <a:gd name="T2" fmla="*/ 2147483647 w 76"/>
                  <a:gd name="T3" fmla="*/ 2147483647 h 78"/>
                  <a:gd name="T4" fmla="*/ 2147483647 w 76"/>
                  <a:gd name="T5" fmla="*/ 2147483647 h 78"/>
                  <a:gd name="T6" fmla="*/ 2147483647 w 76"/>
                  <a:gd name="T7" fmla="*/ 2147483647 h 78"/>
                  <a:gd name="T8" fmla="*/ 2147483647 w 76"/>
                  <a:gd name="T9" fmla="*/ 2147483647 h 78"/>
                  <a:gd name="T10" fmla="*/ 2147483647 w 76"/>
                  <a:gd name="T11" fmla="*/ 2147483647 h 78"/>
                  <a:gd name="T12" fmla="*/ 2147483647 w 76"/>
                  <a:gd name="T13" fmla="*/ 2147483647 h 78"/>
                  <a:gd name="T14" fmla="*/ 2147483647 w 76"/>
                  <a:gd name="T15" fmla="*/ 2147483647 h 78"/>
                  <a:gd name="T16" fmla="*/ 2147483647 w 76"/>
                  <a:gd name="T17" fmla="*/ 2147483647 h 78"/>
                  <a:gd name="T18" fmla="*/ 2147483647 w 76"/>
                  <a:gd name="T19" fmla="*/ 2147483647 h 78"/>
                  <a:gd name="T20" fmla="*/ 2147483647 w 76"/>
                  <a:gd name="T21" fmla="*/ 2147483647 h 78"/>
                  <a:gd name="T22" fmla="*/ 2147483647 w 76"/>
                  <a:gd name="T23" fmla="*/ 2147483647 h 78"/>
                  <a:gd name="T24" fmla="*/ 2147483647 w 76"/>
                  <a:gd name="T25" fmla="*/ 2147483647 h 78"/>
                  <a:gd name="T26" fmla="*/ 2147483647 w 76"/>
                  <a:gd name="T27" fmla="*/ 2147483647 h 78"/>
                  <a:gd name="T28" fmla="*/ 2147483647 w 76"/>
                  <a:gd name="T29" fmla="*/ 2147483647 h 78"/>
                  <a:gd name="T30" fmla="*/ 2147483647 w 76"/>
                  <a:gd name="T31" fmla="*/ 2147483647 h 78"/>
                  <a:gd name="T32" fmla="*/ 0 w 76"/>
                  <a:gd name="T33" fmla="*/ 2147483647 h 78"/>
                  <a:gd name="T34" fmla="*/ 2147483647 w 76"/>
                  <a:gd name="T35" fmla="*/ 2147483647 h 78"/>
                  <a:gd name="T36" fmla="*/ 0 w 76"/>
                  <a:gd name="T37" fmla="*/ 2147483647 h 78"/>
                  <a:gd name="T38" fmla="*/ 2147483647 w 76"/>
                  <a:gd name="T39" fmla="*/ 2147483647 h 78"/>
                  <a:gd name="T40" fmla="*/ 2147483647 w 76"/>
                  <a:gd name="T41" fmla="*/ 2147483647 h 78"/>
                  <a:gd name="T42" fmla="*/ 2147483647 w 76"/>
                  <a:gd name="T43" fmla="*/ 2147483647 h 78"/>
                  <a:gd name="T44" fmla="*/ 2147483647 w 76"/>
                  <a:gd name="T45" fmla="*/ 2147483647 h 78"/>
                  <a:gd name="T46" fmla="*/ 2147483647 w 76"/>
                  <a:gd name="T47" fmla="*/ 2147483647 h 78"/>
                  <a:gd name="T48" fmla="*/ 2147483647 w 76"/>
                  <a:gd name="T49" fmla="*/ 2147483647 h 78"/>
                  <a:gd name="T50" fmla="*/ 2147483647 w 76"/>
                  <a:gd name="T51" fmla="*/ 2147483647 h 78"/>
                  <a:gd name="T52" fmla="*/ 2147483647 w 76"/>
                  <a:gd name="T53" fmla="*/ 2147483647 h 78"/>
                  <a:gd name="T54" fmla="*/ 2147483647 w 76"/>
                  <a:gd name="T55" fmla="*/ 2147483647 h 78"/>
                  <a:gd name="T56" fmla="*/ 2147483647 w 76"/>
                  <a:gd name="T57" fmla="*/ 0 h 78"/>
                  <a:gd name="T58" fmla="*/ 2147483647 w 76"/>
                  <a:gd name="T59" fmla="*/ 2147483647 h 78"/>
                  <a:gd name="T60" fmla="*/ 2147483647 w 76"/>
                  <a:gd name="T61" fmla="*/ 2147483647 h 78"/>
                  <a:gd name="T62" fmla="*/ 2147483647 w 76"/>
                  <a:gd name="T63" fmla="*/ 2147483647 h 78"/>
                  <a:gd name="T64" fmla="*/ 2147483647 w 76"/>
                  <a:gd name="T65" fmla="*/ 2147483647 h 78"/>
                  <a:gd name="T66" fmla="*/ 2147483647 w 76"/>
                  <a:gd name="T67" fmla="*/ 2147483647 h 78"/>
                  <a:gd name="T68" fmla="*/ 2147483647 w 76"/>
                  <a:gd name="T69" fmla="*/ 2147483647 h 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6"/>
                  <a:gd name="T106" fmla="*/ 0 h 78"/>
                  <a:gd name="T107" fmla="*/ 76 w 76"/>
                  <a:gd name="T108" fmla="*/ 78 h 7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6" h="78">
                    <a:moveTo>
                      <a:pt x="64" y="56"/>
                    </a:moveTo>
                    <a:lnTo>
                      <a:pt x="60" y="52"/>
                    </a:lnTo>
                    <a:lnTo>
                      <a:pt x="56" y="54"/>
                    </a:lnTo>
                    <a:lnTo>
                      <a:pt x="54" y="58"/>
                    </a:lnTo>
                    <a:lnTo>
                      <a:pt x="56" y="62"/>
                    </a:lnTo>
                    <a:lnTo>
                      <a:pt x="58" y="64"/>
                    </a:lnTo>
                    <a:lnTo>
                      <a:pt x="60" y="68"/>
                    </a:lnTo>
                    <a:lnTo>
                      <a:pt x="62" y="72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4" y="78"/>
                    </a:lnTo>
                    <a:lnTo>
                      <a:pt x="52" y="78"/>
                    </a:lnTo>
                    <a:lnTo>
                      <a:pt x="52" y="74"/>
                    </a:lnTo>
                    <a:lnTo>
                      <a:pt x="48" y="76"/>
                    </a:lnTo>
                    <a:lnTo>
                      <a:pt x="46" y="76"/>
                    </a:lnTo>
                    <a:lnTo>
                      <a:pt x="42" y="74"/>
                    </a:lnTo>
                    <a:lnTo>
                      <a:pt x="36" y="70"/>
                    </a:lnTo>
                    <a:lnTo>
                      <a:pt x="34" y="62"/>
                    </a:lnTo>
                    <a:lnTo>
                      <a:pt x="32" y="54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2" y="44"/>
                    </a:lnTo>
                    <a:lnTo>
                      <a:pt x="24" y="44"/>
                    </a:lnTo>
                    <a:lnTo>
                      <a:pt x="24" y="48"/>
                    </a:lnTo>
                    <a:lnTo>
                      <a:pt x="20" y="48"/>
                    </a:lnTo>
                    <a:lnTo>
                      <a:pt x="18" y="46"/>
                    </a:lnTo>
                    <a:lnTo>
                      <a:pt x="16" y="48"/>
                    </a:lnTo>
                    <a:lnTo>
                      <a:pt x="12" y="44"/>
                    </a:lnTo>
                    <a:lnTo>
                      <a:pt x="10" y="50"/>
                    </a:lnTo>
                    <a:lnTo>
                      <a:pt x="8" y="56"/>
                    </a:lnTo>
                    <a:lnTo>
                      <a:pt x="6" y="64"/>
                    </a:lnTo>
                    <a:lnTo>
                      <a:pt x="4" y="66"/>
                    </a:lnTo>
                    <a:lnTo>
                      <a:pt x="2" y="68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20" y="22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40" y="24"/>
                    </a:lnTo>
                    <a:lnTo>
                      <a:pt x="42" y="20"/>
                    </a:lnTo>
                    <a:lnTo>
                      <a:pt x="44" y="18"/>
                    </a:lnTo>
                    <a:lnTo>
                      <a:pt x="48" y="16"/>
                    </a:lnTo>
                    <a:lnTo>
                      <a:pt x="52" y="14"/>
                    </a:lnTo>
                    <a:lnTo>
                      <a:pt x="52" y="6"/>
                    </a:lnTo>
                    <a:lnTo>
                      <a:pt x="54" y="0"/>
                    </a:lnTo>
                    <a:lnTo>
                      <a:pt x="58" y="2"/>
                    </a:lnTo>
                    <a:lnTo>
                      <a:pt x="62" y="6"/>
                    </a:lnTo>
                    <a:lnTo>
                      <a:pt x="68" y="14"/>
                    </a:lnTo>
                    <a:lnTo>
                      <a:pt x="70" y="26"/>
                    </a:lnTo>
                    <a:lnTo>
                      <a:pt x="76" y="50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70" y="62"/>
                    </a:lnTo>
                    <a:lnTo>
                      <a:pt x="70" y="68"/>
                    </a:lnTo>
                    <a:lnTo>
                      <a:pt x="68" y="66"/>
                    </a:lnTo>
                    <a:lnTo>
                      <a:pt x="66" y="60"/>
                    </a:lnTo>
                    <a:lnTo>
                      <a:pt x="62" y="52"/>
                    </a:lnTo>
                    <a:lnTo>
                      <a:pt x="6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49" name="Freeform 292"/>
              <p:cNvSpPr/>
              <p:nvPr/>
            </p:nvSpPr>
            <p:spPr bwMode="auto">
              <a:xfrm>
                <a:off x="7379916" y="4251709"/>
                <a:ext cx="57656" cy="66372"/>
              </a:xfrm>
              <a:custGeom>
                <a:avLst/>
                <a:gdLst>
                  <a:gd name="T0" fmla="*/ 2147483647 w 38"/>
                  <a:gd name="T1" fmla="*/ 2147483647 h 42"/>
                  <a:gd name="T2" fmla="*/ 0 w 38"/>
                  <a:gd name="T3" fmla="*/ 2147483647 h 42"/>
                  <a:gd name="T4" fmla="*/ 2147483647 w 38"/>
                  <a:gd name="T5" fmla="*/ 2147483647 h 42"/>
                  <a:gd name="T6" fmla="*/ 2147483647 w 38"/>
                  <a:gd name="T7" fmla="*/ 2147483647 h 42"/>
                  <a:gd name="T8" fmla="*/ 2147483647 w 38"/>
                  <a:gd name="T9" fmla="*/ 2147483647 h 42"/>
                  <a:gd name="T10" fmla="*/ 2147483647 w 38"/>
                  <a:gd name="T11" fmla="*/ 2147483647 h 42"/>
                  <a:gd name="T12" fmla="*/ 2147483647 w 38"/>
                  <a:gd name="T13" fmla="*/ 2147483647 h 42"/>
                  <a:gd name="T14" fmla="*/ 2147483647 w 38"/>
                  <a:gd name="T15" fmla="*/ 2147483647 h 42"/>
                  <a:gd name="T16" fmla="*/ 2147483647 w 38"/>
                  <a:gd name="T17" fmla="*/ 0 h 42"/>
                  <a:gd name="T18" fmla="*/ 2147483647 w 38"/>
                  <a:gd name="T19" fmla="*/ 2147483647 h 42"/>
                  <a:gd name="T20" fmla="*/ 2147483647 w 38"/>
                  <a:gd name="T21" fmla="*/ 2147483647 h 42"/>
                  <a:gd name="T22" fmla="*/ 2147483647 w 38"/>
                  <a:gd name="T23" fmla="*/ 2147483647 h 42"/>
                  <a:gd name="T24" fmla="*/ 2147483647 w 38"/>
                  <a:gd name="T25" fmla="*/ 2147483647 h 42"/>
                  <a:gd name="T26" fmla="*/ 2147483647 w 38"/>
                  <a:gd name="T27" fmla="*/ 2147483647 h 42"/>
                  <a:gd name="T28" fmla="*/ 2147483647 w 38"/>
                  <a:gd name="T29" fmla="*/ 2147483647 h 42"/>
                  <a:gd name="T30" fmla="*/ 2147483647 w 38"/>
                  <a:gd name="T31" fmla="*/ 2147483647 h 42"/>
                  <a:gd name="T32" fmla="*/ 2147483647 w 38"/>
                  <a:gd name="T33" fmla="*/ 2147483647 h 42"/>
                  <a:gd name="T34" fmla="*/ 2147483647 w 38"/>
                  <a:gd name="T35" fmla="*/ 2147483647 h 42"/>
                  <a:gd name="T36" fmla="*/ 2147483647 w 38"/>
                  <a:gd name="T37" fmla="*/ 2147483647 h 42"/>
                  <a:gd name="T38" fmla="*/ 2147483647 w 38"/>
                  <a:gd name="T39" fmla="*/ 2147483647 h 42"/>
                  <a:gd name="T40" fmla="*/ 2147483647 w 38"/>
                  <a:gd name="T41" fmla="*/ 2147483647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8"/>
                  <a:gd name="T64" fmla="*/ 0 h 42"/>
                  <a:gd name="T65" fmla="*/ 38 w 38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8" h="42">
                    <a:moveTo>
                      <a:pt x="4" y="42"/>
                    </a:moveTo>
                    <a:lnTo>
                      <a:pt x="0" y="42"/>
                    </a:lnTo>
                    <a:lnTo>
                      <a:pt x="2" y="38"/>
                    </a:lnTo>
                    <a:lnTo>
                      <a:pt x="6" y="34"/>
                    </a:lnTo>
                    <a:lnTo>
                      <a:pt x="14" y="24"/>
                    </a:lnTo>
                    <a:lnTo>
                      <a:pt x="24" y="16"/>
                    </a:lnTo>
                    <a:lnTo>
                      <a:pt x="30" y="8"/>
                    </a:lnTo>
                    <a:lnTo>
                      <a:pt x="32" y="4"/>
                    </a:lnTo>
                    <a:lnTo>
                      <a:pt x="34" y="0"/>
                    </a:lnTo>
                    <a:lnTo>
                      <a:pt x="34" y="4"/>
                    </a:lnTo>
                    <a:lnTo>
                      <a:pt x="36" y="6"/>
                    </a:lnTo>
                    <a:lnTo>
                      <a:pt x="38" y="10"/>
                    </a:lnTo>
                    <a:lnTo>
                      <a:pt x="36" y="12"/>
                    </a:lnTo>
                    <a:lnTo>
                      <a:pt x="32" y="14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2" y="18"/>
                    </a:lnTo>
                    <a:lnTo>
                      <a:pt x="20" y="28"/>
                    </a:lnTo>
                    <a:lnTo>
                      <a:pt x="14" y="36"/>
                    </a:lnTo>
                    <a:lnTo>
                      <a:pt x="10" y="40"/>
                    </a:lnTo>
                    <a:lnTo>
                      <a:pt x="4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0" name="Freeform 293"/>
              <p:cNvSpPr/>
              <p:nvPr/>
            </p:nvSpPr>
            <p:spPr bwMode="auto">
              <a:xfrm>
                <a:off x="7423734" y="4031354"/>
                <a:ext cx="107239" cy="171240"/>
              </a:xfrm>
              <a:custGeom>
                <a:avLst/>
                <a:gdLst>
                  <a:gd name="T0" fmla="*/ 2147483647 w 74"/>
                  <a:gd name="T1" fmla="*/ 2147483647 h 110"/>
                  <a:gd name="T2" fmla="*/ 2147483647 w 74"/>
                  <a:gd name="T3" fmla="*/ 2147483647 h 110"/>
                  <a:gd name="T4" fmla="*/ 2147483647 w 74"/>
                  <a:gd name="T5" fmla="*/ 2147483647 h 110"/>
                  <a:gd name="T6" fmla="*/ 2147483647 w 74"/>
                  <a:gd name="T7" fmla="*/ 0 h 110"/>
                  <a:gd name="T8" fmla="*/ 2147483647 w 74"/>
                  <a:gd name="T9" fmla="*/ 2147483647 h 110"/>
                  <a:gd name="T10" fmla="*/ 2147483647 w 74"/>
                  <a:gd name="T11" fmla="*/ 2147483647 h 110"/>
                  <a:gd name="T12" fmla="*/ 2147483647 w 74"/>
                  <a:gd name="T13" fmla="*/ 2147483647 h 110"/>
                  <a:gd name="T14" fmla="*/ 2147483647 w 74"/>
                  <a:gd name="T15" fmla="*/ 2147483647 h 110"/>
                  <a:gd name="T16" fmla="*/ 2147483647 w 74"/>
                  <a:gd name="T17" fmla="*/ 2147483647 h 110"/>
                  <a:gd name="T18" fmla="*/ 2147483647 w 74"/>
                  <a:gd name="T19" fmla="*/ 2147483647 h 110"/>
                  <a:gd name="T20" fmla="*/ 2147483647 w 74"/>
                  <a:gd name="T21" fmla="*/ 2147483647 h 110"/>
                  <a:gd name="T22" fmla="*/ 2147483647 w 74"/>
                  <a:gd name="T23" fmla="*/ 2147483647 h 110"/>
                  <a:gd name="T24" fmla="*/ 2147483647 w 74"/>
                  <a:gd name="T25" fmla="*/ 2147483647 h 110"/>
                  <a:gd name="T26" fmla="*/ 2147483647 w 74"/>
                  <a:gd name="T27" fmla="*/ 2147483647 h 110"/>
                  <a:gd name="T28" fmla="*/ 2147483647 w 74"/>
                  <a:gd name="T29" fmla="*/ 2147483647 h 110"/>
                  <a:gd name="T30" fmla="*/ 2147483647 w 74"/>
                  <a:gd name="T31" fmla="*/ 2147483647 h 110"/>
                  <a:gd name="T32" fmla="*/ 2147483647 w 74"/>
                  <a:gd name="T33" fmla="*/ 2147483647 h 110"/>
                  <a:gd name="T34" fmla="*/ 2147483647 w 74"/>
                  <a:gd name="T35" fmla="*/ 2147483647 h 110"/>
                  <a:gd name="T36" fmla="*/ 2147483647 w 74"/>
                  <a:gd name="T37" fmla="*/ 2147483647 h 110"/>
                  <a:gd name="T38" fmla="*/ 2147483647 w 74"/>
                  <a:gd name="T39" fmla="*/ 2147483647 h 110"/>
                  <a:gd name="T40" fmla="*/ 2147483647 w 74"/>
                  <a:gd name="T41" fmla="*/ 2147483647 h 110"/>
                  <a:gd name="T42" fmla="*/ 2147483647 w 74"/>
                  <a:gd name="T43" fmla="*/ 2147483647 h 110"/>
                  <a:gd name="T44" fmla="*/ 2147483647 w 74"/>
                  <a:gd name="T45" fmla="*/ 2147483647 h 110"/>
                  <a:gd name="T46" fmla="*/ 2147483647 w 74"/>
                  <a:gd name="T47" fmla="*/ 2147483647 h 110"/>
                  <a:gd name="T48" fmla="*/ 2147483647 w 74"/>
                  <a:gd name="T49" fmla="*/ 2147483647 h 110"/>
                  <a:gd name="T50" fmla="*/ 2147483647 w 74"/>
                  <a:gd name="T51" fmla="*/ 2147483647 h 110"/>
                  <a:gd name="T52" fmla="*/ 2147483647 w 74"/>
                  <a:gd name="T53" fmla="*/ 2147483647 h 110"/>
                  <a:gd name="T54" fmla="*/ 2147483647 w 74"/>
                  <a:gd name="T55" fmla="*/ 2147483647 h 110"/>
                  <a:gd name="T56" fmla="*/ 2147483647 w 74"/>
                  <a:gd name="T57" fmla="*/ 2147483647 h 110"/>
                  <a:gd name="T58" fmla="*/ 2147483647 w 74"/>
                  <a:gd name="T59" fmla="*/ 2147483647 h 110"/>
                  <a:gd name="T60" fmla="*/ 2147483647 w 74"/>
                  <a:gd name="T61" fmla="*/ 2147483647 h 110"/>
                  <a:gd name="T62" fmla="*/ 2147483647 w 74"/>
                  <a:gd name="T63" fmla="*/ 2147483647 h 110"/>
                  <a:gd name="T64" fmla="*/ 2147483647 w 74"/>
                  <a:gd name="T65" fmla="*/ 2147483647 h 110"/>
                  <a:gd name="T66" fmla="*/ 2147483647 w 74"/>
                  <a:gd name="T67" fmla="*/ 2147483647 h 110"/>
                  <a:gd name="T68" fmla="*/ 2147483647 w 74"/>
                  <a:gd name="T69" fmla="*/ 2147483647 h 110"/>
                  <a:gd name="T70" fmla="*/ 2147483647 w 74"/>
                  <a:gd name="T71" fmla="*/ 2147483647 h 110"/>
                  <a:gd name="T72" fmla="*/ 2147483647 w 74"/>
                  <a:gd name="T73" fmla="*/ 2147483647 h 110"/>
                  <a:gd name="T74" fmla="*/ 0 w 74"/>
                  <a:gd name="T75" fmla="*/ 2147483647 h 110"/>
                  <a:gd name="T76" fmla="*/ 2147483647 w 74"/>
                  <a:gd name="T77" fmla="*/ 2147483647 h 11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4"/>
                  <a:gd name="T118" fmla="*/ 0 h 110"/>
                  <a:gd name="T119" fmla="*/ 74 w 74"/>
                  <a:gd name="T120" fmla="*/ 110 h 11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4" h="110">
                    <a:moveTo>
                      <a:pt x="4" y="46"/>
                    </a:moveTo>
                    <a:lnTo>
                      <a:pt x="8" y="38"/>
                    </a:lnTo>
                    <a:lnTo>
                      <a:pt x="8" y="30"/>
                    </a:lnTo>
                    <a:lnTo>
                      <a:pt x="6" y="20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4" y="8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30" y="12"/>
                    </a:lnTo>
                    <a:lnTo>
                      <a:pt x="32" y="18"/>
                    </a:lnTo>
                    <a:lnTo>
                      <a:pt x="34" y="22"/>
                    </a:lnTo>
                    <a:lnTo>
                      <a:pt x="36" y="30"/>
                    </a:lnTo>
                    <a:lnTo>
                      <a:pt x="36" y="36"/>
                    </a:lnTo>
                    <a:lnTo>
                      <a:pt x="36" y="44"/>
                    </a:lnTo>
                    <a:lnTo>
                      <a:pt x="32" y="48"/>
                    </a:lnTo>
                    <a:lnTo>
                      <a:pt x="28" y="54"/>
                    </a:lnTo>
                    <a:lnTo>
                      <a:pt x="26" y="62"/>
                    </a:lnTo>
                    <a:lnTo>
                      <a:pt x="28" y="70"/>
                    </a:lnTo>
                    <a:lnTo>
                      <a:pt x="32" y="76"/>
                    </a:lnTo>
                    <a:lnTo>
                      <a:pt x="36" y="82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2" y="80"/>
                    </a:lnTo>
                    <a:lnTo>
                      <a:pt x="46" y="80"/>
                    </a:lnTo>
                    <a:lnTo>
                      <a:pt x="50" y="82"/>
                    </a:lnTo>
                    <a:lnTo>
                      <a:pt x="54" y="86"/>
                    </a:lnTo>
                    <a:lnTo>
                      <a:pt x="56" y="90"/>
                    </a:lnTo>
                    <a:lnTo>
                      <a:pt x="60" y="92"/>
                    </a:lnTo>
                    <a:lnTo>
                      <a:pt x="62" y="90"/>
                    </a:lnTo>
                    <a:lnTo>
                      <a:pt x="64" y="88"/>
                    </a:lnTo>
                    <a:lnTo>
                      <a:pt x="66" y="90"/>
                    </a:lnTo>
                    <a:lnTo>
                      <a:pt x="64" y="94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96"/>
                    </a:lnTo>
                    <a:lnTo>
                      <a:pt x="68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4" y="110"/>
                    </a:lnTo>
                    <a:lnTo>
                      <a:pt x="72" y="110"/>
                    </a:lnTo>
                    <a:lnTo>
                      <a:pt x="70" y="108"/>
                    </a:lnTo>
                    <a:lnTo>
                      <a:pt x="68" y="106"/>
                    </a:lnTo>
                    <a:lnTo>
                      <a:pt x="64" y="100"/>
                    </a:lnTo>
                    <a:lnTo>
                      <a:pt x="60" y="98"/>
                    </a:lnTo>
                    <a:lnTo>
                      <a:pt x="54" y="94"/>
                    </a:lnTo>
                    <a:lnTo>
                      <a:pt x="50" y="90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50" y="100"/>
                    </a:lnTo>
                    <a:lnTo>
                      <a:pt x="44" y="100"/>
                    </a:lnTo>
                    <a:lnTo>
                      <a:pt x="42" y="94"/>
                    </a:lnTo>
                    <a:lnTo>
                      <a:pt x="38" y="90"/>
                    </a:lnTo>
                    <a:lnTo>
                      <a:pt x="34" y="88"/>
                    </a:lnTo>
                    <a:lnTo>
                      <a:pt x="30" y="90"/>
                    </a:lnTo>
                    <a:lnTo>
                      <a:pt x="26" y="92"/>
                    </a:lnTo>
                    <a:lnTo>
                      <a:pt x="22" y="90"/>
                    </a:lnTo>
                    <a:lnTo>
                      <a:pt x="20" y="88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20" y="76"/>
                    </a:lnTo>
                    <a:lnTo>
                      <a:pt x="20" y="72"/>
                    </a:lnTo>
                    <a:lnTo>
                      <a:pt x="16" y="72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6" y="72"/>
                    </a:lnTo>
                    <a:lnTo>
                      <a:pt x="2" y="7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4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1" name="Freeform 294"/>
              <p:cNvSpPr/>
              <p:nvPr/>
            </p:nvSpPr>
            <p:spPr bwMode="auto">
              <a:xfrm>
                <a:off x="7536739" y="4206577"/>
                <a:ext cx="34594" cy="65044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2147483647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2147483647 h 42"/>
                  <a:gd name="T28" fmla="*/ 2147483647 w 24"/>
                  <a:gd name="T29" fmla="*/ 2147483647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2147483647 w 24"/>
                  <a:gd name="T37" fmla="*/ 2147483647 h 42"/>
                  <a:gd name="T38" fmla="*/ 2147483647 w 24"/>
                  <a:gd name="T39" fmla="*/ 2147483647 h 42"/>
                  <a:gd name="T40" fmla="*/ 2147483647 w 24"/>
                  <a:gd name="T41" fmla="*/ 2147483647 h 42"/>
                  <a:gd name="T42" fmla="*/ 0 w 24"/>
                  <a:gd name="T43" fmla="*/ 2147483647 h 42"/>
                  <a:gd name="T44" fmla="*/ 2147483647 w 24"/>
                  <a:gd name="T45" fmla="*/ 0 h 42"/>
                  <a:gd name="T46" fmla="*/ 2147483647 w 24"/>
                  <a:gd name="T47" fmla="*/ 0 h 42"/>
                  <a:gd name="T48" fmla="*/ 2147483647 w 24"/>
                  <a:gd name="T49" fmla="*/ 2147483647 h 42"/>
                  <a:gd name="T50" fmla="*/ 2147483647 w 24"/>
                  <a:gd name="T51" fmla="*/ 2147483647 h 42"/>
                  <a:gd name="T52" fmla="*/ 2147483647 w 24"/>
                  <a:gd name="T53" fmla="*/ 2147483647 h 42"/>
                  <a:gd name="T54" fmla="*/ 2147483647 w 24"/>
                  <a:gd name="T55" fmla="*/ 2147483647 h 42"/>
                  <a:gd name="T56" fmla="*/ 2147483647 w 24"/>
                  <a:gd name="T57" fmla="*/ 2147483647 h 42"/>
                  <a:gd name="T58" fmla="*/ 2147483647 w 24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"/>
                  <a:gd name="T91" fmla="*/ 0 h 42"/>
                  <a:gd name="T92" fmla="*/ 24 w 24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" h="42">
                    <a:moveTo>
                      <a:pt x="22" y="28"/>
                    </a:moveTo>
                    <a:lnTo>
                      <a:pt x="14" y="28"/>
                    </a:lnTo>
                    <a:lnTo>
                      <a:pt x="14" y="36"/>
                    </a:lnTo>
                    <a:lnTo>
                      <a:pt x="18" y="40"/>
                    </a:lnTo>
                    <a:lnTo>
                      <a:pt x="18" y="42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2" y="32"/>
                    </a:lnTo>
                    <a:lnTo>
                      <a:pt x="8" y="32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10" y="22"/>
                    </a:lnTo>
                    <a:lnTo>
                      <a:pt x="12" y="20"/>
                    </a:lnTo>
                    <a:lnTo>
                      <a:pt x="14" y="18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0" y="16"/>
                    </a:lnTo>
                    <a:lnTo>
                      <a:pt x="24" y="22"/>
                    </a:lnTo>
                    <a:lnTo>
                      <a:pt x="22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2" name="Freeform 295"/>
              <p:cNvSpPr/>
              <p:nvPr/>
            </p:nvSpPr>
            <p:spPr bwMode="auto">
              <a:xfrm>
                <a:off x="7480236" y="4225161"/>
                <a:ext cx="33440" cy="45133"/>
              </a:xfrm>
              <a:custGeom>
                <a:avLst/>
                <a:gdLst>
                  <a:gd name="T0" fmla="*/ 2147483647 w 22"/>
                  <a:gd name="T1" fmla="*/ 2147483647 h 28"/>
                  <a:gd name="T2" fmla="*/ 2147483647 w 22"/>
                  <a:gd name="T3" fmla="*/ 2147483647 h 28"/>
                  <a:gd name="T4" fmla="*/ 2147483647 w 22"/>
                  <a:gd name="T5" fmla="*/ 2147483647 h 28"/>
                  <a:gd name="T6" fmla="*/ 2147483647 w 22"/>
                  <a:gd name="T7" fmla="*/ 2147483647 h 28"/>
                  <a:gd name="T8" fmla="*/ 2147483647 w 22"/>
                  <a:gd name="T9" fmla="*/ 2147483647 h 28"/>
                  <a:gd name="T10" fmla="*/ 2147483647 w 22"/>
                  <a:gd name="T11" fmla="*/ 2147483647 h 28"/>
                  <a:gd name="T12" fmla="*/ 2147483647 w 22"/>
                  <a:gd name="T13" fmla="*/ 2147483647 h 28"/>
                  <a:gd name="T14" fmla="*/ 2147483647 w 22"/>
                  <a:gd name="T15" fmla="*/ 2147483647 h 28"/>
                  <a:gd name="T16" fmla="*/ 2147483647 w 22"/>
                  <a:gd name="T17" fmla="*/ 2147483647 h 28"/>
                  <a:gd name="T18" fmla="*/ 0 w 22"/>
                  <a:gd name="T19" fmla="*/ 2147483647 h 28"/>
                  <a:gd name="T20" fmla="*/ 2147483647 w 22"/>
                  <a:gd name="T21" fmla="*/ 2147483647 h 28"/>
                  <a:gd name="T22" fmla="*/ 2147483647 w 22"/>
                  <a:gd name="T23" fmla="*/ 0 h 28"/>
                  <a:gd name="T24" fmla="*/ 2147483647 w 22"/>
                  <a:gd name="T25" fmla="*/ 2147483647 h 28"/>
                  <a:gd name="T26" fmla="*/ 2147483647 w 22"/>
                  <a:gd name="T27" fmla="*/ 2147483647 h 2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2"/>
                  <a:gd name="T43" fmla="*/ 0 h 28"/>
                  <a:gd name="T44" fmla="*/ 22 w 22"/>
                  <a:gd name="T45" fmla="*/ 28 h 2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2" h="28">
                    <a:moveTo>
                      <a:pt x="10" y="4"/>
                    </a:moveTo>
                    <a:lnTo>
                      <a:pt x="12" y="4"/>
                    </a:lnTo>
                    <a:lnTo>
                      <a:pt x="14" y="4"/>
                    </a:lnTo>
                    <a:lnTo>
                      <a:pt x="20" y="6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2"/>
                    </a:lnTo>
                    <a:lnTo>
                      <a:pt x="2" y="28"/>
                    </a:lnTo>
                    <a:lnTo>
                      <a:pt x="2" y="1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3" name="Freeform 296"/>
              <p:cNvSpPr/>
              <p:nvPr/>
            </p:nvSpPr>
            <p:spPr bwMode="auto">
              <a:xfrm>
                <a:off x="8264352" y="4721624"/>
                <a:ext cx="24215" cy="47788"/>
              </a:xfrm>
              <a:custGeom>
                <a:avLst/>
                <a:gdLst>
                  <a:gd name="T0" fmla="*/ 2147483647 w 16"/>
                  <a:gd name="T1" fmla="*/ 2147483647 h 30"/>
                  <a:gd name="T2" fmla="*/ 2147483647 w 16"/>
                  <a:gd name="T3" fmla="*/ 2147483647 h 30"/>
                  <a:gd name="T4" fmla="*/ 2147483647 w 16"/>
                  <a:gd name="T5" fmla="*/ 2147483647 h 30"/>
                  <a:gd name="T6" fmla="*/ 2147483647 w 16"/>
                  <a:gd name="T7" fmla="*/ 2147483647 h 30"/>
                  <a:gd name="T8" fmla="*/ 2147483647 w 16"/>
                  <a:gd name="T9" fmla="*/ 2147483647 h 30"/>
                  <a:gd name="T10" fmla="*/ 2147483647 w 16"/>
                  <a:gd name="T11" fmla="*/ 2147483647 h 30"/>
                  <a:gd name="T12" fmla="*/ 2147483647 w 16"/>
                  <a:gd name="T13" fmla="*/ 2147483647 h 30"/>
                  <a:gd name="T14" fmla="*/ 2147483647 w 16"/>
                  <a:gd name="T15" fmla="*/ 2147483647 h 30"/>
                  <a:gd name="T16" fmla="*/ 2147483647 w 16"/>
                  <a:gd name="T17" fmla="*/ 2147483647 h 30"/>
                  <a:gd name="T18" fmla="*/ 0 w 16"/>
                  <a:gd name="T19" fmla="*/ 2147483647 h 30"/>
                  <a:gd name="T20" fmla="*/ 0 w 16"/>
                  <a:gd name="T21" fmla="*/ 0 h 30"/>
                  <a:gd name="T22" fmla="*/ 2147483647 w 16"/>
                  <a:gd name="T23" fmla="*/ 2147483647 h 30"/>
                  <a:gd name="T24" fmla="*/ 2147483647 w 16"/>
                  <a:gd name="T25" fmla="*/ 2147483647 h 30"/>
                  <a:gd name="T26" fmla="*/ 2147483647 w 16"/>
                  <a:gd name="T27" fmla="*/ 2147483647 h 30"/>
                  <a:gd name="T28" fmla="*/ 2147483647 w 16"/>
                  <a:gd name="T29" fmla="*/ 2147483647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6"/>
                  <a:gd name="T46" fmla="*/ 0 h 30"/>
                  <a:gd name="T47" fmla="*/ 16 w 16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6" h="30">
                    <a:moveTo>
                      <a:pt x="16" y="18"/>
                    </a:moveTo>
                    <a:lnTo>
                      <a:pt x="16" y="24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26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8" y="12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4" name="Freeform 297"/>
              <p:cNvSpPr/>
              <p:nvPr/>
            </p:nvSpPr>
            <p:spPr bwMode="auto">
              <a:xfrm>
                <a:off x="8346222" y="4786669"/>
                <a:ext cx="32287" cy="27876"/>
              </a:xfrm>
              <a:custGeom>
                <a:avLst/>
                <a:gdLst>
                  <a:gd name="T0" fmla="*/ 2147483647 w 22"/>
                  <a:gd name="T1" fmla="*/ 2147483647 h 16"/>
                  <a:gd name="T2" fmla="*/ 2147483647 w 22"/>
                  <a:gd name="T3" fmla="*/ 2147483647 h 16"/>
                  <a:gd name="T4" fmla="*/ 2147483647 w 22"/>
                  <a:gd name="T5" fmla="*/ 2147483647 h 16"/>
                  <a:gd name="T6" fmla="*/ 2147483647 w 22"/>
                  <a:gd name="T7" fmla="*/ 2147483647 h 16"/>
                  <a:gd name="T8" fmla="*/ 2147483647 w 22"/>
                  <a:gd name="T9" fmla="*/ 2147483647 h 16"/>
                  <a:gd name="T10" fmla="*/ 0 w 22"/>
                  <a:gd name="T11" fmla="*/ 2147483647 h 16"/>
                  <a:gd name="T12" fmla="*/ 0 w 22"/>
                  <a:gd name="T13" fmla="*/ 0 h 16"/>
                  <a:gd name="T14" fmla="*/ 2147483647 w 22"/>
                  <a:gd name="T15" fmla="*/ 2147483647 h 16"/>
                  <a:gd name="T16" fmla="*/ 2147483647 w 22"/>
                  <a:gd name="T17" fmla="*/ 2147483647 h 16"/>
                  <a:gd name="T18" fmla="*/ 2147483647 w 22"/>
                  <a:gd name="T19" fmla="*/ 2147483647 h 16"/>
                  <a:gd name="T20" fmla="*/ 2147483647 w 2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2"/>
                  <a:gd name="T34" fmla="*/ 0 h 16"/>
                  <a:gd name="T35" fmla="*/ 22 w 2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2" h="16">
                    <a:moveTo>
                      <a:pt x="22" y="14"/>
                    </a:moveTo>
                    <a:lnTo>
                      <a:pt x="20" y="16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2" y="4"/>
                    </a:lnTo>
                    <a:lnTo>
                      <a:pt x="20" y="8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5" name="Freeform 298"/>
              <p:cNvSpPr/>
              <p:nvPr/>
            </p:nvSpPr>
            <p:spPr bwMode="auto">
              <a:xfrm>
                <a:off x="8396959" y="4810562"/>
                <a:ext cx="19603" cy="38495"/>
              </a:xfrm>
              <a:custGeom>
                <a:avLst/>
                <a:gdLst>
                  <a:gd name="T0" fmla="*/ 2147483647 w 14"/>
                  <a:gd name="T1" fmla="*/ 0 h 24"/>
                  <a:gd name="T2" fmla="*/ 2147483647 w 14"/>
                  <a:gd name="T3" fmla="*/ 2147483647 h 24"/>
                  <a:gd name="T4" fmla="*/ 2147483647 w 14"/>
                  <a:gd name="T5" fmla="*/ 2147483647 h 24"/>
                  <a:gd name="T6" fmla="*/ 2147483647 w 14"/>
                  <a:gd name="T7" fmla="*/ 2147483647 h 24"/>
                  <a:gd name="T8" fmla="*/ 2147483647 w 14"/>
                  <a:gd name="T9" fmla="*/ 2147483647 h 24"/>
                  <a:gd name="T10" fmla="*/ 2147483647 w 14"/>
                  <a:gd name="T11" fmla="*/ 2147483647 h 24"/>
                  <a:gd name="T12" fmla="*/ 2147483647 w 14"/>
                  <a:gd name="T13" fmla="*/ 2147483647 h 24"/>
                  <a:gd name="T14" fmla="*/ 2147483647 w 14"/>
                  <a:gd name="T15" fmla="*/ 2147483647 h 24"/>
                  <a:gd name="T16" fmla="*/ 0 w 14"/>
                  <a:gd name="T17" fmla="*/ 2147483647 h 24"/>
                  <a:gd name="T18" fmla="*/ 0 w 14"/>
                  <a:gd name="T19" fmla="*/ 2147483647 h 24"/>
                  <a:gd name="T20" fmla="*/ 0 w 14"/>
                  <a:gd name="T21" fmla="*/ 2147483647 h 24"/>
                  <a:gd name="T22" fmla="*/ 2147483647 w 14"/>
                  <a:gd name="T23" fmla="*/ 2147483647 h 24"/>
                  <a:gd name="T24" fmla="*/ 2147483647 w 14"/>
                  <a:gd name="T25" fmla="*/ 0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"/>
                  <a:gd name="T40" fmla="*/ 0 h 24"/>
                  <a:gd name="T41" fmla="*/ 14 w 14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" h="24">
                    <a:moveTo>
                      <a:pt x="2" y="0"/>
                    </a:moveTo>
                    <a:lnTo>
                      <a:pt x="6" y="6"/>
                    </a:lnTo>
                    <a:lnTo>
                      <a:pt x="10" y="12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6" name="Freeform 299"/>
              <p:cNvSpPr/>
              <p:nvPr/>
            </p:nvSpPr>
            <p:spPr bwMode="auto">
              <a:xfrm>
                <a:off x="8408490" y="4866315"/>
                <a:ext cx="25369" cy="15929"/>
              </a:xfrm>
              <a:custGeom>
                <a:avLst/>
                <a:gdLst>
                  <a:gd name="T0" fmla="*/ 2147483647 w 18"/>
                  <a:gd name="T1" fmla="*/ 2147483647 h 10"/>
                  <a:gd name="T2" fmla="*/ 2147483647 w 18"/>
                  <a:gd name="T3" fmla="*/ 2147483647 h 10"/>
                  <a:gd name="T4" fmla="*/ 2147483647 w 18"/>
                  <a:gd name="T5" fmla="*/ 2147483647 h 10"/>
                  <a:gd name="T6" fmla="*/ 0 w 18"/>
                  <a:gd name="T7" fmla="*/ 2147483647 h 10"/>
                  <a:gd name="T8" fmla="*/ 0 w 18"/>
                  <a:gd name="T9" fmla="*/ 0 h 10"/>
                  <a:gd name="T10" fmla="*/ 2147483647 w 18"/>
                  <a:gd name="T11" fmla="*/ 0 h 10"/>
                  <a:gd name="T12" fmla="*/ 2147483647 w 18"/>
                  <a:gd name="T13" fmla="*/ 2147483647 h 10"/>
                  <a:gd name="T14" fmla="*/ 2147483647 w 18"/>
                  <a:gd name="T15" fmla="*/ 2147483647 h 10"/>
                  <a:gd name="T16" fmla="*/ 2147483647 w 18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0"/>
                  <a:gd name="T29" fmla="*/ 18 w 18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0">
                    <a:moveTo>
                      <a:pt x="18" y="10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7" name="Freeform 300"/>
              <p:cNvSpPr/>
              <p:nvPr/>
            </p:nvSpPr>
            <p:spPr bwMode="auto">
              <a:xfrm>
                <a:off x="8302403" y="4790651"/>
                <a:ext cx="34594" cy="33186"/>
              </a:xfrm>
              <a:custGeom>
                <a:avLst/>
                <a:gdLst>
                  <a:gd name="T0" fmla="*/ 2147483647 w 24"/>
                  <a:gd name="T1" fmla="*/ 0 h 20"/>
                  <a:gd name="T2" fmla="*/ 2147483647 w 24"/>
                  <a:gd name="T3" fmla="*/ 2147483647 h 20"/>
                  <a:gd name="T4" fmla="*/ 2147483647 w 24"/>
                  <a:gd name="T5" fmla="*/ 2147483647 h 20"/>
                  <a:gd name="T6" fmla="*/ 2147483647 w 24"/>
                  <a:gd name="T7" fmla="*/ 2147483647 h 20"/>
                  <a:gd name="T8" fmla="*/ 2147483647 w 24"/>
                  <a:gd name="T9" fmla="*/ 2147483647 h 20"/>
                  <a:gd name="T10" fmla="*/ 2147483647 w 24"/>
                  <a:gd name="T11" fmla="*/ 2147483647 h 20"/>
                  <a:gd name="T12" fmla="*/ 2147483647 w 24"/>
                  <a:gd name="T13" fmla="*/ 2147483647 h 20"/>
                  <a:gd name="T14" fmla="*/ 2147483647 w 24"/>
                  <a:gd name="T15" fmla="*/ 2147483647 h 20"/>
                  <a:gd name="T16" fmla="*/ 2147483647 w 24"/>
                  <a:gd name="T17" fmla="*/ 2147483647 h 20"/>
                  <a:gd name="T18" fmla="*/ 2147483647 w 24"/>
                  <a:gd name="T19" fmla="*/ 2147483647 h 20"/>
                  <a:gd name="T20" fmla="*/ 2147483647 w 24"/>
                  <a:gd name="T21" fmla="*/ 2147483647 h 20"/>
                  <a:gd name="T22" fmla="*/ 2147483647 w 24"/>
                  <a:gd name="T23" fmla="*/ 2147483647 h 20"/>
                  <a:gd name="T24" fmla="*/ 2147483647 w 24"/>
                  <a:gd name="T25" fmla="*/ 2147483647 h 20"/>
                  <a:gd name="T26" fmla="*/ 2147483647 w 24"/>
                  <a:gd name="T27" fmla="*/ 2147483647 h 20"/>
                  <a:gd name="T28" fmla="*/ 2147483647 w 24"/>
                  <a:gd name="T29" fmla="*/ 2147483647 h 20"/>
                  <a:gd name="T30" fmla="*/ 2147483647 w 24"/>
                  <a:gd name="T31" fmla="*/ 2147483647 h 20"/>
                  <a:gd name="T32" fmla="*/ 0 w 24"/>
                  <a:gd name="T33" fmla="*/ 2147483647 h 20"/>
                  <a:gd name="T34" fmla="*/ 0 w 24"/>
                  <a:gd name="T35" fmla="*/ 0 h 20"/>
                  <a:gd name="T36" fmla="*/ 2147483647 w 24"/>
                  <a:gd name="T37" fmla="*/ 0 h 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0"/>
                  <a:gd name="T59" fmla="*/ 24 w 24"/>
                  <a:gd name="T60" fmla="*/ 20 h 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0">
                    <a:moveTo>
                      <a:pt x="6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14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16" y="18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8" name="Freeform 301"/>
              <p:cNvSpPr/>
              <p:nvPr/>
            </p:nvSpPr>
            <p:spPr bwMode="auto">
              <a:xfrm>
                <a:off x="8515729" y="5032246"/>
                <a:ext cx="18450" cy="17257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0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2147483647 w 12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2"/>
                  <a:gd name="T32" fmla="*/ 12 w 12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2">
                    <a:moveTo>
                      <a:pt x="12" y="8"/>
                    </a:moveTo>
                    <a:lnTo>
                      <a:pt x="10" y="10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9" name="Freeform 302"/>
              <p:cNvSpPr/>
              <p:nvPr/>
            </p:nvSpPr>
            <p:spPr bwMode="auto">
              <a:xfrm>
                <a:off x="8741739" y="5073396"/>
                <a:ext cx="35746" cy="23894"/>
              </a:xfrm>
              <a:custGeom>
                <a:avLst/>
                <a:gdLst>
                  <a:gd name="T0" fmla="*/ 2147483647 w 24"/>
                  <a:gd name="T1" fmla="*/ 2147483647 h 16"/>
                  <a:gd name="T2" fmla="*/ 2147483647 w 24"/>
                  <a:gd name="T3" fmla="*/ 2147483647 h 16"/>
                  <a:gd name="T4" fmla="*/ 2147483647 w 24"/>
                  <a:gd name="T5" fmla="*/ 2147483647 h 16"/>
                  <a:gd name="T6" fmla="*/ 2147483647 w 24"/>
                  <a:gd name="T7" fmla="*/ 2147483647 h 16"/>
                  <a:gd name="T8" fmla="*/ 2147483647 w 24"/>
                  <a:gd name="T9" fmla="*/ 2147483647 h 16"/>
                  <a:gd name="T10" fmla="*/ 2147483647 w 24"/>
                  <a:gd name="T11" fmla="*/ 2147483647 h 16"/>
                  <a:gd name="T12" fmla="*/ 2147483647 w 24"/>
                  <a:gd name="T13" fmla="*/ 2147483647 h 16"/>
                  <a:gd name="T14" fmla="*/ 0 w 24"/>
                  <a:gd name="T15" fmla="*/ 2147483647 h 16"/>
                  <a:gd name="T16" fmla="*/ 2147483647 w 24"/>
                  <a:gd name="T17" fmla="*/ 2147483647 h 16"/>
                  <a:gd name="T18" fmla="*/ 2147483647 w 24"/>
                  <a:gd name="T19" fmla="*/ 2147483647 h 16"/>
                  <a:gd name="T20" fmla="*/ 2147483647 w 24"/>
                  <a:gd name="T21" fmla="*/ 2147483647 h 16"/>
                  <a:gd name="T22" fmla="*/ 2147483647 w 24"/>
                  <a:gd name="T23" fmla="*/ 0 h 16"/>
                  <a:gd name="T24" fmla="*/ 2147483647 w 24"/>
                  <a:gd name="T25" fmla="*/ 0 h 16"/>
                  <a:gd name="T26" fmla="*/ 2147483647 w 24"/>
                  <a:gd name="T27" fmla="*/ 2147483647 h 16"/>
                  <a:gd name="T28" fmla="*/ 2147483647 w 24"/>
                  <a:gd name="T29" fmla="*/ 2147483647 h 16"/>
                  <a:gd name="T30" fmla="*/ 2147483647 w 24"/>
                  <a:gd name="T31" fmla="*/ 2147483647 h 1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16"/>
                  <a:gd name="T50" fmla="*/ 24 w 24"/>
                  <a:gd name="T51" fmla="*/ 16 h 1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16">
                    <a:moveTo>
                      <a:pt x="24" y="8"/>
                    </a:moveTo>
                    <a:lnTo>
                      <a:pt x="22" y="12"/>
                    </a:lnTo>
                    <a:lnTo>
                      <a:pt x="20" y="14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0" name="Freeform 303"/>
              <p:cNvSpPr/>
              <p:nvPr/>
            </p:nvSpPr>
            <p:spPr bwMode="auto">
              <a:xfrm>
                <a:off x="8779791" y="5040210"/>
                <a:ext cx="40359" cy="23894"/>
              </a:xfrm>
              <a:custGeom>
                <a:avLst/>
                <a:gdLst>
                  <a:gd name="T0" fmla="*/ 2147483647 w 28"/>
                  <a:gd name="T1" fmla="*/ 2147483647 h 14"/>
                  <a:gd name="T2" fmla="*/ 2147483647 w 28"/>
                  <a:gd name="T3" fmla="*/ 2147483647 h 14"/>
                  <a:gd name="T4" fmla="*/ 2147483647 w 28"/>
                  <a:gd name="T5" fmla="*/ 2147483647 h 14"/>
                  <a:gd name="T6" fmla="*/ 2147483647 w 28"/>
                  <a:gd name="T7" fmla="*/ 2147483647 h 14"/>
                  <a:gd name="T8" fmla="*/ 2147483647 w 28"/>
                  <a:gd name="T9" fmla="*/ 2147483647 h 14"/>
                  <a:gd name="T10" fmla="*/ 2147483647 w 28"/>
                  <a:gd name="T11" fmla="*/ 2147483647 h 14"/>
                  <a:gd name="T12" fmla="*/ 0 w 28"/>
                  <a:gd name="T13" fmla="*/ 2147483647 h 14"/>
                  <a:gd name="T14" fmla="*/ 0 w 28"/>
                  <a:gd name="T15" fmla="*/ 2147483647 h 14"/>
                  <a:gd name="T16" fmla="*/ 2147483647 w 28"/>
                  <a:gd name="T17" fmla="*/ 2147483647 h 14"/>
                  <a:gd name="T18" fmla="*/ 2147483647 w 28"/>
                  <a:gd name="T19" fmla="*/ 2147483647 h 14"/>
                  <a:gd name="T20" fmla="*/ 2147483647 w 28"/>
                  <a:gd name="T21" fmla="*/ 0 h 14"/>
                  <a:gd name="T22" fmla="*/ 2147483647 w 28"/>
                  <a:gd name="T23" fmla="*/ 0 h 14"/>
                  <a:gd name="T24" fmla="*/ 2147483647 w 28"/>
                  <a:gd name="T25" fmla="*/ 0 h 14"/>
                  <a:gd name="T26" fmla="*/ 2147483647 w 28"/>
                  <a:gd name="T27" fmla="*/ 2147483647 h 14"/>
                  <a:gd name="T28" fmla="*/ 2147483647 w 28"/>
                  <a:gd name="T29" fmla="*/ 2147483647 h 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8"/>
                  <a:gd name="T46" fmla="*/ 0 h 14"/>
                  <a:gd name="T47" fmla="*/ 28 w 28"/>
                  <a:gd name="T48" fmla="*/ 14 h 1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8" h="14">
                    <a:moveTo>
                      <a:pt x="26" y="4"/>
                    </a:moveTo>
                    <a:lnTo>
                      <a:pt x="22" y="6"/>
                    </a:lnTo>
                    <a:lnTo>
                      <a:pt x="18" y="10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8" y="2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1" name="Freeform 304"/>
              <p:cNvSpPr/>
              <p:nvPr/>
            </p:nvSpPr>
            <p:spPr bwMode="auto">
              <a:xfrm>
                <a:off x="7428346" y="4515871"/>
                <a:ext cx="145292" cy="215046"/>
              </a:xfrm>
              <a:custGeom>
                <a:avLst/>
                <a:gdLst>
                  <a:gd name="T0" fmla="*/ 2147483647 w 100"/>
                  <a:gd name="T1" fmla="*/ 2147483647 h 136"/>
                  <a:gd name="T2" fmla="*/ 2147483647 w 100"/>
                  <a:gd name="T3" fmla="*/ 2147483647 h 136"/>
                  <a:gd name="T4" fmla="*/ 2147483647 w 100"/>
                  <a:gd name="T5" fmla="*/ 2147483647 h 136"/>
                  <a:gd name="T6" fmla="*/ 2147483647 w 100"/>
                  <a:gd name="T7" fmla="*/ 2147483647 h 136"/>
                  <a:gd name="T8" fmla="*/ 2147483647 w 100"/>
                  <a:gd name="T9" fmla="*/ 2147483647 h 136"/>
                  <a:gd name="T10" fmla="*/ 2147483647 w 100"/>
                  <a:gd name="T11" fmla="*/ 2147483647 h 136"/>
                  <a:gd name="T12" fmla="*/ 2147483647 w 100"/>
                  <a:gd name="T13" fmla="*/ 2147483647 h 136"/>
                  <a:gd name="T14" fmla="*/ 2147483647 w 100"/>
                  <a:gd name="T15" fmla="*/ 2147483647 h 136"/>
                  <a:gd name="T16" fmla="*/ 2147483647 w 100"/>
                  <a:gd name="T17" fmla="*/ 0 h 136"/>
                  <a:gd name="T18" fmla="*/ 2147483647 w 100"/>
                  <a:gd name="T19" fmla="*/ 2147483647 h 136"/>
                  <a:gd name="T20" fmla="*/ 2147483647 w 100"/>
                  <a:gd name="T21" fmla="*/ 2147483647 h 136"/>
                  <a:gd name="T22" fmla="*/ 2147483647 w 100"/>
                  <a:gd name="T23" fmla="*/ 2147483647 h 136"/>
                  <a:gd name="T24" fmla="*/ 2147483647 w 100"/>
                  <a:gd name="T25" fmla="*/ 2147483647 h 136"/>
                  <a:gd name="T26" fmla="*/ 2147483647 w 100"/>
                  <a:gd name="T27" fmla="*/ 2147483647 h 136"/>
                  <a:gd name="T28" fmla="*/ 2147483647 w 100"/>
                  <a:gd name="T29" fmla="*/ 2147483647 h 136"/>
                  <a:gd name="T30" fmla="*/ 2147483647 w 100"/>
                  <a:gd name="T31" fmla="*/ 2147483647 h 136"/>
                  <a:gd name="T32" fmla="*/ 2147483647 w 100"/>
                  <a:gd name="T33" fmla="*/ 2147483647 h 136"/>
                  <a:gd name="T34" fmla="*/ 2147483647 w 100"/>
                  <a:gd name="T35" fmla="*/ 2147483647 h 136"/>
                  <a:gd name="T36" fmla="*/ 2147483647 w 100"/>
                  <a:gd name="T37" fmla="*/ 2147483647 h 136"/>
                  <a:gd name="T38" fmla="*/ 2147483647 w 100"/>
                  <a:gd name="T39" fmla="*/ 2147483647 h 136"/>
                  <a:gd name="T40" fmla="*/ 2147483647 w 100"/>
                  <a:gd name="T41" fmla="*/ 2147483647 h 136"/>
                  <a:gd name="T42" fmla="*/ 2147483647 w 100"/>
                  <a:gd name="T43" fmla="*/ 2147483647 h 136"/>
                  <a:gd name="T44" fmla="*/ 2147483647 w 100"/>
                  <a:gd name="T45" fmla="*/ 2147483647 h 136"/>
                  <a:gd name="T46" fmla="*/ 2147483647 w 100"/>
                  <a:gd name="T47" fmla="*/ 2147483647 h 136"/>
                  <a:gd name="T48" fmla="*/ 2147483647 w 100"/>
                  <a:gd name="T49" fmla="*/ 2147483647 h 136"/>
                  <a:gd name="T50" fmla="*/ 2147483647 w 100"/>
                  <a:gd name="T51" fmla="*/ 2147483647 h 136"/>
                  <a:gd name="T52" fmla="*/ 2147483647 w 100"/>
                  <a:gd name="T53" fmla="*/ 2147483647 h 136"/>
                  <a:gd name="T54" fmla="*/ 2147483647 w 100"/>
                  <a:gd name="T55" fmla="*/ 2147483647 h 136"/>
                  <a:gd name="T56" fmla="*/ 2147483647 w 100"/>
                  <a:gd name="T57" fmla="*/ 2147483647 h 136"/>
                  <a:gd name="T58" fmla="*/ 2147483647 w 100"/>
                  <a:gd name="T59" fmla="*/ 2147483647 h 136"/>
                  <a:gd name="T60" fmla="*/ 2147483647 w 100"/>
                  <a:gd name="T61" fmla="*/ 2147483647 h 136"/>
                  <a:gd name="T62" fmla="*/ 2147483647 w 100"/>
                  <a:gd name="T63" fmla="*/ 2147483647 h 136"/>
                  <a:gd name="T64" fmla="*/ 2147483647 w 100"/>
                  <a:gd name="T65" fmla="*/ 2147483647 h 136"/>
                  <a:gd name="T66" fmla="*/ 2147483647 w 100"/>
                  <a:gd name="T67" fmla="*/ 2147483647 h 136"/>
                  <a:gd name="T68" fmla="*/ 2147483647 w 100"/>
                  <a:gd name="T69" fmla="*/ 2147483647 h 136"/>
                  <a:gd name="T70" fmla="*/ 2147483647 w 100"/>
                  <a:gd name="T71" fmla="*/ 2147483647 h 136"/>
                  <a:gd name="T72" fmla="*/ 2147483647 w 100"/>
                  <a:gd name="T73" fmla="*/ 2147483647 h 136"/>
                  <a:gd name="T74" fmla="*/ 2147483647 w 100"/>
                  <a:gd name="T75" fmla="*/ 2147483647 h 136"/>
                  <a:gd name="T76" fmla="*/ 2147483647 w 100"/>
                  <a:gd name="T77" fmla="*/ 2147483647 h 136"/>
                  <a:gd name="T78" fmla="*/ 2147483647 w 100"/>
                  <a:gd name="T79" fmla="*/ 2147483647 h 136"/>
                  <a:gd name="T80" fmla="*/ 0 w 100"/>
                  <a:gd name="T81" fmla="*/ 2147483647 h 136"/>
                  <a:gd name="T82" fmla="*/ 2147483647 w 100"/>
                  <a:gd name="T83" fmla="*/ 2147483647 h 136"/>
                  <a:gd name="T84" fmla="*/ 2147483647 w 100"/>
                  <a:gd name="T85" fmla="*/ 2147483647 h 1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0"/>
                  <a:gd name="T130" fmla="*/ 0 h 136"/>
                  <a:gd name="T131" fmla="*/ 100 w 100"/>
                  <a:gd name="T132" fmla="*/ 136 h 1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0" h="136">
                    <a:moveTo>
                      <a:pt x="12" y="46"/>
                    </a:moveTo>
                    <a:lnTo>
                      <a:pt x="12" y="28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24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2" y="10"/>
                    </a:lnTo>
                    <a:lnTo>
                      <a:pt x="60" y="12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4" y="2"/>
                    </a:lnTo>
                    <a:lnTo>
                      <a:pt x="100" y="0"/>
                    </a:lnTo>
                    <a:lnTo>
                      <a:pt x="100" y="6"/>
                    </a:lnTo>
                    <a:lnTo>
                      <a:pt x="90" y="16"/>
                    </a:lnTo>
                    <a:lnTo>
                      <a:pt x="86" y="22"/>
                    </a:lnTo>
                    <a:lnTo>
                      <a:pt x="82" y="24"/>
                    </a:lnTo>
                    <a:lnTo>
                      <a:pt x="76" y="24"/>
                    </a:lnTo>
                    <a:lnTo>
                      <a:pt x="70" y="24"/>
                    </a:lnTo>
                    <a:lnTo>
                      <a:pt x="64" y="22"/>
                    </a:lnTo>
                    <a:lnTo>
                      <a:pt x="26" y="22"/>
                    </a:lnTo>
                    <a:lnTo>
                      <a:pt x="22" y="24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4" y="46"/>
                    </a:lnTo>
                    <a:lnTo>
                      <a:pt x="28" y="52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6" y="46"/>
                    </a:lnTo>
                    <a:lnTo>
                      <a:pt x="54" y="44"/>
                    </a:lnTo>
                    <a:lnTo>
                      <a:pt x="62" y="42"/>
                    </a:lnTo>
                    <a:lnTo>
                      <a:pt x="68" y="40"/>
                    </a:lnTo>
                    <a:lnTo>
                      <a:pt x="74" y="40"/>
                    </a:lnTo>
                    <a:lnTo>
                      <a:pt x="72" y="42"/>
                    </a:lnTo>
                    <a:lnTo>
                      <a:pt x="68" y="44"/>
                    </a:lnTo>
                    <a:lnTo>
                      <a:pt x="62" y="48"/>
                    </a:lnTo>
                    <a:lnTo>
                      <a:pt x="56" y="50"/>
                    </a:lnTo>
                    <a:lnTo>
                      <a:pt x="50" y="56"/>
                    </a:lnTo>
                    <a:lnTo>
                      <a:pt x="42" y="66"/>
                    </a:lnTo>
                    <a:lnTo>
                      <a:pt x="44" y="66"/>
                    </a:lnTo>
                    <a:lnTo>
                      <a:pt x="46" y="70"/>
                    </a:lnTo>
                    <a:lnTo>
                      <a:pt x="48" y="76"/>
                    </a:lnTo>
                    <a:lnTo>
                      <a:pt x="54" y="84"/>
                    </a:lnTo>
                    <a:lnTo>
                      <a:pt x="54" y="98"/>
                    </a:lnTo>
                    <a:lnTo>
                      <a:pt x="56" y="102"/>
                    </a:lnTo>
                    <a:lnTo>
                      <a:pt x="60" y="104"/>
                    </a:lnTo>
                    <a:lnTo>
                      <a:pt x="64" y="104"/>
                    </a:lnTo>
                    <a:lnTo>
                      <a:pt x="64" y="106"/>
                    </a:lnTo>
                    <a:lnTo>
                      <a:pt x="60" y="110"/>
                    </a:lnTo>
                    <a:lnTo>
                      <a:pt x="54" y="114"/>
                    </a:lnTo>
                    <a:lnTo>
                      <a:pt x="50" y="118"/>
                    </a:lnTo>
                    <a:lnTo>
                      <a:pt x="44" y="118"/>
                    </a:lnTo>
                    <a:lnTo>
                      <a:pt x="32" y="92"/>
                    </a:lnTo>
                    <a:lnTo>
                      <a:pt x="32" y="88"/>
                    </a:lnTo>
                    <a:lnTo>
                      <a:pt x="34" y="84"/>
                    </a:lnTo>
                    <a:lnTo>
                      <a:pt x="32" y="78"/>
                    </a:lnTo>
                    <a:lnTo>
                      <a:pt x="28" y="80"/>
                    </a:lnTo>
                    <a:lnTo>
                      <a:pt x="24" y="78"/>
                    </a:lnTo>
                    <a:lnTo>
                      <a:pt x="22" y="106"/>
                    </a:lnTo>
                    <a:lnTo>
                      <a:pt x="22" y="120"/>
                    </a:lnTo>
                    <a:lnTo>
                      <a:pt x="20" y="126"/>
                    </a:lnTo>
                    <a:lnTo>
                      <a:pt x="18" y="132"/>
                    </a:lnTo>
                    <a:lnTo>
                      <a:pt x="14" y="134"/>
                    </a:lnTo>
                    <a:lnTo>
                      <a:pt x="8" y="136"/>
                    </a:lnTo>
                    <a:lnTo>
                      <a:pt x="6" y="134"/>
                    </a:lnTo>
                    <a:lnTo>
                      <a:pt x="6" y="130"/>
                    </a:lnTo>
                    <a:lnTo>
                      <a:pt x="6" y="120"/>
                    </a:lnTo>
                    <a:lnTo>
                      <a:pt x="6" y="116"/>
                    </a:lnTo>
                    <a:lnTo>
                      <a:pt x="8" y="110"/>
                    </a:lnTo>
                    <a:lnTo>
                      <a:pt x="10" y="102"/>
                    </a:lnTo>
                    <a:lnTo>
                      <a:pt x="10" y="94"/>
                    </a:lnTo>
                    <a:lnTo>
                      <a:pt x="4" y="94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78"/>
                    </a:lnTo>
                    <a:lnTo>
                      <a:pt x="4" y="66"/>
                    </a:lnTo>
                    <a:lnTo>
                      <a:pt x="8" y="54"/>
                    </a:lnTo>
                    <a:lnTo>
                      <a:pt x="12" y="44"/>
                    </a:lnTo>
                    <a:lnTo>
                      <a:pt x="1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2" name="Freeform 305"/>
              <p:cNvSpPr/>
              <p:nvPr/>
            </p:nvSpPr>
            <p:spPr bwMode="auto">
              <a:xfrm>
                <a:off x="7216174" y="4360560"/>
                <a:ext cx="221397" cy="177877"/>
              </a:xfrm>
              <a:custGeom>
                <a:avLst/>
                <a:gdLst>
                  <a:gd name="T0" fmla="*/ 2147483647 w 152"/>
                  <a:gd name="T1" fmla="*/ 2147483647 h 112"/>
                  <a:gd name="T2" fmla="*/ 2147483647 w 152"/>
                  <a:gd name="T3" fmla="*/ 2147483647 h 112"/>
                  <a:gd name="T4" fmla="*/ 2147483647 w 152"/>
                  <a:gd name="T5" fmla="*/ 2147483647 h 112"/>
                  <a:gd name="T6" fmla="*/ 2147483647 w 152"/>
                  <a:gd name="T7" fmla="*/ 2147483647 h 112"/>
                  <a:gd name="T8" fmla="*/ 2147483647 w 152"/>
                  <a:gd name="T9" fmla="*/ 2147483647 h 112"/>
                  <a:gd name="T10" fmla="*/ 2147483647 w 152"/>
                  <a:gd name="T11" fmla="*/ 2147483647 h 112"/>
                  <a:gd name="T12" fmla="*/ 2147483647 w 152"/>
                  <a:gd name="T13" fmla="*/ 2147483647 h 112"/>
                  <a:gd name="T14" fmla="*/ 2147483647 w 152"/>
                  <a:gd name="T15" fmla="*/ 2147483647 h 112"/>
                  <a:gd name="T16" fmla="*/ 2147483647 w 152"/>
                  <a:gd name="T17" fmla="*/ 2147483647 h 112"/>
                  <a:gd name="T18" fmla="*/ 2147483647 w 152"/>
                  <a:gd name="T19" fmla="*/ 0 h 112"/>
                  <a:gd name="T20" fmla="*/ 2147483647 w 152"/>
                  <a:gd name="T21" fmla="*/ 2147483647 h 112"/>
                  <a:gd name="T22" fmla="*/ 2147483647 w 152"/>
                  <a:gd name="T23" fmla="*/ 2147483647 h 112"/>
                  <a:gd name="T24" fmla="*/ 2147483647 w 152"/>
                  <a:gd name="T25" fmla="*/ 2147483647 h 112"/>
                  <a:gd name="T26" fmla="*/ 2147483647 w 152"/>
                  <a:gd name="T27" fmla="*/ 2147483647 h 112"/>
                  <a:gd name="T28" fmla="*/ 2147483647 w 152"/>
                  <a:gd name="T29" fmla="*/ 2147483647 h 112"/>
                  <a:gd name="T30" fmla="*/ 2147483647 w 152"/>
                  <a:gd name="T31" fmla="*/ 2147483647 h 112"/>
                  <a:gd name="T32" fmla="*/ 2147483647 w 152"/>
                  <a:gd name="T33" fmla="*/ 2147483647 h 112"/>
                  <a:gd name="T34" fmla="*/ 2147483647 w 152"/>
                  <a:gd name="T35" fmla="*/ 2147483647 h 112"/>
                  <a:gd name="T36" fmla="*/ 2147483647 w 152"/>
                  <a:gd name="T37" fmla="*/ 2147483647 h 112"/>
                  <a:gd name="T38" fmla="*/ 2147483647 w 152"/>
                  <a:gd name="T39" fmla="*/ 2147483647 h 112"/>
                  <a:gd name="T40" fmla="*/ 2147483647 w 152"/>
                  <a:gd name="T41" fmla="*/ 2147483647 h 112"/>
                  <a:gd name="T42" fmla="*/ 2147483647 w 152"/>
                  <a:gd name="T43" fmla="*/ 2147483647 h 112"/>
                  <a:gd name="T44" fmla="*/ 2147483647 w 152"/>
                  <a:gd name="T45" fmla="*/ 2147483647 h 112"/>
                  <a:gd name="T46" fmla="*/ 2147483647 w 152"/>
                  <a:gd name="T47" fmla="*/ 2147483647 h 112"/>
                  <a:gd name="T48" fmla="*/ 2147483647 w 152"/>
                  <a:gd name="T49" fmla="*/ 2147483647 h 112"/>
                  <a:gd name="T50" fmla="*/ 2147483647 w 152"/>
                  <a:gd name="T51" fmla="*/ 2147483647 h 112"/>
                  <a:gd name="T52" fmla="*/ 2147483647 w 152"/>
                  <a:gd name="T53" fmla="*/ 2147483647 h 112"/>
                  <a:gd name="T54" fmla="*/ 2147483647 w 152"/>
                  <a:gd name="T55" fmla="*/ 2147483647 h 112"/>
                  <a:gd name="T56" fmla="*/ 2147483647 w 152"/>
                  <a:gd name="T57" fmla="*/ 2147483647 h 112"/>
                  <a:gd name="T58" fmla="*/ 2147483647 w 152"/>
                  <a:gd name="T59" fmla="*/ 2147483647 h 112"/>
                  <a:gd name="T60" fmla="*/ 2147483647 w 152"/>
                  <a:gd name="T61" fmla="*/ 2147483647 h 112"/>
                  <a:gd name="T62" fmla="*/ 2147483647 w 152"/>
                  <a:gd name="T63" fmla="*/ 2147483647 h 112"/>
                  <a:gd name="T64" fmla="*/ 0 w 152"/>
                  <a:gd name="T65" fmla="*/ 2147483647 h 112"/>
                  <a:gd name="T66" fmla="*/ 0 w 152"/>
                  <a:gd name="T67" fmla="*/ 2147483647 h 112"/>
                  <a:gd name="T68" fmla="*/ 0 w 152"/>
                  <a:gd name="T69" fmla="*/ 2147483647 h 112"/>
                  <a:gd name="T70" fmla="*/ 2147483647 w 152"/>
                  <a:gd name="T71" fmla="*/ 2147483647 h 112"/>
                  <a:gd name="T72" fmla="*/ 2147483647 w 152"/>
                  <a:gd name="T73" fmla="*/ 2147483647 h 112"/>
                  <a:gd name="T74" fmla="*/ 2147483647 w 152"/>
                  <a:gd name="T75" fmla="*/ 2147483647 h 112"/>
                  <a:gd name="T76" fmla="*/ 2147483647 w 152"/>
                  <a:gd name="T77" fmla="*/ 2147483647 h 112"/>
                  <a:gd name="T78" fmla="*/ 2147483647 w 152"/>
                  <a:gd name="T79" fmla="*/ 2147483647 h 112"/>
                  <a:gd name="T80" fmla="*/ 2147483647 w 152"/>
                  <a:gd name="T81" fmla="*/ 2147483647 h 11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2"/>
                  <a:gd name="T124" fmla="*/ 0 h 112"/>
                  <a:gd name="T125" fmla="*/ 152 w 152"/>
                  <a:gd name="T126" fmla="*/ 112 h 11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2" h="112">
                    <a:moveTo>
                      <a:pt x="58" y="58"/>
                    </a:moveTo>
                    <a:lnTo>
                      <a:pt x="68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8" y="54"/>
                    </a:lnTo>
                    <a:lnTo>
                      <a:pt x="70" y="56"/>
                    </a:lnTo>
                    <a:lnTo>
                      <a:pt x="74" y="58"/>
                    </a:lnTo>
                    <a:lnTo>
                      <a:pt x="74" y="54"/>
                    </a:lnTo>
                    <a:lnTo>
                      <a:pt x="70" y="52"/>
                    </a:lnTo>
                    <a:lnTo>
                      <a:pt x="70" y="48"/>
                    </a:lnTo>
                    <a:lnTo>
                      <a:pt x="68" y="48"/>
                    </a:lnTo>
                    <a:lnTo>
                      <a:pt x="76" y="42"/>
                    </a:lnTo>
                    <a:lnTo>
                      <a:pt x="80" y="40"/>
                    </a:lnTo>
                    <a:lnTo>
                      <a:pt x="86" y="40"/>
                    </a:lnTo>
                    <a:lnTo>
                      <a:pt x="88" y="36"/>
                    </a:lnTo>
                    <a:lnTo>
                      <a:pt x="92" y="26"/>
                    </a:lnTo>
                    <a:lnTo>
                      <a:pt x="98" y="16"/>
                    </a:lnTo>
                    <a:lnTo>
                      <a:pt x="106" y="4"/>
                    </a:lnTo>
                    <a:lnTo>
                      <a:pt x="110" y="0"/>
                    </a:lnTo>
                    <a:lnTo>
                      <a:pt x="114" y="0"/>
                    </a:lnTo>
                    <a:lnTo>
                      <a:pt x="118" y="2"/>
                    </a:lnTo>
                    <a:lnTo>
                      <a:pt x="122" y="8"/>
                    </a:lnTo>
                    <a:lnTo>
                      <a:pt x="124" y="14"/>
                    </a:lnTo>
                    <a:lnTo>
                      <a:pt x="124" y="20"/>
                    </a:lnTo>
                    <a:lnTo>
                      <a:pt x="132" y="22"/>
                    </a:lnTo>
                    <a:lnTo>
                      <a:pt x="138" y="26"/>
                    </a:lnTo>
                    <a:lnTo>
                      <a:pt x="144" y="26"/>
                    </a:lnTo>
                    <a:lnTo>
                      <a:pt x="152" y="28"/>
                    </a:lnTo>
                    <a:lnTo>
                      <a:pt x="152" y="32"/>
                    </a:lnTo>
                    <a:lnTo>
                      <a:pt x="150" y="34"/>
                    </a:lnTo>
                    <a:lnTo>
                      <a:pt x="148" y="36"/>
                    </a:lnTo>
                    <a:lnTo>
                      <a:pt x="140" y="36"/>
                    </a:lnTo>
                    <a:lnTo>
                      <a:pt x="134" y="36"/>
                    </a:lnTo>
                    <a:lnTo>
                      <a:pt x="132" y="38"/>
                    </a:lnTo>
                    <a:lnTo>
                      <a:pt x="130" y="40"/>
                    </a:lnTo>
                    <a:lnTo>
                      <a:pt x="138" y="44"/>
                    </a:lnTo>
                    <a:lnTo>
                      <a:pt x="138" y="46"/>
                    </a:lnTo>
                    <a:lnTo>
                      <a:pt x="132" y="48"/>
                    </a:lnTo>
                    <a:lnTo>
                      <a:pt x="124" y="54"/>
                    </a:lnTo>
                    <a:lnTo>
                      <a:pt x="122" y="60"/>
                    </a:lnTo>
                    <a:lnTo>
                      <a:pt x="112" y="58"/>
                    </a:lnTo>
                    <a:lnTo>
                      <a:pt x="106" y="56"/>
                    </a:lnTo>
                    <a:lnTo>
                      <a:pt x="100" y="56"/>
                    </a:lnTo>
                    <a:lnTo>
                      <a:pt x="94" y="56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78" y="70"/>
                    </a:lnTo>
                    <a:lnTo>
                      <a:pt x="74" y="82"/>
                    </a:lnTo>
                    <a:lnTo>
                      <a:pt x="70" y="96"/>
                    </a:lnTo>
                    <a:lnTo>
                      <a:pt x="70" y="104"/>
                    </a:lnTo>
                    <a:lnTo>
                      <a:pt x="68" y="108"/>
                    </a:lnTo>
                    <a:lnTo>
                      <a:pt x="64" y="108"/>
                    </a:lnTo>
                    <a:lnTo>
                      <a:pt x="60" y="106"/>
                    </a:lnTo>
                    <a:lnTo>
                      <a:pt x="56" y="104"/>
                    </a:lnTo>
                    <a:lnTo>
                      <a:pt x="52" y="100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2" y="100"/>
                    </a:lnTo>
                    <a:lnTo>
                      <a:pt x="36" y="106"/>
                    </a:lnTo>
                    <a:lnTo>
                      <a:pt x="28" y="108"/>
                    </a:lnTo>
                    <a:lnTo>
                      <a:pt x="26" y="110"/>
                    </a:lnTo>
                    <a:lnTo>
                      <a:pt x="20" y="112"/>
                    </a:lnTo>
                    <a:lnTo>
                      <a:pt x="14" y="110"/>
                    </a:lnTo>
                    <a:lnTo>
                      <a:pt x="8" y="108"/>
                    </a:lnTo>
                    <a:lnTo>
                      <a:pt x="2" y="106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94"/>
                    </a:lnTo>
                    <a:lnTo>
                      <a:pt x="2" y="96"/>
                    </a:lnTo>
                    <a:lnTo>
                      <a:pt x="8" y="100"/>
                    </a:lnTo>
                    <a:lnTo>
                      <a:pt x="20" y="100"/>
                    </a:lnTo>
                    <a:lnTo>
                      <a:pt x="20" y="90"/>
                    </a:lnTo>
                    <a:lnTo>
                      <a:pt x="26" y="82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46" y="72"/>
                    </a:lnTo>
                    <a:lnTo>
                      <a:pt x="50" y="70"/>
                    </a:lnTo>
                    <a:lnTo>
                      <a:pt x="54" y="66"/>
                    </a:lnTo>
                    <a:lnTo>
                      <a:pt x="60" y="56"/>
                    </a:lnTo>
                    <a:lnTo>
                      <a:pt x="5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3" name="Freeform 306"/>
              <p:cNvSpPr/>
              <p:nvPr/>
            </p:nvSpPr>
            <p:spPr bwMode="auto">
              <a:xfrm>
                <a:off x="7300352" y="4437551"/>
                <a:ext cx="23062" cy="23894"/>
              </a:xfrm>
              <a:custGeom>
                <a:avLst/>
                <a:gdLst>
                  <a:gd name="T0" fmla="*/ 2147483647 w 16"/>
                  <a:gd name="T1" fmla="*/ 0 h 14"/>
                  <a:gd name="T2" fmla="*/ 2147483647 w 16"/>
                  <a:gd name="T3" fmla="*/ 2147483647 h 14"/>
                  <a:gd name="T4" fmla="*/ 2147483647 w 16"/>
                  <a:gd name="T5" fmla="*/ 2147483647 h 14"/>
                  <a:gd name="T6" fmla="*/ 2147483647 w 16"/>
                  <a:gd name="T7" fmla="*/ 2147483647 h 14"/>
                  <a:gd name="T8" fmla="*/ 2147483647 w 16"/>
                  <a:gd name="T9" fmla="*/ 2147483647 h 14"/>
                  <a:gd name="T10" fmla="*/ 2147483647 w 16"/>
                  <a:gd name="T11" fmla="*/ 2147483647 h 14"/>
                  <a:gd name="T12" fmla="*/ 2147483647 w 16"/>
                  <a:gd name="T13" fmla="*/ 2147483647 h 14"/>
                  <a:gd name="T14" fmla="*/ 2147483647 w 16"/>
                  <a:gd name="T15" fmla="*/ 2147483647 h 14"/>
                  <a:gd name="T16" fmla="*/ 2147483647 w 16"/>
                  <a:gd name="T17" fmla="*/ 2147483647 h 14"/>
                  <a:gd name="T18" fmla="*/ 0 w 16"/>
                  <a:gd name="T19" fmla="*/ 2147483647 h 14"/>
                  <a:gd name="T20" fmla="*/ 2147483647 w 16"/>
                  <a:gd name="T21" fmla="*/ 0 h 14"/>
                  <a:gd name="T22" fmla="*/ 2147483647 w 16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14"/>
                  <a:gd name="T38" fmla="*/ 16 w 16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14">
                    <a:moveTo>
                      <a:pt x="12" y="0"/>
                    </a:moveTo>
                    <a:lnTo>
                      <a:pt x="12" y="4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10" y="10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4" name="Freeform 307"/>
              <p:cNvSpPr/>
              <p:nvPr/>
            </p:nvSpPr>
            <p:spPr bwMode="auto">
              <a:xfrm>
                <a:off x="7707399" y="4576933"/>
                <a:ext cx="232928" cy="260179"/>
              </a:xfrm>
              <a:custGeom>
                <a:avLst/>
                <a:gdLst>
                  <a:gd name="T0" fmla="*/ 2147483647 w 160"/>
                  <a:gd name="T1" fmla="*/ 2147483647 h 164"/>
                  <a:gd name="T2" fmla="*/ 2147483647 w 160"/>
                  <a:gd name="T3" fmla="*/ 2147483647 h 164"/>
                  <a:gd name="T4" fmla="*/ 2147483647 w 160"/>
                  <a:gd name="T5" fmla="*/ 2147483647 h 164"/>
                  <a:gd name="T6" fmla="*/ 2147483647 w 160"/>
                  <a:gd name="T7" fmla="*/ 2147483647 h 164"/>
                  <a:gd name="T8" fmla="*/ 2147483647 w 160"/>
                  <a:gd name="T9" fmla="*/ 2147483647 h 164"/>
                  <a:gd name="T10" fmla="*/ 2147483647 w 160"/>
                  <a:gd name="T11" fmla="*/ 2147483647 h 164"/>
                  <a:gd name="T12" fmla="*/ 2147483647 w 160"/>
                  <a:gd name="T13" fmla="*/ 2147483647 h 164"/>
                  <a:gd name="T14" fmla="*/ 2147483647 w 160"/>
                  <a:gd name="T15" fmla="*/ 2147483647 h 164"/>
                  <a:gd name="T16" fmla="*/ 2147483647 w 160"/>
                  <a:gd name="T17" fmla="*/ 2147483647 h 164"/>
                  <a:gd name="T18" fmla="*/ 2147483647 w 160"/>
                  <a:gd name="T19" fmla="*/ 2147483647 h 164"/>
                  <a:gd name="T20" fmla="*/ 2147483647 w 160"/>
                  <a:gd name="T21" fmla="*/ 2147483647 h 164"/>
                  <a:gd name="T22" fmla="*/ 2147483647 w 160"/>
                  <a:gd name="T23" fmla="*/ 2147483647 h 164"/>
                  <a:gd name="T24" fmla="*/ 2147483647 w 160"/>
                  <a:gd name="T25" fmla="*/ 2147483647 h 164"/>
                  <a:gd name="T26" fmla="*/ 2147483647 w 160"/>
                  <a:gd name="T27" fmla="*/ 2147483647 h 164"/>
                  <a:gd name="T28" fmla="*/ 2147483647 w 160"/>
                  <a:gd name="T29" fmla="*/ 2147483647 h 164"/>
                  <a:gd name="T30" fmla="*/ 2147483647 w 160"/>
                  <a:gd name="T31" fmla="*/ 2147483647 h 164"/>
                  <a:gd name="T32" fmla="*/ 2147483647 w 160"/>
                  <a:gd name="T33" fmla="*/ 2147483647 h 164"/>
                  <a:gd name="T34" fmla="*/ 2147483647 w 160"/>
                  <a:gd name="T35" fmla="*/ 2147483647 h 164"/>
                  <a:gd name="T36" fmla="*/ 2147483647 w 160"/>
                  <a:gd name="T37" fmla="*/ 2147483647 h 164"/>
                  <a:gd name="T38" fmla="*/ 2147483647 w 160"/>
                  <a:gd name="T39" fmla="*/ 2147483647 h 164"/>
                  <a:gd name="T40" fmla="*/ 2147483647 w 160"/>
                  <a:gd name="T41" fmla="*/ 2147483647 h 164"/>
                  <a:gd name="T42" fmla="*/ 2147483647 w 160"/>
                  <a:gd name="T43" fmla="*/ 2147483647 h 164"/>
                  <a:gd name="T44" fmla="*/ 2147483647 w 160"/>
                  <a:gd name="T45" fmla="*/ 2147483647 h 164"/>
                  <a:gd name="T46" fmla="*/ 2147483647 w 160"/>
                  <a:gd name="T47" fmla="*/ 2147483647 h 164"/>
                  <a:gd name="T48" fmla="*/ 2147483647 w 160"/>
                  <a:gd name="T49" fmla="*/ 2147483647 h 164"/>
                  <a:gd name="T50" fmla="*/ 2147483647 w 160"/>
                  <a:gd name="T51" fmla="*/ 2147483647 h 164"/>
                  <a:gd name="T52" fmla="*/ 2147483647 w 160"/>
                  <a:gd name="T53" fmla="*/ 2147483647 h 164"/>
                  <a:gd name="T54" fmla="*/ 2147483647 w 160"/>
                  <a:gd name="T55" fmla="*/ 2147483647 h 164"/>
                  <a:gd name="T56" fmla="*/ 2147483647 w 160"/>
                  <a:gd name="T57" fmla="*/ 2147483647 h 164"/>
                  <a:gd name="T58" fmla="*/ 2147483647 w 160"/>
                  <a:gd name="T59" fmla="*/ 2147483647 h 164"/>
                  <a:gd name="T60" fmla="*/ 2147483647 w 160"/>
                  <a:gd name="T61" fmla="*/ 2147483647 h 164"/>
                  <a:gd name="T62" fmla="*/ 2147483647 w 160"/>
                  <a:gd name="T63" fmla="*/ 2147483647 h 164"/>
                  <a:gd name="T64" fmla="*/ 0 w 160"/>
                  <a:gd name="T65" fmla="*/ 2147483647 h 164"/>
                  <a:gd name="T66" fmla="*/ 2147483647 w 160"/>
                  <a:gd name="T67" fmla="*/ 2147483647 h 164"/>
                  <a:gd name="T68" fmla="*/ 2147483647 w 160"/>
                  <a:gd name="T69" fmla="*/ 0 h 164"/>
                  <a:gd name="T70" fmla="*/ 2147483647 w 160"/>
                  <a:gd name="T71" fmla="*/ 2147483647 h 164"/>
                  <a:gd name="T72" fmla="*/ 2147483647 w 160"/>
                  <a:gd name="T73" fmla="*/ 2147483647 h 164"/>
                  <a:gd name="T74" fmla="*/ 2147483647 w 160"/>
                  <a:gd name="T75" fmla="*/ 2147483647 h 164"/>
                  <a:gd name="T76" fmla="*/ 2147483647 w 160"/>
                  <a:gd name="T77" fmla="*/ 2147483647 h 164"/>
                  <a:gd name="T78" fmla="*/ 2147483647 w 160"/>
                  <a:gd name="T79" fmla="*/ 2147483647 h 164"/>
                  <a:gd name="T80" fmla="*/ 2147483647 w 160"/>
                  <a:gd name="T81" fmla="*/ 2147483647 h 164"/>
                  <a:gd name="T82" fmla="*/ 2147483647 w 160"/>
                  <a:gd name="T83" fmla="*/ 2147483647 h 164"/>
                  <a:gd name="T84" fmla="*/ 2147483647 w 160"/>
                  <a:gd name="T85" fmla="*/ 2147483647 h 164"/>
                  <a:gd name="T86" fmla="*/ 2147483647 w 160"/>
                  <a:gd name="T87" fmla="*/ 2147483647 h 164"/>
                  <a:gd name="T88" fmla="*/ 2147483647 w 160"/>
                  <a:gd name="T89" fmla="*/ 2147483647 h 164"/>
                  <a:gd name="T90" fmla="*/ 2147483647 w 160"/>
                  <a:gd name="T91" fmla="*/ 2147483647 h 164"/>
                  <a:gd name="T92" fmla="*/ 2147483647 w 160"/>
                  <a:gd name="T93" fmla="*/ 2147483647 h 164"/>
                  <a:gd name="T94" fmla="*/ 2147483647 w 160"/>
                  <a:gd name="T95" fmla="*/ 2147483647 h 164"/>
                  <a:gd name="T96" fmla="*/ 2147483647 w 160"/>
                  <a:gd name="T97" fmla="*/ 2147483647 h 164"/>
                  <a:gd name="T98" fmla="*/ 2147483647 w 160"/>
                  <a:gd name="T99" fmla="*/ 2147483647 h 1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60"/>
                  <a:gd name="T151" fmla="*/ 0 h 164"/>
                  <a:gd name="T152" fmla="*/ 160 w 160"/>
                  <a:gd name="T153" fmla="*/ 164 h 1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60" h="164">
                    <a:moveTo>
                      <a:pt x="160" y="38"/>
                    </a:moveTo>
                    <a:lnTo>
                      <a:pt x="160" y="114"/>
                    </a:lnTo>
                    <a:lnTo>
                      <a:pt x="156" y="118"/>
                    </a:lnTo>
                    <a:lnTo>
                      <a:pt x="156" y="122"/>
                    </a:lnTo>
                    <a:lnTo>
                      <a:pt x="160" y="126"/>
                    </a:lnTo>
                    <a:lnTo>
                      <a:pt x="160" y="164"/>
                    </a:lnTo>
                    <a:lnTo>
                      <a:pt x="154" y="164"/>
                    </a:lnTo>
                    <a:lnTo>
                      <a:pt x="148" y="158"/>
                    </a:lnTo>
                    <a:lnTo>
                      <a:pt x="144" y="152"/>
                    </a:lnTo>
                    <a:lnTo>
                      <a:pt x="144" y="144"/>
                    </a:lnTo>
                    <a:lnTo>
                      <a:pt x="126" y="144"/>
                    </a:lnTo>
                    <a:lnTo>
                      <a:pt x="120" y="148"/>
                    </a:lnTo>
                    <a:lnTo>
                      <a:pt x="112" y="148"/>
                    </a:lnTo>
                    <a:lnTo>
                      <a:pt x="104" y="148"/>
                    </a:lnTo>
                    <a:lnTo>
                      <a:pt x="102" y="146"/>
                    </a:lnTo>
                    <a:lnTo>
                      <a:pt x="102" y="144"/>
                    </a:lnTo>
                    <a:lnTo>
                      <a:pt x="104" y="138"/>
                    </a:lnTo>
                    <a:lnTo>
                      <a:pt x="110" y="134"/>
                    </a:lnTo>
                    <a:lnTo>
                      <a:pt x="116" y="128"/>
                    </a:lnTo>
                    <a:lnTo>
                      <a:pt x="120" y="126"/>
                    </a:lnTo>
                    <a:lnTo>
                      <a:pt x="118" y="118"/>
                    </a:lnTo>
                    <a:lnTo>
                      <a:pt x="118" y="112"/>
                    </a:lnTo>
                    <a:lnTo>
                      <a:pt x="116" y="106"/>
                    </a:lnTo>
                    <a:lnTo>
                      <a:pt x="116" y="100"/>
                    </a:lnTo>
                    <a:lnTo>
                      <a:pt x="112" y="94"/>
                    </a:lnTo>
                    <a:lnTo>
                      <a:pt x="104" y="90"/>
                    </a:lnTo>
                    <a:lnTo>
                      <a:pt x="90" y="84"/>
                    </a:lnTo>
                    <a:lnTo>
                      <a:pt x="74" y="80"/>
                    </a:lnTo>
                    <a:lnTo>
                      <a:pt x="68" y="74"/>
                    </a:lnTo>
                    <a:lnTo>
                      <a:pt x="62" y="70"/>
                    </a:lnTo>
                    <a:lnTo>
                      <a:pt x="58" y="68"/>
                    </a:lnTo>
                    <a:lnTo>
                      <a:pt x="54" y="66"/>
                    </a:lnTo>
                    <a:lnTo>
                      <a:pt x="44" y="66"/>
                    </a:lnTo>
                    <a:lnTo>
                      <a:pt x="46" y="60"/>
                    </a:lnTo>
                    <a:lnTo>
                      <a:pt x="48" y="58"/>
                    </a:lnTo>
                    <a:lnTo>
                      <a:pt x="42" y="66"/>
                    </a:lnTo>
                    <a:lnTo>
                      <a:pt x="38" y="70"/>
                    </a:lnTo>
                    <a:lnTo>
                      <a:pt x="34" y="72"/>
                    </a:lnTo>
                    <a:lnTo>
                      <a:pt x="32" y="72"/>
                    </a:lnTo>
                    <a:lnTo>
                      <a:pt x="32" y="66"/>
                    </a:lnTo>
                    <a:lnTo>
                      <a:pt x="32" y="64"/>
                    </a:lnTo>
                    <a:lnTo>
                      <a:pt x="26" y="54"/>
                    </a:lnTo>
                    <a:lnTo>
                      <a:pt x="24" y="50"/>
                    </a:lnTo>
                    <a:lnTo>
                      <a:pt x="20" y="48"/>
                    </a:lnTo>
                    <a:lnTo>
                      <a:pt x="20" y="44"/>
                    </a:lnTo>
                    <a:lnTo>
                      <a:pt x="20" y="42"/>
                    </a:lnTo>
                    <a:lnTo>
                      <a:pt x="24" y="42"/>
                    </a:lnTo>
                    <a:lnTo>
                      <a:pt x="28" y="42"/>
                    </a:lnTo>
                    <a:lnTo>
                      <a:pt x="32" y="44"/>
                    </a:lnTo>
                    <a:lnTo>
                      <a:pt x="34" y="42"/>
                    </a:lnTo>
                    <a:lnTo>
                      <a:pt x="38" y="38"/>
                    </a:lnTo>
                    <a:lnTo>
                      <a:pt x="46" y="40"/>
                    </a:lnTo>
                    <a:lnTo>
                      <a:pt x="50" y="38"/>
                    </a:lnTo>
                    <a:lnTo>
                      <a:pt x="54" y="36"/>
                    </a:lnTo>
                    <a:lnTo>
                      <a:pt x="50" y="36"/>
                    </a:lnTo>
                    <a:lnTo>
                      <a:pt x="40" y="36"/>
                    </a:lnTo>
                    <a:lnTo>
                      <a:pt x="32" y="38"/>
                    </a:lnTo>
                    <a:lnTo>
                      <a:pt x="26" y="38"/>
                    </a:lnTo>
                    <a:lnTo>
                      <a:pt x="22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6" y="28"/>
                    </a:lnTo>
                    <a:lnTo>
                      <a:pt x="14" y="26"/>
                    </a:lnTo>
                    <a:lnTo>
                      <a:pt x="6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6" y="8"/>
                    </a:lnTo>
                    <a:lnTo>
                      <a:pt x="14" y="4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6" y="2"/>
                    </a:lnTo>
                    <a:lnTo>
                      <a:pt x="44" y="4"/>
                    </a:lnTo>
                    <a:lnTo>
                      <a:pt x="50" y="4"/>
                    </a:lnTo>
                    <a:lnTo>
                      <a:pt x="54" y="1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58" y="38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4" y="48"/>
                    </a:lnTo>
                    <a:lnTo>
                      <a:pt x="66" y="54"/>
                    </a:lnTo>
                    <a:lnTo>
                      <a:pt x="70" y="54"/>
                    </a:lnTo>
                    <a:lnTo>
                      <a:pt x="72" y="54"/>
                    </a:lnTo>
                    <a:lnTo>
                      <a:pt x="76" y="52"/>
                    </a:lnTo>
                    <a:lnTo>
                      <a:pt x="78" y="48"/>
                    </a:lnTo>
                    <a:lnTo>
                      <a:pt x="84" y="42"/>
                    </a:lnTo>
                    <a:lnTo>
                      <a:pt x="88" y="38"/>
                    </a:lnTo>
                    <a:lnTo>
                      <a:pt x="94" y="34"/>
                    </a:lnTo>
                    <a:lnTo>
                      <a:pt x="100" y="28"/>
                    </a:lnTo>
                    <a:lnTo>
                      <a:pt x="106" y="22"/>
                    </a:lnTo>
                    <a:lnTo>
                      <a:pt x="108" y="20"/>
                    </a:lnTo>
                    <a:lnTo>
                      <a:pt x="112" y="18"/>
                    </a:lnTo>
                    <a:lnTo>
                      <a:pt x="116" y="20"/>
                    </a:lnTo>
                    <a:lnTo>
                      <a:pt x="120" y="22"/>
                    </a:lnTo>
                    <a:lnTo>
                      <a:pt x="128" y="26"/>
                    </a:lnTo>
                    <a:lnTo>
                      <a:pt x="136" y="30"/>
                    </a:lnTo>
                    <a:lnTo>
                      <a:pt x="142" y="34"/>
                    </a:lnTo>
                    <a:lnTo>
                      <a:pt x="150" y="36"/>
                    </a:lnTo>
                    <a:lnTo>
                      <a:pt x="16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5" name="Freeform 308"/>
              <p:cNvSpPr/>
              <p:nvPr/>
            </p:nvSpPr>
            <p:spPr bwMode="auto">
              <a:xfrm>
                <a:off x="7420275" y="4837111"/>
                <a:ext cx="34594" cy="19911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0 w 24"/>
                  <a:gd name="T5" fmla="*/ 2147483647 h 14"/>
                  <a:gd name="T6" fmla="*/ 2147483647 w 24"/>
                  <a:gd name="T7" fmla="*/ 0 h 14"/>
                  <a:gd name="T8" fmla="*/ 2147483647 w 24"/>
                  <a:gd name="T9" fmla="*/ 0 h 14"/>
                  <a:gd name="T10" fmla="*/ 2147483647 w 24"/>
                  <a:gd name="T11" fmla="*/ 0 h 14"/>
                  <a:gd name="T12" fmla="*/ 2147483647 w 24"/>
                  <a:gd name="T13" fmla="*/ 0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2147483647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"/>
                  <a:gd name="T43" fmla="*/ 0 h 14"/>
                  <a:gd name="T44" fmla="*/ 24 w 24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" h="14">
                    <a:moveTo>
                      <a:pt x="16" y="12"/>
                    </a:moveTo>
                    <a:lnTo>
                      <a:pt x="8" y="8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22" y="4"/>
                    </a:lnTo>
                    <a:lnTo>
                      <a:pt x="24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" name="Freeform 309"/>
              <p:cNvSpPr/>
              <p:nvPr/>
            </p:nvSpPr>
            <p:spPr bwMode="auto">
              <a:xfrm>
                <a:off x="7645131" y="5597736"/>
                <a:ext cx="31134" cy="11947"/>
              </a:xfrm>
              <a:custGeom>
                <a:avLst/>
                <a:gdLst>
                  <a:gd name="T0" fmla="*/ 2147483647 w 22"/>
                  <a:gd name="T1" fmla="*/ 2147483647 h 8"/>
                  <a:gd name="T2" fmla="*/ 2147483647 w 22"/>
                  <a:gd name="T3" fmla="*/ 2147483647 h 8"/>
                  <a:gd name="T4" fmla="*/ 2147483647 w 22"/>
                  <a:gd name="T5" fmla="*/ 2147483647 h 8"/>
                  <a:gd name="T6" fmla="*/ 0 w 22"/>
                  <a:gd name="T7" fmla="*/ 2147483647 h 8"/>
                  <a:gd name="T8" fmla="*/ 2147483647 w 22"/>
                  <a:gd name="T9" fmla="*/ 2147483647 h 8"/>
                  <a:gd name="T10" fmla="*/ 2147483647 w 22"/>
                  <a:gd name="T11" fmla="*/ 2147483647 h 8"/>
                  <a:gd name="T12" fmla="*/ 2147483647 w 22"/>
                  <a:gd name="T13" fmla="*/ 2147483647 h 8"/>
                  <a:gd name="T14" fmla="*/ 2147483647 w 22"/>
                  <a:gd name="T15" fmla="*/ 2147483647 h 8"/>
                  <a:gd name="T16" fmla="*/ 2147483647 w 22"/>
                  <a:gd name="T17" fmla="*/ 2147483647 h 8"/>
                  <a:gd name="T18" fmla="*/ 2147483647 w 22"/>
                  <a:gd name="T19" fmla="*/ 0 h 8"/>
                  <a:gd name="T20" fmla="*/ 2147483647 w 22"/>
                  <a:gd name="T21" fmla="*/ 0 h 8"/>
                  <a:gd name="T22" fmla="*/ 2147483647 w 22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"/>
                  <a:gd name="T37" fmla="*/ 0 h 8"/>
                  <a:gd name="T38" fmla="*/ 22 w 22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" h="8">
                    <a:moveTo>
                      <a:pt x="8" y="2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7" name="Freeform 310"/>
              <p:cNvSpPr/>
              <p:nvPr/>
            </p:nvSpPr>
            <p:spPr bwMode="auto">
              <a:xfrm>
                <a:off x="8187093" y="4648614"/>
                <a:ext cx="42665" cy="58407"/>
              </a:xfrm>
              <a:custGeom>
                <a:avLst/>
                <a:gdLst>
                  <a:gd name="T0" fmla="*/ 2147483647 w 30"/>
                  <a:gd name="T1" fmla="*/ 2147483647 h 36"/>
                  <a:gd name="T2" fmla="*/ 2147483647 w 30"/>
                  <a:gd name="T3" fmla="*/ 2147483647 h 36"/>
                  <a:gd name="T4" fmla="*/ 2147483647 w 30"/>
                  <a:gd name="T5" fmla="*/ 2147483647 h 36"/>
                  <a:gd name="T6" fmla="*/ 2147483647 w 30"/>
                  <a:gd name="T7" fmla="*/ 2147483647 h 36"/>
                  <a:gd name="T8" fmla="*/ 2147483647 w 30"/>
                  <a:gd name="T9" fmla="*/ 2147483647 h 36"/>
                  <a:gd name="T10" fmla="*/ 2147483647 w 30"/>
                  <a:gd name="T11" fmla="*/ 2147483647 h 36"/>
                  <a:gd name="T12" fmla="*/ 2147483647 w 30"/>
                  <a:gd name="T13" fmla="*/ 2147483647 h 36"/>
                  <a:gd name="T14" fmla="*/ 2147483647 w 30"/>
                  <a:gd name="T15" fmla="*/ 2147483647 h 36"/>
                  <a:gd name="T16" fmla="*/ 0 w 30"/>
                  <a:gd name="T17" fmla="*/ 2147483647 h 36"/>
                  <a:gd name="T18" fmla="*/ 0 w 30"/>
                  <a:gd name="T19" fmla="*/ 0 h 36"/>
                  <a:gd name="T20" fmla="*/ 2147483647 w 30"/>
                  <a:gd name="T21" fmla="*/ 2147483647 h 36"/>
                  <a:gd name="T22" fmla="*/ 2147483647 w 30"/>
                  <a:gd name="T23" fmla="*/ 2147483647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36"/>
                  <a:gd name="T38" fmla="*/ 30 w 30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36">
                    <a:moveTo>
                      <a:pt x="30" y="26"/>
                    </a:moveTo>
                    <a:lnTo>
                      <a:pt x="30" y="36"/>
                    </a:lnTo>
                    <a:lnTo>
                      <a:pt x="26" y="36"/>
                    </a:lnTo>
                    <a:lnTo>
                      <a:pt x="22" y="32"/>
                    </a:lnTo>
                    <a:lnTo>
                      <a:pt x="20" y="26"/>
                    </a:lnTo>
                    <a:lnTo>
                      <a:pt x="18" y="18"/>
                    </a:lnTo>
                    <a:lnTo>
                      <a:pt x="14" y="14"/>
                    </a:lnTo>
                    <a:lnTo>
                      <a:pt x="6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4" y="12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8" name="Freeform 311"/>
              <p:cNvSpPr/>
              <p:nvPr/>
            </p:nvSpPr>
            <p:spPr bwMode="auto">
              <a:xfrm>
                <a:off x="7816945" y="4582242"/>
                <a:ext cx="18450" cy="19911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0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2147483647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2"/>
                  <a:gd name="T29" fmla="*/ 12 w 12"/>
                  <a:gd name="T30" fmla="*/ 12 h 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2">
                    <a:moveTo>
                      <a:pt x="12" y="12"/>
                    </a:moveTo>
                    <a:lnTo>
                      <a:pt x="10" y="12"/>
                    </a:lnTo>
                    <a:lnTo>
                      <a:pt x="6" y="12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4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9" name="Freeform 312"/>
              <p:cNvSpPr/>
              <p:nvPr/>
            </p:nvSpPr>
            <p:spPr bwMode="auto">
              <a:xfrm>
                <a:off x="7820404" y="4618083"/>
                <a:ext cx="20756" cy="5310"/>
              </a:xfrm>
              <a:custGeom>
                <a:avLst/>
                <a:gdLst>
                  <a:gd name="T0" fmla="*/ 2147483647 w 14"/>
                  <a:gd name="T1" fmla="*/ 0 h 4"/>
                  <a:gd name="T2" fmla="*/ 2147483647 w 14"/>
                  <a:gd name="T3" fmla="*/ 2147483647 h 4"/>
                  <a:gd name="T4" fmla="*/ 0 w 14"/>
                  <a:gd name="T5" fmla="*/ 2147483647 h 4"/>
                  <a:gd name="T6" fmla="*/ 0 w 14"/>
                  <a:gd name="T7" fmla="*/ 0 h 4"/>
                  <a:gd name="T8" fmla="*/ 2147483647 w 1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4"/>
                  <a:gd name="T17" fmla="*/ 14 w 14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4">
                    <a:moveTo>
                      <a:pt x="14" y="0"/>
                    </a:moveTo>
                    <a:lnTo>
                      <a:pt x="14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0" name="Freeform 313"/>
              <p:cNvSpPr/>
              <p:nvPr/>
            </p:nvSpPr>
            <p:spPr bwMode="auto">
              <a:xfrm>
                <a:off x="7773126" y="4750828"/>
                <a:ext cx="14991" cy="18584"/>
              </a:xfrm>
              <a:custGeom>
                <a:avLst/>
                <a:gdLst>
                  <a:gd name="T0" fmla="*/ 2147483647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0 w 10"/>
                  <a:gd name="T9" fmla="*/ 2147483647 h 12"/>
                  <a:gd name="T10" fmla="*/ 0 w 10"/>
                  <a:gd name="T11" fmla="*/ 2147483647 h 12"/>
                  <a:gd name="T12" fmla="*/ 2147483647 w 10"/>
                  <a:gd name="T13" fmla="*/ 0 h 12"/>
                  <a:gd name="T14" fmla="*/ 2147483647 w 10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2"/>
                  <a:gd name="T26" fmla="*/ 10 w 10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2">
                    <a:moveTo>
                      <a:pt x="10" y="6"/>
                    </a:moveTo>
                    <a:lnTo>
                      <a:pt x="8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1" name="Freeform 314"/>
              <p:cNvSpPr/>
              <p:nvPr/>
            </p:nvSpPr>
            <p:spPr bwMode="auto">
              <a:xfrm>
                <a:off x="7695868" y="4566314"/>
                <a:ext cx="21909" cy="10620"/>
              </a:xfrm>
              <a:custGeom>
                <a:avLst/>
                <a:gdLst>
                  <a:gd name="T0" fmla="*/ 2147483647 w 16"/>
                  <a:gd name="T1" fmla="*/ 2147483647 h 6"/>
                  <a:gd name="T2" fmla="*/ 2147483647 w 16"/>
                  <a:gd name="T3" fmla="*/ 2147483647 h 6"/>
                  <a:gd name="T4" fmla="*/ 2147483647 w 16"/>
                  <a:gd name="T5" fmla="*/ 2147483647 h 6"/>
                  <a:gd name="T6" fmla="*/ 0 w 16"/>
                  <a:gd name="T7" fmla="*/ 2147483647 h 6"/>
                  <a:gd name="T8" fmla="*/ 2147483647 w 16"/>
                  <a:gd name="T9" fmla="*/ 2147483647 h 6"/>
                  <a:gd name="T10" fmla="*/ 2147483647 w 16"/>
                  <a:gd name="T11" fmla="*/ 0 h 6"/>
                  <a:gd name="T12" fmla="*/ 2147483647 w 16"/>
                  <a:gd name="T13" fmla="*/ 0 h 6"/>
                  <a:gd name="T14" fmla="*/ 2147483647 w 16"/>
                  <a:gd name="T15" fmla="*/ 2147483647 h 6"/>
                  <a:gd name="T16" fmla="*/ 2147483647 w 16"/>
                  <a:gd name="T17" fmla="*/ 2147483647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6"/>
                  <a:gd name="T29" fmla="*/ 16 w 16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6">
                    <a:moveTo>
                      <a:pt x="16" y="6"/>
                    </a:moveTo>
                    <a:lnTo>
                      <a:pt x="8" y="6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2" name="Freeform 315"/>
              <p:cNvSpPr/>
              <p:nvPr/>
            </p:nvSpPr>
            <p:spPr bwMode="auto">
              <a:xfrm>
                <a:off x="7557495" y="4622066"/>
                <a:ext cx="13837" cy="5310"/>
              </a:xfrm>
              <a:custGeom>
                <a:avLst/>
                <a:gdLst>
                  <a:gd name="T0" fmla="*/ 2147483647 w 10"/>
                  <a:gd name="T1" fmla="*/ 0 h 4"/>
                  <a:gd name="T2" fmla="*/ 2147483647 w 10"/>
                  <a:gd name="T3" fmla="*/ 2147483647 h 4"/>
                  <a:gd name="T4" fmla="*/ 2147483647 w 10"/>
                  <a:gd name="T5" fmla="*/ 2147483647 h 4"/>
                  <a:gd name="T6" fmla="*/ 2147483647 w 10"/>
                  <a:gd name="T7" fmla="*/ 2147483647 h 4"/>
                  <a:gd name="T8" fmla="*/ 0 w 10"/>
                  <a:gd name="T9" fmla="*/ 0 h 4"/>
                  <a:gd name="T10" fmla="*/ 2147483647 w 10"/>
                  <a:gd name="T11" fmla="*/ 0 h 4"/>
                  <a:gd name="T12" fmla="*/ 2147483647 w 10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"/>
                  <a:gd name="T22" fmla="*/ 0 h 4"/>
                  <a:gd name="T23" fmla="*/ 10 w 10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" h="4">
                    <a:moveTo>
                      <a:pt x="10" y="0"/>
                    </a:moveTo>
                    <a:lnTo>
                      <a:pt x="8" y="2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3" name="Freeform 316"/>
              <p:cNvSpPr/>
              <p:nvPr/>
            </p:nvSpPr>
            <p:spPr bwMode="auto">
              <a:xfrm>
                <a:off x="7502146" y="4254364"/>
                <a:ext cx="26521" cy="53098"/>
              </a:xfrm>
              <a:custGeom>
                <a:avLst/>
                <a:gdLst>
                  <a:gd name="T0" fmla="*/ 2147483647 w 18"/>
                  <a:gd name="T1" fmla="*/ 2147483647 h 34"/>
                  <a:gd name="T2" fmla="*/ 2147483647 w 18"/>
                  <a:gd name="T3" fmla="*/ 2147483647 h 34"/>
                  <a:gd name="T4" fmla="*/ 2147483647 w 18"/>
                  <a:gd name="T5" fmla="*/ 2147483647 h 34"/>
                  <a:gd name="T6" fmla="*/ 2147483647 w 18"/>
                  <a:gd name="T7" fmla="*/ 2147483647 h 34"/>
                  <a:gd name="T8" fmla="*/ 2147483647 w 18"/>
                  <a:gd name="T9" fmla="*/ 2147483647 h 34"/>
                  <a:gd name="T10" fmla="*/ 2147483647 w 18"/>
                  <a:gd name="T11" fmla="*/ 2147483647 h 34"/>
                  <a:gd name="T12" fmla="*/ 2147483647 w 18"/>
                  <a:gd name="T13" fmla="*/ 2147483647 h 34"/>
                  <a:gd name="T14" fmla="*/ 2147483647 w 18"/>
                  <a:gd name="T15" fmla="*/ 2147483647 h 34"/>
                  <a:gd name="T16" fmla="*/ 2147483647 w 18"/>
                  <a:gd name="T17" fmla="*/ 2147483647 h 34"/>
                  <a:gd name="T18" fmla="*/ 2147483647 w 18"/>
                  <a:gd name="T19" fmla="*/ 2147483647 h 34"/>
                  <a:gd name="T20" fmla="*/ 2147483647 w 18"/>
                  <a:gd name="T21" fmla="*/ 2147483647 h 34"/>
                  <a:gd name="T22" fmla="*/ 2147483647 w 18"/>
                  <a:gd name="T23" fmla="*/ 2147483647 h 34"/>
                  <a:gd name="T24" fmla="*/ 0 w 18"/>
                  <a:gd name="T25" fmla="*/ 2147483647 h 34"/>
                  <a:gd name="T26" fmla="*/ 2147483647 w 18"/>
                  <a:gd name="T27" fmla="*/ 2147483647 h 34"/>
                  <a:gd name="T28" fmla="*/ 2147483647 w 18"/>
                  <a:gd name="T29" fmla="*/ 2147483647 h 34"/>
                  <a:gd name="T30" fmla="*/ 2147483647 w 18"/>
                  <a:gd name="T31" fmla="*/ 2147483647 h 34"/>
                  <a:gd name="T32" fmla="*/ 2147483647 w 18"/>
                  <a:gd name="T33" fmla="*/ 2147483647 h 34"/>
                  <a:gd name="T34" fmla="*/ 2147483647 w 18"/>
                  <a:gd name="T35" fmla="*/ 0 h 34"/>
                  <a:gd name="T36" fmla="*/ 2147483647 w 18"/>
                  <a:gd name="T37" fmla="*/ 0 h 34"/>
                  <a:gd name="T38" fmla="*/ 2147483647 w 18"/>
                  <a:gd name="T39" fmla="*/ 2147483647 h 34"/>
                  <a:gd name="T40" fmla="*/ 2147483647 w 18"/>
                  <a:gd name="T41" fmla="*/ 2147483647 h 34"/>
                  <a:gd name="T42" fmla="*/ 2147483647 w 18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8"/>
                  <a:gd name="T67" fmla="*/ 0 h 34"/>
                  <a:gd name="T68" fmla="*/ 18 w 18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8" h="34">
                    <a:moveTo>
                      <a:pt x="18" y="6"/>
                    </a:moveTo>
                    <a:lnTo>
                      <a:pt x="16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4" y="32"/>
                    </a:lnTo>
                    <a:lnTo>
                      <a:pt x="14" y="34"/>
                    </a:lnTo>
                    <a:lnTo>
                      <a:pt x="10" y="34"/>
                    </a:lnTo>
                    <a:lnTo>
                      <a:pt x="6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6" y="8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4" name="Freeform 317"/>
              <p:cNvSpPr/>
              <p:nvPr/>
            </p:nvSpPr>
            <p:spPr bwMode="auto">
              <a:xfrm>
                <a:off x="7530973" y="4275603"/>
                <a:ext cx="19603" cy="19911"/>
              </a:xfrm>
              <a:custGeom>
                <a:avLst/>
                <a:gdLst>
                  <a:gd name="T0" fmla="*/ 2147483647 w 14"/>
                  <a:gd name="T1" fmla="*/ 0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2147483647 h 12"/>
                  <a:gd name="T12" fmla="*/ 0 w 14"/>
                  <a:gd name="T13" fmla="*/ 2147483647 h 12"/>
                  <a:gd name="T14" fmla="*/ 2147483647 w 14"/>
                  <a:gd name="T15" fmla="*/ 2147483647 h 12"/>
                  <a:gd name="T16" fmla="*/ 2147483647 w 14"/>
                  <a:gd name="T17" fmla="*/ 0 h 12"/>
                  <a:gd name="T18" fmla="*/ 2147483647 w 14"/>
                  <a:gd name="T19" fmla="*/ 0 h 12"/>
                  <a:gd name="T20" fmla="*/ 2147483647 w 14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12"/>
                  <a:gd name="T35" fmla="*/ 14 w 1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12">
                    <a:moveTo>
                      <a:pt x="14" y="0"/>
                    </a:moveTo>
                    <a:lnTo>
                      <a:pt x="12" y="4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5" name="Freeform 318"/>
              <p:cNvSpPr/>
              <p:nvPr/>
            </p:nvSpPr>
            <p:spPr bwMode="auto">
              <a:xfrm>
                <a:off x="7513677" y="4206577"/>
                <a:ext cx="17296" cy="25221"/>
              </a:xfrm>
              <a:custGeom>
                <a:avLst/>
                <a:gdLst>
                  <a:gd name="T0" fmla="*/ 0 w 12"/>
                  <a:gd name="T1" fmla="*/ 2147483647 h 16"/>
                  <a:gd name="T2" fmla="*/ 0 w 12"/>
                  <a:gd name="T3" fmla="*/ 0 h 16"/>
                  <a:gd name="T4" fmla="*/ 2147483647 w 12"/>
                  <a:gd name="T5" fmla="*/ 0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0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0" y="8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4"/>
                    </a:lnTo>
                    <a:lnTo>
                      <a:pt x="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6" name="Freeform 319"/>
              <p:cNvSpPr/>
              <p:nvPr/>
            </p:nvSpPr>
            <p:spPr bwMode="auto">
              <a:xfrm>
                <a:off x="7442184" y="4180028"/>
                <a:ext cx="29981" cy="31859"/>
              </a:xfrm>
              <a:custGeom>
                <a:avLst/>
                <a:gdLst>
                  <a:gd name="T0" fmla="*/ 2147483647 w 20"/>
                  <a:gd name="T1" fmla="*/ 2147483647 h 20"/>
                  <a:gd name="T2" fmla="*/ 2147483647 w 20"/>
                  <a:gd name="T3" fmla="*/ 2147483647 h 20"/>
                  <a:gd name="T4" fmla="*/ 2147483647 w 20"/>
                  <a:gd name="T5" fmla="*/ 2147483647 h 20"/>
                  <a:gd name="T6" fmla="*/ 0 w 20"/>
                  <a:gd name="T7" fmla="*/ 0 h 20"/>
                  <a:gd name="T8" fmla="*/ 2147483647 w 20"/>
                  <a:gd name="T9" fmla="*/ 0 h 20"/>
                  <a:gd name="T10" fmla="*/ 2147483647 w 20"/>
                  <a:gd name="T11" fmla="*/ 2147483647 h 20"/>
                  <a:gd name="T12" fmla="*/ 2147483647 w 20"/>
                  <a:gd name="T13" fmla="*/ 2147483647 h 20"/>
                  <a:gd name="T14" fmla="*/ 2147483647 w 20"/>
                  <a:gd name="T15" fmla="*/ 2147483647 h 20"/>
                  <a:gd name="T16" fmla="*/ 2147483647 w 20"/>
                  <a:gd name="T17" fmla="*/ 2147483647 h 20"/>
                  <a:gd name="T18" fmla="*/ 2147483647 w 20"/>
                  <a:gd name="T19" fmla="*/ 2147483647 h 20"/>
                  <a:gd name="T20" fmla="*/ 2147483647 w 20"/>
                  <a:gd name="T21" fmla="*/ 2147483647 h 20"/>
                  <a:gd name="T22" fmla="*/ 2147483647 w 20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20"/>
                  <a:gd name="T38" fmla="*/ 20 w 20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20">
                    <a:moveTo>
                      <a:pt x="16" y="20"/>
                    </a:moveTo>
                    <a:lnTo>
                      <a:pt x="12" y="16"/>
                    </a:lnTo>
                    <a:lnTo>
                      <a:pt x="6" y="1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4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6"/>
                    </a:lnTo>
                    <a:lnTo>
                      <a:pt x="18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7" name="Freeform 320"/>
              <p:cNvSpPr/>
              <p:nvPr/>
            </p:nvSpPr>
            <p:spPr bwMode="auto">
              <a:xfrm>
                <a:off x="8302403" y="4760120"/>
                <a:ext cx="20756" cy="25221"/>
              </a:xfrm>
              <a:custGeom>
                <a:avLst/>
                <a:gdLst>
                  <a:gd name="T0" fmla="*/ 2147483647 w 14"/>
                  <a:gd name="T1" fmla="*/ 2147483647 h 16"/>
                  <a:gd name="T2" fmla="*/ 2147483647 w 14"/>
                  <a:gd name="T3" fmla="*/ 2147483647 h 16"/>
                  <a:gd name="T4" fmla="*/ 2147483647 w 14"/>
                  <a:gd name="T5" fmla="*/ 2147483647 h 16"/>
                  <a:gd name="T6" fmla="*/ 2147483647 w 14"/>
                  <a:gd name="T7" fmla="*/ 2147483647 h 16"/>
                  <a:gd name="T8" fmla="*/ 2147483647 w 14"/>
                  <a:gd name="T9" fmla="*/ 2147483647 h 16"/>
                  <a:gd name="T10" fmla="*/ 0 w 14"/>
                  <a:gd name="T11" fmla="*/ 2147483647 h 16"/>
                  <a:gd name="T12" fmla="*/ 0 w 14"/>
                  <a:gd name="T13" fmla="*/ 0 h 16"/>
                  <a:gd name="T14" fmla="*/ 2147483647 w 14"/>
                  <a:gd name="T15" fmla="*/ 2147483647 h 16"/>
                  <a:gd name="T16" fmla="*/ 2147483647 w 14"/>
                  <a:gd name="T17" fmla="*/ 2147483647 h 16"/>
                  <a:gd name="T18" fmla="*/ 2147483647 w 14"/>
                  <a:gd name="T19" fmla="*/ 2147483647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6"/>
                  <a:gd name="T32" fmla="*/ 14 w 14"/>
                  <a:gd name="T33" fmla="*/ 16 h 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6">
                    <a:moveTo>
                      <a:pt x="14" y="12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8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8" name="Freeform 321"/>
              <p:cNvSpPr/>
              <p:nvPr/>
            </p:nvSpPr>
            <p:spPr bwMode="auto">
              <a:xfrm>
                <a:off x="8368131" y="4839767"/>
                <a:ext cx="28828" cy="17257"/>
              </a:xfrm>
              <a:custGeom>
                <a:avLst/>
                <a:gdLst>
                  <a:gd name="T0" fmla="*/ 2147483647 w 20"/>
                  <a:gd name="T1" fmla="*/ 2147483647 h 12"/>
                  <a:gd name="T2" fmla="*/ 2147483647 w 20"/>
                  <a:gd name="T3" fmla="*/ 2147483647 h 12"/>
                  <a:gd name="T4" fmla="*/ 2147483647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0 w 20"/>
                  <a:gd name="T11" fmla="*/ 2147483647 h 12"/>
                  <a:gd name="T12" fmla="*/ 0 w 20"/>
                  <a:gd name="T13" fmla="*/ 0 h 12"/>
                  <a:gd name="T14" fmla="*/ 2147483647 w 20"/>
                  <a:gd name="T15" fmla="*/ 0 h 12"/>
                  <a:gd name="T16" fmla="*/ 2147483647 w 20"/>
                  <a:gd name="T17" fmla="*/ 2147483647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20" y="8"/>
                    </a:moveTo>
                    <a:lnTo>
                      <a:pt x="20" y="12"/>
                    </a:lnTo>
                    <a:lnTo>
                      <a:pt x="16" y="12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2"/>
                    </a:lnTo>
                    <a:lnTo>
                      <a:pt x="18" y="4"/>
                    </a:lnTo>
                    <a:lnTo>
                      <a:pt x="20" y="6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9" name="Freeform 322"/>
              <p:cNvSpPr/>
              <p:nvPr/>
            </p:nvSpPr>
            <p:spPr bwMode="auto">
              <a:xfrm>
                <a:off x="8509964" y="4997732"/>
                <a:ext cx="11531" cy="21239"/>
              </a:xfrm>
              <a:custGeom>
                <a:avLst/>
                <a:gdLst>
                  <a:gd name="T0" fmla="*/ 2147483647 w 8"/>
                  <a:gd name="T1" fmla="*/ 0 h 14"/>
                  <a:gd name="T2" fmla="*/ 2147483647 w 8"/>
                  <a:gd name="T3" fmla="*/ 2147483647 h 14"/>
                  <a:gd name="T4" fmla="*/ 2147483647 w 8"/>
                  <a:gd name="T5" fmla="*/ 2147483647 h 14"/>
                  <a:gd name="T6" fmla="*/ 2147483647 w 8"/>
                  <a:gd name="T7" fmla="*/ 2147483647 h 14"/>
                  <a:gd name="T8" fmla="*/ 2147483647 w 8"/>
                  <a:gd name="T9" fmla="*/ 2147483647 h 14"/>
                  <a:gd name="T10" fmla="*/ 2147483647 w 8"/>
                  <a:gd name="T11" fmla="*/ 2147483647 h 14"/>
                  <a:gd name="T12" fmla="*/ 2147483647 w 8"/>
                  <a:gd name="T13" fmla="*/ 2147483647 h 14"/>
                  <a:gd name="T14" fmla="*/ 2147483647 w 8"/>
                  <a:gd name="T15" fmla="*/ 2147483647 h 14"/>
                  <a:gd name="T16" fmla="*/ 0 w 8"/>
                  <a:gd name="T17" fmla="*/ 2147483647 h 14"/>
                  <a:gd name="T18" fmla="*/ 0 w 8"/>
                  <a:gd name="T19" fmla="*/ 2147483647 h 14"/>
                  <a:gd name="T20" fmla="*/ 0 w 8"/>
                  <a:gd name="T21" fmla="*/ 0 h 14"/>
                  <a:gd name="T22" fmla="*/ 2147483647 w 8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"/>
                  <a:gd name="T37" fmla="*/ 0 h 14"/>
                  <a:gd name="T38" fmla="*/ 8 w 8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" h="14">
                    <a:moveTo>
                      <a:pt x="4" y="0"/>
                    </a:moveTo>
                    <a:lnTo>
                      <a:pt x="4" y="4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pic>
          <p:nvPicPr>
            <p:cNvPr id="282" name="图片 281" descr="主页"/>
            <p:cNvPicPr>
              <a:picLocks noChangeAspect="1"/>
            </p:cNvPicPr>
            <p:nvPr/>
          </p:nvPicPr>
          <p:blipFill>
            <a:blip r:embed="rId1"/>
            <a:srcRect l="11386" r="10463"/>
            <a:stretch>
              <a:fillRect/>
            </a:stretch>
          </p:blipFill>
          <p:spPr>
            <a:xfrm>
              <a:off x="7373" y="2687"/>
              <a:ext cx="4377" cy="7432"/>
            </a:xfrm>
            <a:prstGeom prst="rect">
              <a:avLst/>
            </a:prstGeom>
          </p:spPr>
        </p:pic>
        <p:pic>
          <p:nvPicPr>
            <p:cNvPr id="3" name="图片 2" descr="登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" y="2674"/>
              <a:ext cx="5620" cy="7458"/>
            </a:xfrm>
            <a:prstGeom prst="rect">
              <a:avLst/>
            </a:prstGeom>
          </p:spPr>
        </p:pic>
        <p:pic>
          <p:nvPicPr>
            <p:cNvPr id="5" name="图片 4" descr="侧边栏"/>
            <p:cNvPicPr>
              <a:picLocks noChangeAspect="1"/>
            </p:cNvPicPr>
            <p:nvPr/>
          </p:nvPicPr>
          <p:blipFill>
            <a:blip r:embed="rId3"/>
            <a:srcRect l="11869" t="248" r="11539" b="-248"/>
            <a:stretch>
              <a:fillRect/>
            </a:stretch>
          </p:blipFill>
          <p:spPr>
            <a:xfrm>
              <a:off x="13383" y="2766"/>
              <a:ext cx="4285" cy="7427"/>
            </a:xfrm>
            <a:prstGeom prst="rect">
              <a:avLst/>
            </a:prstGeom>
          </p:spPr>
        </p:pic>
      </p:grpSp>
      <p:sp>
        <p:nvSpPr>
          <p:cNvPr id="13" name="TextBox 28"/>
          <p:cNvSpPr txBox="1"/>
          <p:nvPr/>
        </p:nvSpPr>
        <p:spPr>
          <a:xfrm>
            <a:off x="698584" y="93504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Oval 7"/>
          <p:cNvSpPr/>
          <p:nvPr/>
        </p:nvSpPr>
        <p:spPr>
          <a:xfrm>
            <a:off x="673100" y="948690"/>
            <a:ext cx="469900" cy="457835"/>
          </a:xfrm>
          <a:prstGeom prst="ellipse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80" name="Rectangle 11"/>
          <p:cNvSpPr/>
          <p:nvPr/>
        </p:nvSpPr>
        <p:spPr>
          <a:xfrm>
            <a:off x="1224915" y="948690"/>
            <a:ext cx="1886585" cy="457200"/>
          </a:xfrm>
          <a:prstGeom prst="rect">
            <a:avLst/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1" name="TextBox 7"/>
          <p:cNvSpPr txBox="1"/>
          <p:nvPr/>
        </p:nvSpPr>
        <p:spPr>
          <a:xfrm>
            <a:off x="1226185" y="983615"/>
            <a:ext cx="1885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Android</a:t>
            </a:r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端</a:t>
            </a:r>
            <a:endParaRPr lang="zh-CN" alt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zh-CN" alt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3" name="文本框 282"/>
          <p:cNvSpPr txBox="1"/>
          <p:nvPr/>
        </p:nvSpPr>
        <p:spPr>
          <a:xfrm>
            <a:off x="648970" y="998855"/>
            <a:ext cx="5175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FontAwesome" pitchFamily="2" charset="0"/>
                <a:sym typeface="+mn-ea"/>
              </a:rPr>
              <a:t>2.2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31832" y="1595755"/>
            <a:ext cx="10620604" cy="4907155"/>
            <a:chOff x="1127" y="2576"/>
            <a:chExt cx="16395" cy="7575"/>
          </a:xfrm>
        </p:grpSpPr>
        <p:grpSp>
          <p:nvGrpSpPr>
            <p:cNvPr id="12" name="组合 11"/>
            <p:cNvGrpSpPr/>
            <p:nvPr/>
          </p:nvGrpSpPr>
          <p:grpSpPr bwMode="auto">
            <a:xfrm>
              <a:off x="2912" y="2576"/>
              <a:ext cx="14221" cy="6985"/>
              <a:chOff x="1403350" y="2276475"/>
              <a:chExt cx="7416800" cy="3897371"/>
            </a:xfrm>
            <a:solidFill>
              <a:schemeClr val="bg1">
                <a:lumMod val="75000"/>
                <a:alpha val="50000"/>
              </a:schemeClr>
            </a:solidFill>
          </p:grpSpPr>
          <p:sp>
            <p:nvSpPr>
              <p:cNvPr id="14" name="Freeform 243"/>
              <p:cNvSpPr/>
              <p:nvPr/>
            </p:nvSpPr>
            <p:spPr bwMode="auto">
              <a:xfrm>
                <a:off x="6232572" y="3027808"/>
                <a:ext cx="1199234" cy="947794"/>
              </a:xfrm>
              <a:custGeom>
                <a:avLst/>
                <a:gdLst>
                  <a:gd name="T0" fmla="*/ 2147483647 w 820"/>
                  <a:gd name="T1" fmla="*/ 2147483647 h 600"/>
                  <a:gd name="T2" fmla="*/ 2147483647 w 820"/>
                  <a:gd name="T3" fmla="*/ 2147483647 h 600"/>
                  <a:gd name="T4" fmla="*/ 2147483647 w 820"/>
                  <a:gd name="T5" fmla="*/ 2147483647 h 600"/>
                  <a:gd name="T6" fmla="*/ 2147483647 w 820"/>
                  <a:gd name="T7" fmla="*/ 2147483647 h 600"/>
                  <a:gd name="T8" fmla="*/ 2147483647 w 820"/>
                  <a:gd name="T9" fmla="*/ 2147483647 h 600"/>
                  <a:gd name="T10" fmla="*/ 2147483647 w 820"/>
                  <a:gd name="T11" fmla="*/ 2147483647 h 600"/>
                  <a:gd name="T12" fmla="*/ 2147483647 w 820"/>
                  <a:gd name="T13" fmla="*/ 2147483647 h 600"/>
                  <a:gd name="T14" fmla="*/ 2147483647 w 820"/>
                  <a:gd name="T15" fmla="*/ 2147483647 h 600"/>
                  <a:gd name="T16" fmla="*/ 2147483647 w 820"/>
                  <a:gd name="T17" fmla="*/ 2147483647 h 600"/>
                  <a:gd name="T18" fmla="*/ 2147483647 w 820"/>
                  <a:gd name="T19" fmla="*/ 2147483647 h 600"/>
                  <a:gd name="T20" fmla="*/ 2147483647 w 820"/>
                  <a:gd name="T21" fmla="*/ 2147483647 h 600"/>
                  <a:gd name="T22" fmla="*/ 2147483647 w 820"/>
                  <a:gd name="T23" fmla="*/ 2147483647 h 600"/>
                  <a:gd name="T24" fmla="*/ 2147483647 w 820"/>
                  <a:gd name="T25" fmla="*/ 2147483647 h 600"/>
                  <a:gd name="T26" fmla="*/ 2147483647 w 820"/>
                  <a:gd name="T27" fmla="*/ 2147483647 h 600"/>
                  <a:gd name="T28" fmla="*/ 2147483647 w 820"/>
                  <a:gd name="T29" fmla="*/ 2147483647 h 600"/>
                  <a:gd name="T30" fmla="*/ 2147483647 w 820"/>
                  <a:gd name="T31" fmla="*/ 2147483647 h 600"/>
                  <a:gd name="T32" fmla="*/ 2147483647 w 820"/>
                  <a:gd name="T33" fmla="*/ 2147483647 h 600"/>
                  <a:gd name="T34" fmla="*/ 2147483647 w 820"/>
                  <a:gd name="T35" fmla="*/ 2147483647 h 600"/>
                  <a:gd name="T36" fmla="*/ 2147483647 w 820"/>
                  <a:gd name="T37" fmla="*/ 2147483647 h 600"/>
                  <a:gd name="T38" fmla="*/ 2147483647 w 820"/>
                  <a:gd name="T39" fmla="*/ 2147483647 h 600"/>
                  <a:gd name="T40" fmla="*/ 2147483647 w 820"/>
                  <a:gd name="T41" fmla="*/ 2147483647 h 600"/>
                  <a:gd name="T42" fmla="*/ 2147483647 w 820"/>
                  <a:gd name="T43" fmla="*/ 2147483647 h 600"/>
                  <a:gd name="T44" fmla="*/ 2147483647 w 820"/>
                  <a:gd name="T45" fmla="*/ 2147483647 h 600"/>
                  <a:gd name="T46" fmla="*/ 2147483647 w 820"/>
                  <a:gd name="T47" fmla="*/ 2147483647 h 600"/>
                  <a:gd name="T48" fmla="*/ 2147483647 w 820"/>
                  <a:gd name="T49" fmla="*/ 2147483647 h 600"/>
                  <a:gd name="T50" fmla="*/ 2147483647 w 820"/>
                  <a:gd name="T51" fmla="*/ 2147483647 h 600"/>
                  <a:gd name="T52" fmla="*/ 2147483647 w 820"/>
                  <a:gd name="T53" fmla="*/ 2147483647 h 600"/>
                  <a:gd name="T54" fmla="*/ 2147483647 w 820"/>
                  <a:gd name="T55" fmla="*/ 2147483647 h 600"/>
                  <a:gd name="T56" fmla="*/ 2147483647 w 820"/>
                  <a:gd name="T57" fmla="*/ 2147483647 h 600"/>
                  <a:gd name="T58" fmla="*/ 2147483647 w 820"/>
                  <a:gd name="T59" fmla="*/ 2147483647 h 600"/>
                  <a:gd name="T60" fmla="*/ 2147483647 w 820"/>
                  <a:gd name="T61" fmla="*/ 2147483647 h 600"/>
                  <a:gd name="T62" fmla="*/ 2147483647 w 820"/>
                  <a:gd name="T63" fmla="*/ 2147483647 h 600"/>
                  <a:gd name="T64" fmla="*/ 2147483647 w 820"/>
                  <a:gd name="T65" fmla="*/ 2147483647 h 600"/>
                  <a:gd name="T66" fmla="*/ 2147483647 w 820"/>
                  <a:gd name="T67" fmla="*/ 2147483647 h 600"/>
                  <a:gd name="T68" fmla="*/ 2147483647 w 820"/>
                  <a:gd name="T69" fmla="*/ 2147483647 h 600"/>
                  <a:gd name="T70" fmla="*/ 2147483647 w 820"/>
                  <a:gd name="T71" fmla="*/ 2147483647 h 600"/>
                  <a:gd name="T72" fmla="*/ 2147483647 w 820"/>
                  <a:gd name="T73" fmla="*/ 2147483647 h 600"/>
                  <a:gd name="T74" fmla="*/ 2147483647 w 820"/>
                  <a:gd name="T75" fmla="*/ 2147483647 h 600"/>
                  <a:gd name="T76" fmla="*/ 2147483647 w 820"/>
                  <a:gd name="T77" fmla="*/ 2147483647 h 600"/>
                  <a:gd name="T78" fmla="*/ 2147483647 w 820"/>
                  <a:gd name="T79" fmla="*/ 2147483647 h 600"/>
                  <a:gd name="T80" fmla="*/ 2147483647 w 820"/>
                  <a:gd name="T81" fmla="*/ 2147483647 h 600"/>
                  <a:gd name="T82" fmla="*/ 2147483647 w 820"/>
                  <a:gd name="T83" fmla="*/ 2147483647 h 600"/>
                  <a:gd name="T84" fmla="*/ 2147483647 w 820"/>
                  <a:gd name="T85" fmla="*/ 2147483647 h 600"/>
                  <a:gd name="T86" fmla="*/ 2147483647 w 820"/>
                  <a:gd name="T87" fmla="*/ 2147483647 h 600"/>
                  <a:gd name="T88" fmla="*/ 0 w 820"/>
                  <a:gd name="T89" fmla="*/ 2147483647 h 600"/>
                  <a:gd name="T90" fmla="*/ 2147483647 w 820"/>
                  <a:gd name="T91" fmla="*/ 2147483647 h 600"/>
                  <a:gd name="T92" fmla="*/ 2147483647 w 820"/>
                  <a:gd name="T93" fmla="*/ 2147483647 h 600"/>
                  <a:gd name="T94" fmla="*/ 2147483647 w 820"/>
                  <a:gd name="T95" fmla="*/ 2147483647 h 600"/>
                  <a:gd name="T96" fmla="*/ 2147483647 w 820"/>
                  <a:gd name="T97" fmla="*/ 2147483647 h 600"/>
                  <a:gd name="T98" fmla="*/ 2147483647 w 820"/>
                  <a:gd name="T99" fmla="*/ 2147483647 h 600"/>
                  <a:gd name="T100" fmla="*/ 2147483647 w 820"/>
                  <a:gd name="T101" fmla="*/ 2147483647 h 600"/>
                  <a:gd name="T102" fmla="*/ 2147483647 w 820"/>
                  <a:gd name="T103" fmla="*/ 2147483647 h 600"/>
                  <a:gd name="T104" fmla="*/ 2147483647 w 820"/>
                  <a:gd name="T105" fmla="*/ 2147483647 h 600"/>
                  <a:gd name="T106" fmla="*/ 2147483647 w 820"/>
                  <a:gd name="T107" fmla="*/ 2147483647 h 600"/>
                  <a:gd name="T108" fmla="*/ 2147483647 w 820"/>
                  <a:gd name="T109" fmla="*/ 2147483647 h 600"/>
                  <a:gd name="T110" fmla="*/ 2147483647 w 820"/>
                  <a:gd name="T111" fmla="*/ 2147483647 h 600"/>
                  <a:gd name="T112" fmla="*/ 2147483647 w 820"/>
                  <a:gd name="T113" fmla="*/ 2147483647 h 600"/>
                  <a:gd name="T114" fmla="*/ 2147483647 w 820"/>
                  <a:gd name="T115" fmla="*/ 2147483647 h 600"/>
                  <a:gd name="T116" fmla="*/ 2147483647 w 820"/>
                  <a:gd name="T117" fmla="*/ 2147483647 h 600"/>
                  <a:gd name="T118" fmla="*/ 2147483647 w 820"/>
                  <a:gd name="T119" fmla="*/ 2147483647 h 60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20"/>
                  <a:gd name="T181" fmla="*/ 0 h 600"/>
                  <a:gd name="T182" fmla="*/ 820 w 820"/>
                  <a:gd name="T183" fmla="*/ 600 h 60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20" h="600">
                    <a:moveTo>
                      <a:pt x="414" y="452"/>
                    </a:moveTo>
                    <a:lnTo>
                      <a:pt x="420" y="452"/>
                    </a:lnTo>
                    <a:lnTo>
                      <a:pt x="424" y="454"/>
                    </a:lnTo>
                    <a:lnTo>
                      <a:pt x="426" y="456"/>
                    </a:lnTo>
                    <a:lnTo>
                      <a:pt x="430" y="462"/>
                    </a:lnTo>
                    <a:lnTo>
                      <a:pt x="430" y="464"/>
                    </a:lnTo>
                    <a:lnTo>
                      <a:pt x="434" y="466"/>
                    </a:lnTo>
                    <a:lnTo>
                      <a:pt x="438" y="466"/>
                    </a:lnTo>
                    <a:lnTo>
                      <a:pt x="440" y="470"/>
                    </a:lnTo>
                    <a:lnTo>
                      <a:pt x="442" y="480"/>
                    </a:lnTo>
                    <a:lnTo>
                      <a:pt x="446" y="496"/>
                    </a:lnTo>
                    <a:lnTo>
                      <a:pt x="444" y="500"/>
                    </a:lnTo>
                    <a:lnTo>
                      <a:pt x="446" y="502"/>
                    </a:lnTo>
                    <a:lnTo>
                      <a:pt x="440" y="504"/>
                    </a:lnTo>
                    <a:lnTo>
                      <a:pt x="436" y="510"/>
                    </a:lnTo>
                    <a:lnTo>
                      <a:pt x="434" y="516"/>
                    </a:lnTo>
                    <a:lnTo>
                      <a:pt x="434" y="520"/>
                    </a:lnTo>
                    <a:lnTo>
                      <a:pt x="436" y="528"/>
                    </a:lnTo>
                    <a:lnTo>
                      <a:pt x="438" y="532"/>
                    </a:lnTo>
                    <a:lnTo>
                      <a:pt x="442" y="534"/>
                    </a:lnTo>
                    <a:lnTo>
                      <a:pt x="448" y="534"/>
                    </a:lnTo>
                    <a:lnTo>
                      <a:pt x="452" y="534"/>
                    </a:lnTo>
                    <a:lnTo>
                      <a:pt x="454" y="536"/>
                    </a:lnTo>
                    <a:lnTo>
                      <a:pt x="456" y="542"/>
                    </a:lnTo>
                    <a:lnTo>
                      <a:pt x="458" y="546"/>
                    </a:lnTo>
                    <a:lnTo>
                      <a:pt x="462" y="548"/>
                    </a:lnTo>
                    <a:lnTo>
                      <a:pt x="466" y="550"/>
                    </a:lnTo>
                    <a:lnTo>
                      <a:pt x="468" y="554"/>
                    </a:lnTo>
                    <a:lnTo>
                      <a:pt x="468" y="558"/>
                    </a:lnTo>
                    <a:lnTo>
                      <a:pt x="466" y="568"/>
                    </a:lnTo>
                    <a:lnTo>
                      <a:pt x="472" y="570"/>
                    </a:lnTo>
                    <a:lnTo>
                      <a:pt x="478" y="574"/>
                    </a:lnTo>
                    <a:lnTo>
                      <a:pt x="484" y="578"/>
                    </a:lnTo>
                    <a:lnTo>
                      <a:pt x="490" y="580"/>
                    </a:lnTo>
                    <a:lnTo>
                      <a:pt x="492" y="582"/>
                    </a:lnTo>
                    <a:lnTo>
                      <a:pt x="496" y="578"/>
                    </a:lnTo>
                    <a:lnTo>
                      <a:pt x="500" y="582"/>
                    </a:lnTo>
                    <a:lnTo>
                      <a:pt x="502" y="582"/>
                    </a:lnTo>
                    <a:lnTo>
                      <a:pt x="506" y="580"/>
                    </a:lnTo>
                    <a:lnTo>
                      <a:pt x="502" y="574"/>
                    </a:lnTo>
                    <a:lnTo>
                      <a:pt x="500" y="568"/>
                    </a:lnTo>
                    <a:lnTo>
                      <a:pt x="500" y="566"/>
                    </a:lnTo>
                    <a:lnTo>
                      <a:pt x="502" y="562"/>
                    </a:lnTo>
                    <a:lnTo>
                      <a:pt x="506" y="560"/>
                    </a:lnTo>
                    <a:lnTo>
                      <a:pt x="518" y="560"/>
                    </a:lnTo>
                    <a:lnTo>
                      <a:pt x="524" y="560"/>
                    </a:lnTo>
                    <a:lnTo>
                      <a:pt x="534" y="558"/>
                    </a:lnTo>
                    <a:lnTo>
                      <a:pt x="542" y="552"/>
                    </a:lnTo>
                    <a:lnTo>
                      <a:pt x="550" y="548"/>
                    </a:lnTo>
                    <a:lnTo>
                      <a:pt x="558" y="546"/>
                    </a:lnTo>
                    <a:lnTo>
                      <a:pt x="564" y="548"/>
                    </a:lnTo>
                    <a:lnTo>
                      <a:pt x="568" y="550"/>
                    </a:lnTo>
                    <a:lnTo>
                      <a:pt x="574" y="552"/>
                    </a:lnTo>
                    <a:lnTo>
                      <a:pt x="578" y="552"/>
                    </a:lnTo>
                    <a:lnTo>
                      <a:pt x="580" y="558"/>
                    </a:lnTo>
                    <a:lnTo>
                      <a:pt x="582" y="562"/>
                    </a:lnTo>
                    <a:lnTo>
                      <a:pt x="590" y="570"/>
                    </a:lnTo>
                    <a:lnTo>
                      <a:pt x="598" y="574"/>
                    </a:lnTo>
                    <a:lnTo>
                      <a:pt x="606" y="576"/>
                    </a:lnTo>
                    <a:lnTo>
                      <a:pt x="620" y="576"/>
                    </a:lnTo>
                    <a:lnTo>
                      <a:pt x="626" y="576"/>
                    </a:lnTo>
                    <a:lnTo>
                      <a:pt x="630" y="578"/>
                    </a:lnTo>
                    <a:lnTo>
                      <a:pt x="638" y="582"/>
                    </a:lnTo>
                    <a:lnTo>
                      <a:pt x="638" y="588"/>
                    </a:lnTo>
                    <a:lnTo>
                      <a:pt x="638" y="594"/>
                    </a:lnTo>
                    <a:lnTo>
                      <a:pt x="640" y="598"/>
                    </a:lnTo>
                    <a:lnTo>
                      <a:pt x="646" y="600"/>
                    </a:lnTo>
                    <a:lnTo>
                      <a:pt x="650" y="596"/>
                    </a:lnTo>
                    <a:lnTo>
                      <a:pt x="648" y="594"/>
                    </a:lnTo>
                    <a:lnTo>
                      <a:pt x="648" y="590"/>
                    </a:lnTo>
                    <a:lnTo>
                      <a:pt x="646" y="584"/>
                    </a:lnTo>
                    <a:lnTo>
                      <a:pt x="662" y="580"/>
                    </a:lnTo>
                    <a:lnTo>
                      <a:pt x="674" y="572"/>
                    </a:lnTo>
                    <a:lnTo>
                      <a:pt x="696" y="558"/>
                    </a:lnTo>
                    <a:lnTo>
                      <a:pt x="696" y="568"/>
                    </a:lnTo>
                    <a:lnTo>
                      <a:pt x="708" y="568"/>
                    </a:lnTo>
                    <a:lnTo>
                      <a:pt x="712" y="562"/>
                    </a:lnTo>
                    <a:lnTo>
                      <a:pt x="714" y="560"/>
                    </a:lnTo>
                    <a:lnTo>
                      <a:pt x="724" y="556"/>
                    </a:lnTo>
                    <a:lnTo>
                      <a:pt x="734" y="554"/>
                    </a:lnTo>
                    <a:lnTo>
                      <a:pt x="738" y="552"/>
                    </a:lnTo>
                    <a:lnTo>
                      <a:pt x="742" y="548"/>
                    </a:lnTo>
                    <a:lnTo>
                      <a:pt x="742" y="550"/>
                    </a:lnTo>
                    <a:lnTo>
                      <a:pt x="746" y="540"/>
                    </a:lnTo>
                    <a:lnTo>
                      <a:pt x="752" y="532"/>
                    </a:lnTo>
                    <a:lnTo>
                      <a:pt x="770" y="518"/>
                    </a:lnTo>
                    <a:lnTo>
                      <a:pt x="772" y="514"/>
                    </a:lnTo>
                    <a:lnTo>
                      <a:pt x="774" y="508"/>
                    </a:lnTo>
                    <a:lnTo>
                      <a:pt x="774" y="498"/>
                    </a:lnTo>
                    <a:lnTo>
                      <a:pt x="774" y="488"/>
                    </a:lnTo>
                    <a:lnTo>
                      <a:pt x="778" y="478"/>
                    </a:lnTo>
                    <a:lnTo>
                      <a:pt x="786" y="466"/>
                    </a:lnTo>
                    <a:lnTo>
                      <a:pt x="792" y="454"/>
                    </a:lnTo>
                    <a:lnTo>
                      <a:pt x="794" y="448"/>
                    </a:lnTo>
                    <a:lnTo>
                      <a:pt x="794" y="442"/>
                    </a:lnTo>
                    <a:lnTo>
                      <a:pt x="792" y="432"/>
                    </a:lnTo>
                    <a:lnTo>
                      <a:pt x="790" y="426"/>
                    </a:lnTo>
                    <a:lnTo>
                      <a:pt x="782" y="420"/>
                    </a:lnTo>
                    <a:lnTo>
                      <a:pt x="772" y="418"/>
                    </a:lnTo>
                    <a:lnTo>
                      <a:pt x="778" y="410"/>
                    </a:lnTo>
                    <a:lnTo>
                      <a:pt x="786" y="406"/>
                    </a:lnTo>
                    <a:lnTo>
                      <a:pt x="778" y="400"/>
                    </a:lnTo>
                    <a:lnTo>
                      <a:pt x="774" y="396"/>
                    </a:lnTo>
                    <a:lnTo>
                      <a:pt x="772" y="392"/>
                    </a:lnTo>
                    <a:lnTo>
                      <a:pt x="776" y="392"/>
                    </a:lnTo>
                    <a:lnTo>
                      <a:pt x="768" y="378"/>
                    </a:lnTo>
                    <a:lnTo>
                      <a:pt x="760" y="366"/>
                    </a:lnTo>
                    <a:lnTo>
                      <a:pt x="750" y="352"/>
                    </a:lnTo>
                    <a:lnTo>
                      <a:pt x="738" y="342"/>
                    </a:lnTo>
                    <a:lnTo>
                      <a:pt x="726" y="338"/>
                    </a:lnTo>
                    <a:lnTo>
                      <a:pt x="720" y="334"/>
                    </a:lnTo>
                    <a:lnTo>
                      <a:pt x="718" y="332"/>
                    </a:lnTo>
                    <a:lnTo>
                      <a:pt x="718" y="328"/>
                    </a:lnTo>
                    <a:lnTo>
                      <a:pt x="718" y="324"/>
                    </a:lnTo>
                    <a:lnTo>
                      <a:pt x="720" y="316"/>
                    </a:lnTo>
                    <a:lnTo>
                      <a:pt x="724" y="312"/>
                    </a:lnTo>
                    <a:lnTo>
                      <a:pt x="728" y="308"/>
                    </a:lnTo>
                    <a:lnTo>
                      <a:pt x="748" y="294"/>
                    </a:lnTo>
                    <a:lnTo>
                      <a:pt x="734" y="286"/>
                    </a:lnTo>
                    <a:lnTo>
                      <a:pt x="726" y="282"/>
                    </a:lnTo>
                    <a:lnTo>
                      <a:pt x="718" y="280"/>
                    </a:lnTo>
                    <a:lnTo>
                      <a:pt x="714" y="282"/>
                    </a:lnTo>
                    <a:lnTo>
                      <a:pt x="710" y="286"/>
                    </a:lnTo>
                    <a:lnTo>
                      <a:pt x="706" y="290"/>
                    </a:lnTo>
                    <a:lnTo>
                      <a:pt x="702" y="290"/>
                    </a:lnTo>
                    <a:lnTo>
                      <a:pt x="662" y="266"/>
                    </a:lnTo>
                    <a:lnTo>
                      <a:pt x="662" y="262"/>
                    </a:lnTo>
                    <a:lnTo>
                      <a:pt x="666" y="260"/>
                    </a:lnTo>
                    <a:lnTo>
                      <a:pt x="670" y="256"/>
                    </a:lnTo>
                    <a:lnTo>
                      <a:pt x="676" y="254"/>
                    </a:lnTo>
                    <a:lnTo>
                      <a:pt x="682" y="250"/>
                    </a:lnTo>
                    <a:lnTo>
                      <a:pt x="686" y="240"/>
                    </a:lnTo>
                    <a:lnTo>
                      <a:pt x="694" y="228"/>
                    </a:lnTo>
                    <a:lnTo>
                      <a:pt x="698" y="224"/>
                    </a:lnTo>
                    <a:lnTo>
                      <a:pt x="704" y="224"/>
                    </a:lnTo>
                    <a:lnTo>
                      <a:pt x="708" y="224"/>
                    </a:lnTo>
                    <a:lnTo>
                      <a:pt x="712" y="228"/>
                    </a:lnTo>
                    <a:lnTo>
                      <a:pt x="714" y="236"/>
                    </a:lnTo>
                    <a:lnTo>
                      <a:pt x="714" y="262"/>
                    </a:lnTo>
                    <a:lnTo>
                      <a:pt x="718" y="262"/>
                    </a:lnTo>
                    <a:lnTo>
                      <a:pt x="724" y="258"/>
                    </a:lnTo>
                    <a:lnTo>
                      <a:pt x="732" y="250"/>
                    </a:lnTo>
                    <a:lnTo>
                      <a:pt x="740" y="242"/>
                    </a:lnTo>
                    <a:lnTo>
                      <a:pt x="742" y="242"/>
                    </a:lnTo>
                    <a:lnTo>
                      <a:pt x="748" y="242"/>
                    </a:lnTo>
                    <a:lnTo>
                      <a:pt x="752" y="234"/>
                    </a:lnTo>
                    <a:lnTo>
                      <a:pt x="760" y="222"/>
                    </a:lnTo>
                    <a:lnTo>
                      <a:pt x="770" y="210"/>
                    </a:lnTo>
                    <a:lnTo>
                      <a:pt x="774" y="212"/>
                    </a:lnTo>
                    <a:lnTo>
                      <a:pt x="780" y="214"/>
                    </a:lnTo>
                    <a:lnTo>
                      <a:pt x="792" y="214"/>
                    </a:lnTo>
                    <a:lnTo>
                      <a:pt x="790" y="208"/>
                    </a:lnTo>
                    <a:lnTo>
                      <a:pt x="792" y="204"/>
                    </a:lnTo>
                    <a:lnTo>
                      <a:pt x="796" y="198"/>
                    </a:lnTo>
                    <a:lnTo>
                      <a:pt x="802" y="188"/>
                    </a:lnTo>
                    <a:lnTo>
                      <a:pt x="806" y="190"/>
                    </a:lnTo>
                    <a:lnTo>
                      <a:pt x="810" y="192"/>
                    </a:lnTo>
                    <a:lnTo>
                      <a:pt x="814" y="190"/>
                    </a:lnTo>
                    <a:lnTo>
                      <a:pt x="818" y="188"/>
                    </a:lnTo>
                    <a:lnTo>
                      <a:pt x="818" y="186"/>
                    </a:lnTo>
                    <a:lnTo>
                      <a:pt x="820" y="188"/>
                    </a:lnTo>
                    <a:lnTo>
                      <a:pt x="814" y="172"/>
                    </a:lnTo>
                    <a:lnTo>
                      <a:pt x="808" y="164"/>
                    </a:lnTo>
                    <a:lnTo>
                      <a:pt x="800" y="158"/>
                    </a:lnTo>
                    <a:lnTo>
                      <a:pt x="800" y="142"/>
                    </a:lnTo>
                    <a:lnTo>
                      <a:pt x="812" y="146"/>
                    </a:lnTo>
                    <a:lnTo>
                      <a:pt x="820" y="152"/>
                    </a:lnTo>
                    <a:lnTo>
                      <a:pt x="820" y="142"/>
                    </a:lnTo>
                    <a:lnTo>
                      <a:pt x="820" y="136"/>
                    </a:lnTo>
                    <a:lnTo>
                      <a:pt x="820" y="124"/>
                    </a:lnTo>
                    <a:lnTo>
                      <a:pt x="818" y="110"/>
                    </a:lnTo>
                    <a:lnTo>
                      <a:pt x="814" y="100"/>
                    </a:lnTo>
                    <a:lnTo>
                      <a:pt x="806" y="86"/>
                    </a:lnTo>
                    <a:lnTo>
                      <a:pt x="798" y="92"/>
                    </a:lnTo>
                    <a:lnTo>
                      <a:pt x="792" y="98"/>
                    </a:lnTo>
                    <a:lnTo>
                      <a:pt x="786" y="102"/>
                    </a:lnTo>
                    <a:lnTo>
                      <a:pt x="774" y="104"/>
                    </a:lnTo>
                    <a:lnTo>
                      <a:pt x="770" y="104"/>
                    </a:lnTo>
                    <a:lnTo>
                      <a:pt x="764" y="102"/>
                    </a:lnTo>
                    <a:lnTo>
                      <a:pt x="756" y="96"/>
                    </a:lnTo>
                    <a:lnTo>
                      <a:pt x="750" y="88"/>
                    </a:lnTo>
                    <a:lnTo>
                      <a:pt x="744" y="80"/>
                    </a:lnTo>
                    <a:lnTo>
                      <a:pt x="732" y="76"/>
                    </a:lnTo>
                    <a:lnTo>
                      <a:pt x="718" y="72"/>
                    </a:lnTo>
                    <a:lnTo>
                      <a:pt x="704" y="68"/>
                    </a:lnTo>
                    <a:lnTo>
                      <a:pt x="690" y="62"/>
                    </a:lnTo>
                    <a:lnTo>
                      <a:pt x="680" y="54"/>
                    </a:lnTo>
                    <a:lnTo>
                      <a:pt x="668" y="46"/>
                    </a:lnTo>
                    <a:lnTo>
                      <a:pt x="646" y="24"/>
                    </a:lnTo>
                    <a:lnTo>
                      <a:pt x="634" y="16"/>
                    </a:lnTo>
                    <a:lnTo>
                      <a:pt x="622" y="8"/>
                    </a:lnTo>
                    <a:lnTo>
                      <a:pt x="606" y="2"/>
                    </a:lnTo>
                    <a:lnTo>
                      <a:pt x="584" y="0"/>
                    </a:lnTo>
                    <a:lnTo>
                      <a:pt x="572" y="0"/>
                    </a:lnTo>
                    <a:lnTo>
                      <a:pt x="562" y="2"/>
                    </a:lnTo>
                    <a:lnTo>
                      <a:pt x="556" y="4"/>
                    </a:lnTo>
                    <a:lnTo>
                      <a:pt x="552" y="8"/>
                    </a:lnTo>
                    <a:lnTo>
                      <a:pt x="550" y="12"/>
                    </a:lnTo>
                    <a:lnTo>
                      <a:pt x="550" y="18"/>
                    </a:lnTo>
                    <a:lnTo>
                      <a:pt x="552" y="20"/>
                    </a:lnTo>
                    <a:lnTo>
                      <a:pt x="556" y="24"/>
                    </a:lnTo>
                    <a:lnTo>
                      <a:pt x="562" y="30"/>
                    </a:lnTo>
                    <a:lnTo>
                      <a:pt x="564" y="40"/>
                    </a:lnTo>
                    <a:lnTo>
                      <a:pt x="566" y="50"/>
                    </a:lnTo>
                    <a:lnTo>
                      <a:pt x="566" y="56"/>
                    </a:lnTo>
                    <a:lnTo>
                      <a:pt x="566" y="62"/>
                    </a:lnTo>
                    <a:lnTo>
                      <a:pt x="562" y="66"/>
                    </a:lnTo>
                    <a:lnTo>
                      <a:pt x="560" y="68"/>
                    </a:lnTo>
                    <a:lnTo>
                      <a:pt x="550" y="68"/>
                    </a:lnTo>
                    <a:lnTo>
                      <a:pt x="536" y="66"/>
                    </a:lnTo>
                    <a:lnTo>
                      <a:pt x="538" y="88"/>
                    </a:lnTo>
                    <a:lnTo>
                      <a:pt x="538" y="94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50" y="102"/>
                    </a:lnTo>
                    <a:lnTo>
                      <a:pt x="568" y="102"/>
                    </a:lnTo>
                    <a:lnTo>
                      <a:pt x="576" y="100"/>
                    </a:lnTo>
                    <a:lnTo>
                      <a:pt x="582" y="98"/>
                    </a:lnTo>
                    <a:lnTo>
                      <a:pt x="592" y="100"/>
                    </a:lnTo>
                    <a:lnTo>
                      <a:pt x="602" y="106"/>
                    </a:lnTo>
                    <a:lnTo>
                      <a:pt x="610" y="112"/>
                    </a:lnTo>
                    <a:lnTo>
                      <a:pt x="616" y="120"/>
                    </a:lnTo>
                    <a:lnTo>
                      <a:pt x="596" y="122"/>
                    </a:lnTo>
                    <a:lnTo>
                      <a:pt x="578" y="124"/>
                    </a:lnTo>
                    <a:lnTo>
                      <a:pt x="576" y="128"/>
                    </a:lnTo>
                    <a:lnTo>
                      <a:pt x="576" y="132"/>
                    </a:lnTo>
                    <a:lnTo>
                      <a:pt x="574" y="134"/>
                    </a:lnTo>
                    <a:lnTo>
                      <a:pt x="574" y="140"/>
                    </a:lnTo>
                    <a:lnTo>
                      <a:pt x="570" y="142"/>
                    </a:lnTo>
                    <a:lnTo>
                      <a:pt x="566" y="142"/>
                    </a:lnTo>
                    <a:lnTo>
                      <a:pt x="556" y="144"/>
                    </a:lnTo>
                    <a:lnTo>
                      <a:pt x="552" y="146"/>
                    </a:lnTo>
                    <a:lnTo>
                      <a:pt x="550" y="150"/>
                    </a:lnTo>
                    <a:lnTo>
                      <a:pt x="544" y="152"/>
                    </a:lnTo>
                    <a:lnTo>
                      <a:pt x="538" y="154"/>
                    </a:lnTo>
                    <a:lnTo>
                      <a:pt x="532" y="154"/>
                    </a:lnTo>
                    <a:lnTo>
                      <a:pt x="528" y="152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2"/>
                    </a:lnTo>
                    <a:lnTo>
                      <a:pt x="516" y="156"/>
                    </a:lnTo>
                    <a:lnTo>
                      <a:pt x="516" y="160"/>
                    </a:lnTo>
                    <a:lnTo>
                      <a:pt x="518" y="160"/>
                    </a:lnTo>
                    <a:lnTo>
                      <a:pt x="524" y="164"/>
                    </a:lnTo>
                    <a:lnTo>
                      <a:pt x="528" y="166"/>
                    </a:lnTo>
                    <a:lnTo>
                      <a:pt x="530" y="168"/>
                    </a:lnTo>
                    <a:lnTo>
                      <a:pt x="530" y="172"/>
                    </a:lnTo>
                    <a:lnTo>
                      <a:pt x="530" y="176"/>
                    </a:lnTo>
                    <a:lnTo>
                      <a:pt x="526" y="182"/>
                    </a:lnTo>
                    <a:lnTo>
                      <a:pt x="518" y="188"/>
                    </a:lnTo>
                    <a:lnTo>
                      <a:pt x="508" y="194"/>
                    </a:lnTo>
                    <a:lnTo>
                      <a:pt x="496" y="198"/>
                    </a:lnTo>
                    <a:lnTo>
                      <a:pt x="468" y="198"/>
                    </a:lnTo>
                    <a:lnTo>
                      <a:pt x="458" y="206"/>
                    </a:lnTo>
                    <a:lnTo>
                      <a:pt x="452" y="210"/>
                    </a:lnTo>
                    <a:lnTo>
                      <a:pt x="444" y="212"/>
                    </a:lnTo>
                    <a:lnTo>
                      <a:pt x="430" y="210"/>
                    </a:lnTo>
                    <a:lnTo>
                      <a:pt x="414" y="206"/>
                    </a:lnTo>
                    <a:lnTo>
                      <a:pt x="402" y="200"/>
                    </a:lnTo>
                    <a:lnTo>
                      <a:pt x="392" y="194"/>
                    </a:lnTo>
                    <a:lnTo>
                      <a:pt x="348" y="194"/>
                    </a:lnTo>
                    <a:lnTo>
                      <a:pt x="348" y="192"/>
                    </a:lnTo>
                    <a:lnTo>
                      <a:pt x="314" y="192"/>
                    </a:lnTo>
                    <a:lnTo>
                      <a:pt x="306" y="188"/>
                    </a:lnTo>
                    <a:lnTo>
                      <a:pt x="298" y="180"/>
                    </a:lnTo>
                    <a:lnTo>
                      <a:pt x="290" y="172"/>
                    </a:lnTo>
                    <a:lnTo>
                      <a:pt x="280" y="166"/>
                    </a:lnTo>
                    <a:lnTo>
                      <a:pt x="272" y="160"/>
                    </a:lnTo>
                    <a:lnTo>
                      <a:pt x="262" y="160"/>
                    </a:lnTo>
                    <a:lnTo>
                      <a:pt x="252" y="156"/>
                    </a:lnTo>
                    <a:lnTo>
                      <a:pt x="244" y="152"/>
                    </a:lnTo>
                    <a:lnTo>
                      <a:pt x="214" y="152"/>
                    </a:lnTo>
                    <a:lnTo>
                      <a:pt x="210" y="146"/>
                    </a:lnTo>
                    <a:lnTo>
                      <a:pt x="206" y="140"/>
                    </a:lnTo>
                    <a:lnTo>
                      <a:pt x="202" y="126"/>
                    </a:lnTo>
                    <a:lnTo>
                      <a:pt x="198" y="118"/>
                    </a:lnTo>
                    <a:lnTo>
                      <a:pt x="194" y="112"/>
                    </a:lnTo>
                    <a:lnTo>
                      <a:pt x="182" y="104"/>
                    </a:lnTo>
                    <a:lnTo>
                      <a:pt x="174" y="100"/>
                    </a:lnTo>
                    <a:lnTo>
                      <a:pt x="168" y="98"/>
                    </a:lnTo>
                    <a:lnTo>
                      <a:pt x="154" y="92"/>
                    </a:lnTo>
                    <a:lnTo>
                      <a:pt x="146" y="90"/>
                    </a:lnTo>
                    <a:lnTo>
                      <a:pt x="140" y="86"/>
                    </a:lnTo>
                    <a:lnTo>
                      <a:pt x="138" y="82"/>
                    </a:lnTo>
                    <a:lnTo>
                      <a:pt x="134" y="76"/>
                    </a:lnTo>
                    <a:lnTo>
                      <a:pt x="134" y="78"/>
                    </a:lnTo>
                    <a:lnTo>
                      <a:pt x="122" y="86"/>
                    </a:lnTo>
                    <a:lnTo>
                      <a:pt x="114" y="94"/>
                    </a:lnTo>
                    <a:lnTo>
                      <a:pt x="126" y="108"/>
                    </a:lnTo>
                    <a:lnTo>
                      <a:pt x="116" y="116"/>
                    </a:lnTo>
                    <a:lnTo>
                      <a:pt x="110" y="118"/>
                    </a:lnTo>
                    <a:lnTo>
                      <a:pt x="100" y="116"/>
                    </a:lnTo>
                    <a:lnTo>
                      <a:pt x="88" y="112"/>
                    </a:lnTo>
                    <a:lnTo>
                      <a:pt x="92" y="130"/>
                    </a:lnTo>
                    <a:lnTo>
                      <a:pt x="92" y="140"/>
                    </a:lnTo>
                    <a:lnTo>
                      <a:pt x="90" y="148"/>
                    </a:lnTo>
                    <a:lnTo>
                      <a:pt x="86" y="150"/>
                    </a:lnTo>
                    <a:lnTo>
                      <a:pt x="84" y="150"/>
                    </a:lnTo>
                    <a:lnTo>
                      <a:pt x="78" y="150"/>
                    </a:lnTo>
                    <a:lnTo>
                      <a:pt x="68" y="146"/>
                    </a:lnTo>
                    <a:lnTo>
                      <a:pt x="70" y="156"/>
                    </a:lnTo>
                    <a:lnTo>
                      <a:pt x="76" y="164"/>
                    </a:lnTo>
                    <a:lnTo>
                      <a:pt x="80" y="176"/>
                    </a:lnTo>
                    <a:lnTo>
                      <a:pt x="82" y="188"/>
                    </a:lnTo>
                    <a:lnTo>
                      <a:pt x="78" y="194"/>
                    </a:lnTo>
                    <a:lnTo>
                      <a:pt x="74" y="200"/>
                    </a:lnTo>
                    <a:lnTo>
                      <a:pt x="64" y="214"/>
                    </a:lnTo>
                    <a:lnTo>
                      <a:pt x="50" y="228"/>
                    </a:lnTo>
                    <a:lnTo>
                      <a:pt x="38" y="236"/>
                    </a:lnTo>
                    <a:lnTo>
                      <a:pt x="28" y="238"/>
                    </a:lnTo>
                    <a:lnTo>
                      <a:pt x="14" y="240"/>
                    </a:lnTo>
                    <a:lnTo>
                      <a:pt x="8" y="242"/>
                    </a:lnTo>
                    <a:lnTo>
                      <a:pt x="4" y="244"/>
                    </a:lnTo>
                    <a:lnTo>
                      <a:pt x="2" y="248"/>
                    </a:lnTo>
                    <a:lnTo>
                      <a:pt x="0" y="254"/>
                    </a:lnTo>
                    <a:lnTo>
                      <a:pt x="2" y="258"/>
                    </a:lnTo>
                    <a:lnTo>
                      <a:pt x="4" y="262"/>
                    </a:lnTo>
                    <a:lnTo>
                      <a:pt x="14" y="268"/>
                    </a:lnTo>
                    <a:lnTo>
                      <a:pt x="24" y="276"/>
                    </a:lnTo>
                    <a:lnTo>
                      <a:pt x="26" y="280"/>
                    </a:lnTo>
                    <a:lnTo>
                      <a:pt x="26" y="286"/>
                    </a:lnTo>
                    <a:lnTo>
                      <a:pt x="20" y="288"/>
                    </a:lnTo>
                    <a:lnTo>
                      <a:pt x="14" y="290"/>
                    </a:lnTo>
                    <a:lnTo>
                      <a:pt x="18" y="292"/>
                    </a:lnTo>
                    <a:lnTo>
                      <a:pt x="20" y="294"/>
                    </a:lnTo>
                    <a:lnTo>
                      <a:pt x="28" y="296"/>
                    </a:lnTo>
                    <a:lnTo>
                      <a:pt x="28" y="298"/>
                    </a:lnTo>
                    <a:lnTo>
                      <a:pt x="36" y="298"/>
                    </a:lnTo>
                    <a:lnTo>
                      <a:pt x="44" y="302"/>
                    </a:lnTo>
                    <a:lnTo>
                      <a:pt x="50" y="308"/>
                    </a:lnTo>
                    <a:lnTo>
                      <a:pt x="54" y="316"/>
                    </a:lnTo>
                    <a:lnTo>
                      <a:pt x="58" y="320"/>
                    </a:lnTo>
                    <a:lnTo>
                      <a:pt x="62" y="322"/>
                    </a:lnTo>
                    <a:lnTo>
                      <a:pt x="68" y="322"/>
                    </a:lnTo>
                    <a:lnTo>
                      <a:pt x="74" y="324"/>
                    </a:lnTo>
                    <a:lnTo>
                      <a:pt x="78" y="324"/>
                    </a:lnTo>
                    <a:lnTo>
                      <a:pt x="82" y="326"/>
                    </a:lnTo>
                    <a:lnTo>
                      <a:pt x="84" y="326"/>
                    </a:lnTo>
                    <a:lnTo>
                      <a:pt x="86" y="324"/>
                    </a:lnTo>
                    <a:lnTo>
                      <a:pt x="90" y="322"/>
                    </a:lnTo>
                    <a:lnTo>
                      <a:pt x="94" y="320"/>
                    </a:lnTo>
                    <a:lnTo>
                      <a:pt x="100" y="320"/>
                    </a:lnTo>
                    <a:lnTo>
                      <a:pt x="108" y="320"/>
                    </a:lnTo>
                    <a:lnTo>
                      <a:pt x="114" y="324"/>
                    </a:lnTo>
                    <a:lnTo>
                      <a:pt x="116" y="324"/>
                    </a:lnTo>
                    <a:lnTo>
                      <a:pt x="122" y="326"/>
                    </a:lnTo>
                    <a:lnTo>
                      <a:pt x="122" y="332"/>
                    </a:lnTo>
                    <a:lnTo>
                      <a:pt x="120" y="336"/>
                    </a:lnTo>
                    <a:lnTo>
                      <a:pt x="114" y="344"/>
                    </a:lnTo>
                    <a:lnTo>
                      <a:pt x="112" y="352"/>
                    </a:lnTo>
                    <a:lnTo>
                      <a:pt x="110" y="358"/>
                    </a:lnTo>
                    <a:lnTo>
                      <a:pt x="112" y="362"/>
                    </a:lnTo>
                    <a:lnTo>
                      <a:pt x="114" y="368"/>
                    </a:lnTo>
                    <a:lnTo>
                      <a:pt x="122" y="376"/>
                    </a:lnTo>
                    <a:lnTo>
                      <a:pt x="120" y="378"/>
                    </a:lnTo>
                    <a:lnTo>
                      <a:pt x="118" y="378"/>
                    </a:lnTo>
                    <a:lnTo>
                      <a:pt x="112" y="380"/>
                    </a:lnTo>
                    <a:lnTo>
                      <a:pt x="114" y="388"/>
                    </a:lnTo>
                    <a:lnTo>
                      <a:pt x="114" y="392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6" y="404"/>
                    </a:lnTo>
                    <a:lnTo>
                      <a:pt x="136" y="408"/>
                    </a:lnTo>
                    <a:lnTo>
                      <a:pt x="144" y="416"/>
                    </a:lnTo>
                    <a:lnTo>
                      <a:pt x="152" y="424"/>
                    </a:lnTo>
                    <a:lnTo>
                      <a:pt x="158" y="424"/>
                    </a:lnTo>
                    <a:lnTo>
                      <a:pt x="162" y="424"/>
                    </a:lnTo>
                    <a:lnTo>
                      <a:pt x="164" y="422"/>
                    </a:lnTo>
                    <a:lnTo>
                      <a:pt x="166" y="420"/>
                    </a:lnTo>
                    <a:lnTo>
                      <a:pt x="168" y="420"/>
                    </a:lnTo>
                    <a:lnTo>
                      <a:pt x="180" y="428"/>
                    </a:lnTo>
                    <a:lnTo>
                      <a:pt x="190" y="436"/>
                    </a:lnTo>
                    <a:lnTo>
                      <a:pt x="198" y="442"/>
                    </a:lnTo>
                    <a:lnTo>
                      <a:pt x="208" y="446"/>
                    </a:lnTo>
                    <a:lnTo>
                      <a:pt x="220" y="450"/>
                    </a:lnTo>
                    <a:lnTo>
                      <a:pt x="222" y="452"/>
                    </a:lnTo>
                    <a:lnTo>
                      <a:pt x="226" y="456"/>
                    </a:lnTo>
                    <a:lnTo>
                      <a:pt x="230" y="458"/>
                    </a:lnTo>
                    <a:lnTo>
                      <a:pt x="236" y="460"/>
                    </a:lnTo>
                    <a:lnTo>
                      <a:pt x="240" y="460"/>
                    </a:lnTo>
                    <a:lnTo>
                      <a:pt x="242" y="460"/>
                    </a:lnTo>
                    <a:lnTo>
                      <a:pt x="244" y="460"/>
                    </a:lnTo>
                    <a:lnTo>
                      <a:pt x="250" y="464"/>
                    </a:lnTo>
                    <a:lnTo>
                      <a:pt x="256" y="466"/>
                    </a:lnTo>
                    <a:lnTo>
                      <a:pt x="274" y="466"/>
                    </a:lnTo>
                    <a:lnTo>
                      <a:pt x="274" y="468"/>
                    </a:lnTo>
                    <a:lnTo>
                      <a:pt x="274" y="464"/>
                    </a:lnTo>
                    <a:lnTo>
                      <a:pt x="278" y="462"/>
                    </a:lnTo>
                    <a:lnTo>
                      <a:pt x="284" y="460"/>
                    </a:lnTo>
                    <a:lnTo>
                      <a:pt x="288" y="472"/>
                    </a:lnTo>
                    <a:lnTo>
                      <a:pt x="290" y="468"/>
                    </a:lnTo>
                    <a:lnTo>
                      <a:pt x="294" y="462"/>
                    </a:lnTo>
                    <a:lnTo>
                      <a:pt x="298" y="460"/>
                    </a:lnTo>
                    <a:lnTo>
                      <a:pt x="302" y="458"/>
                    </a:lnTo>
                    <a:lnTo>
                      <a:pt x="312" y="460"/>
                    </a:lnTo>
                    <a:lnTo>
                      <a:pt x="322" y="464"/>
                    </a:lnTo>
                    <a:lnTo>
                      <a:pt x="332" y="472"/>
                    </a:lnTo>
                    <a:lnTo>
                      <a:pt x="336" y="478"/>
                    </a:lnTo>
                    <a:lnTo>
                      <a:pt x="336" y="480"/>
                    </a:lnTo>
                    <a:lnTo>
                      <a:pt x="338" y="478"/>
                    </a:lnTo>
                    <a:lnTo>
                      <a:pt x="340" y="470"/>
                    </a:lnTo>
                    <a:lnTo>
                      <a:pt x="344" y="460"/>
                    </a:lnTo>
                    <a:lnTo>
                      <a:pt x="348" y="454"/>
                    </a:lnTo>
                    <a:lnTo>
                      <a:pt x="356" y="446"/>
                    </a:lnTo>
                    <a:lnTo>
                      <a:pt x="362" y="442"/>
                    </a:lnTo>
                    <a:lnTo>
                      <a:pt x="372" y="438"/>
                    </a:lnTo>
                    <a:lnTo>
                      <a:pt x="374" y="440"/>
                    </a:lnTo>
                    <a:lnTo>
                      <a:pt x="376" y="440"/>
                    </a:lnTo>
                    <a:lnTo>
                      <a:pt x="380" y="442"/>
                    </a:lnTo>
                    <a:lnTo>
                      <a:pt x="382" y="440"/>
                    </a:lnTo>
                    <a:lnTo>
                      <a:pt x="386" y="438"/>
                    </a:lnTo>
                    <a:lnTo>
                      <a:pt x="386" y="436"/>
                    </a:lnTo>
                    <a:lnTo>
                      <a:pt x="392" y="436"/>
                    </a:lnTo>
                    <a:lnTo>
                      <a:pt x="400" y="444"/>
                    </a:lnTo>
                    <a:lnTo>
                      <a:pt x="400" y="448"/>
                    </a:lnTo>
                    <a:lnTo>
                      <a:pt x="400" y="450"/>
                    </a:lnTo>
                    <a:lnTo>
                      <a:pt x="404" y="454"/>
                    </a:lnTo>
                    <a:lnTo>
                      <a:pt x="410" y="456"/>
                    </a:lnTo>
                    <a:lnTo>
                      <a:pt x="414" y="456"/>
                    </a:lnTo>
                    <a:lnTo>
                      <a:pt x="414" y="4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4" name="Freeform 244"/>
              <p:cNvSpPr/>
              <p:nvPr/>
            </p:nvSpPr>
            <p:spPr bwMode="auto">
              <a:xfrm>
                <a:off x="7615150" y="3253473"/>
                <a:ext cx="121077" cy="111506"/>
              </a:xfrm>
              <a:custGeom>
                <a:avLst/>
                <a:gdLst>
                  <a:gd name="T0" fmla="*/ 2147483647 w 82"/>
                  <a:gd name="T1" fmla="*/ 2147483647 h 70"/>
                  <a:gd name="T2" fmla="*/ 2147483647 w 82"/>
                  <a:gd name="T3" fmla="*/ 2147483647 h 70"/>
                  <a:gd name="T4" fmla="*/ 2147483647 w 82"/>
                  <a:gd name="T5" fmla="*/ 2147483647 h 70"/>
                  <a:gd name="T6" fmla="*/ 2147483647 w 82"/>
                  <a:gd name="T7" fmla="*/ 2147483647 h 70"/>
                  <a:gd name="T8" fmla="*/ 2147483647 w 82"/>
                  <a:gd name="T9" fmla="*/ 2147483647 h 70"/>
                  <a:gd name="T10" fmla="*/ 2147483647 w 82"/>
                  <a:gd name="T11" fmla="*/ 2147483647 h 70"/>
                  <a:gd name="T12" fmla="*/ 2147483647 w 82"/>
                  <a:gd name="T13" fmla="*/ 2147483647 h 70"/>
                  <a:gd name="T14" fmla="*/ 2147483647 w 82"/>
                  <a:gd name="T15" fmla="*/ 2147483647 h 70"/>
                  <a:gd name="T16" fmla="*/ 2147483647 w 82"/>
                  <a:gd name="T17" fmla="*/ 2147483647 h 70"/>
                  <a:gd name="T18" fmla="*/ 2147483647 w 82"/>
                  <a:gd name="T19" fmla="*/ 2147483647 h 70"/>
                  <a:gd name="T20" fmla="*/ 2147483647 w 82"/>
                  <a:gd name="T21" fmla="*/ 2147483647 h 70"/>
                  <a:gd name="T22" fmla="*/ 2147483647 w 82"/>
                  <a:gd name="T23" fmla="*/ 2147483647 h 70"/>
                  <a:gd name="T24" fmla="*/ 2147483647 w 82"/>
                  <a:gd name="T25" fmla="*/ 2147483647 h 70"/>
                  <a:gd name="T26" fmla="*/ 2147483647 w 82"/>
                  <a:gd name="T27" fmla="*/ 2147483647 h 70"/>
                  <a:gd name="T28" fmla="*/ 2147483647 w 82"/>
                  <a:gd name="T29" fmla="*/ 2147483647 h 70"/>
                  <a:gd name="T30" fmla="*/ 2147483647 w 82"/>
                  <a:gd name="T31" fmla="*/ 2147483647 h 70"/>
                  <a:gd name="T32" fmla="*/ 2147483647 w 82"/>
                  <a:gd name="T33" fmla="*/ 2147483647 h 70"/>
                  <a:gd name="T34" fmla="*/ 2147483647 w 82"/>
                  <a:gd name="T35" fmla="*/ 2147483647 h 70"/>
                  <a:gd name="T36" fmla="*/ 2147483647 w 82"/>
                  <a:gd name="T37" fmla="*/ 2147483647 h 70"/>
                  <a:gd name="T38" fmla="*/ 2147483647 w 82"/>
                  <a:gd name="T39" fmla="*/ 2147483647 h 70"/>
                  <a:gd name="T40" fmla="*/ 2147483647 w 82"/>
                  <a:gd name="T41" fmla="*/ 2147483647 h 70"/>
                  <a:gd name="T42" fmla="*/ 0 w 82"/>
                  <a:gd name="T43" fmla="*/ 0 h 70"/>
                  <a:gd name="T44" fmla="*/ 2147483647 w 82"/>
                  <a:gd name="T45" fmla="*/ 0 h 70"/>
                  <a:gd name="T46" fmla="*/ 2147483647 w 82"/>
                  <a:gd name="T47" fmla="*/ 2147483647 h 70"/>
                  <a:gd name="T48" fmla="*/ 2147483647 w 82"/>
                  <a:gd name="T49" fmla="*/ 2147483647 h 70"/>
                  <a:gd name="T50" fmla="*/ 2147483647 w 82"/>
                  <a:gd name="T51" fmla="*/ 2147483647 h 70"/>
                  <a:gd name="T52" fmla="*/ 2147483647 w 82"/>
                  <a:gd name="T53" fmla="*/ 2147483647 h 70"/>
                  <a:gd name="T54" fmla="*/ 2147483647 w 82"/>
                  <a:gd name="T55" fmla="*/ 2147483647 h 70"/>
                  <a:gd name="T56" fmla="*/ 2147483647 w 82"/>
                  <a:gd name="T57" fmla="*/ 2147483647 h 70"/>
                  <a:gd name="T58" fmla="*/ 2147483647 w 82"/>
                  <a:gd name="T59" fmla="*/ 2147483647 h 70"/>
                  <a:gd name="T60" fmla="*/ 2147483647 w 82"/>
                  <a:gd name="T61" fmla="*/ 2147483647 h 70"/>
                  <a:gd name="T62" fmla="*/ 2147483647 w 82"/>
                  <a:gd name="T63" fmla="*/ 2147483647 h 70"/>
                  <a:gd name="T64" fmla="*/ 2147483647 w 82"/>
                  <a:gd name="T65" fmla="*/ 2147483647 h 70"/>
                  <a:gd name="T66" fmla="*/ 2147483647 w 82"/>
                  <a:gd name="T67" fmla="*/ 2147483647 h 70"/>
                  <a:gd name="T68" fmla="*/ 2147483647 w 82"/>
                  <a:gd name="T69" fmla="*/ 2147483647 h 70"/>
                  <a:gd name="T70" fmla="*/ 2147483647 w 82"/>
                  <a:gd name="T71" fmla="*/ 2147483647 h 70"/>
                  <a:gd name="T72" fmla="*/ 2147483647 w 82"/>
                  <a:gd name="T73" fmla="*/ 2147483647 h 70"/>
                  <a:gd name="T74" fmla="*/ 2147483647 w 82"/>
                  <a:gd name="T75" fmla="*/ 2147483647 h 70"/>
                  <a:gd name="T76" fmla="*/ 2147483647 w 82"/>
                  <a:gd name="T77" fmla="*/ 2147483647 h 70"/>
                  <a:gd name="T78" fmla="*/ 2147483647 w 82"/>
                  <a:gd name="T79" fmla="*/ 2147483647 h 70"/>
                  <a:gd name="T80" fmla="*/ 2147483647 w 82"/>
                  <a:gd name="T81" fmla="*/ 2147483647 h 70"/>
                  <a:gd name="T82" fmla="*/ 2147483647 w 82"/>
                  <a:gd name="T83" fmla="*/ 2147483647 h 70"/>
                  <a:gd name="T84" fmla="*/ 2147483647 w 82"/>
                  <a:gd name="T85" fmla="*/ 2147483647 h 7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2"/>
                  <a:gd name="T130" fmla="*/ 0 h 70"/>
                  <a:gd name="T131" fmla="*/ 82 w 82"/>
                  <a:gd name="T132" fmla="*/ 70 h 7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2" h="70">
                    <a:moveTo>
                      <a:pt x="28" y="52"/>
                    </a:moveTo>
                    <a:lnTo>
                      <a:pt x="20" y="54"/>
                    </a:lnTo>
                    <a:lnTo>
                      <a:pt x="14" y="56"/>
                    </a:lnTo>
                    <a:lnTo>
                      <a:pt x="26" y="62"/>
                    </a:lnTo>
                    <a:lnTo>
                      <a:pt x="30" y="64"/>
                    </a:lnTo>
                    <a:lnTo>
                      <a:pt x="36" y="70"/>
                    </a:lnTo>
                    <a:lnTo>
                      <a:pt x="20" y="70"/>
                    </a:lnTo>
                    <a:lnTo>
                      <a:pt x="14" y="62"/>
                    </a:lnTo>
                    <a:lnTo>
                      <a:pt x="12" y="58"/>
                    </a:lnTo>
                    <a:lnTo>
                      <a:pt x="8" y="56"/>
                    </a:lnTo>
                    <a:lnTo>
                      <a:pt x="10" y="50"/>
                    </a:lnTo>
                    <a:lnTo>
                      <a:pt x="14" y="46"/>
                    </a:lnTo>
                    <a:lnTo>
                      <a:pt x="12" y="44"/>
                    </a:lnTo>
                    <a:lnTo>
                      <a:pt x="10" y="40"/>
                    </a:lnTo>
                    <a:lnTo>
                      <a:pt x="18" y="40"/>
                    </a:lnTo>
                    <a:lnTo>
                      <a:pt x="16" y="34"/>
                    </a:lnTo>
                    <a:lnTo>
                      <a:pt x="14" y="28"/>
                    </a:lnTo>
                    <a:lnTo>
                      <a:pt x="14" y="16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4"/>
                    </a:lnTo>
                    <a:lnTo>
                      <a:pt x="24" y="14"/>
                    </a:lnTo>
                    <a:lnTo>
                      <a:pt x="40" y="22"/>
                    </a:lnTo>
                    <a:lnTo>
                      <a:pt x="46" y="24"/>
                    </a:lnTo>
                    <a:lnTo>
                      <a:pt x="54" y="26"/>
                    </a:lnTo>
                    <a:lnTo>
                      <a:pt x="60" y="26"/>
                    </a:lnTo>
                    <a:lnTo>
                      <a:pt x="66" y="24"/>
                    </a:lnTo>
                    <a:lnTo>
                      <a:pt x="74" y="20"/>
                    </a:lnTo>
                    <a:lnTo>
                      <a:pt x="74" y="30"/>
                    </a:lnTo>
                    <a:lnTo>
                      <a:pt x="74" y="34"/>
                    </a:lnTo>
                    <a:lnTo>
                      <a:pt x="76" y="36"/>
                    </a:lnTo>
                    <a:lnTo>
                      <a:pt x="82" y="42"/>
                    </a:lnTo>
                    <a:lnTo>
                      <a:pt x="78" y="44"/>
                    </a:lnTo>
                    <a:lnTo>
                      <a:pt x="72" y="44"/>
                    </a:lnTo>
                    <a:lnTo>
                      <a:pt x="60" y="46"/>
                    </a:lnTo>
                    <a:lnTo>
                      <a:pt x="60" y="62"/>
                    </a:lnTo>
                    <a:lnTo>
                      <a:pt x="52" y="60"/>
                    </a:lnTo>
                    <a:lnTo>
                      <a:pt x="44" y="56"/>
                    </a:lnTo>
                    <a:lnTo>
                      <a:pt x="38" y="54"/>
                    </a:lnTo>
                    <a:lnTo>
                      <a:pt x="2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5" name="Freeform 245"/>
              <p:cNvSpPr/>
              <p:nvPr/>
            </p:nvSpPr>
            <p:spPr bwMode="auto">
              <a:xfrm>
                <a:off x="7544810" y="3371615"/>
                <a:ext cx="199488" cy="233630"/>
              </a:xfrm>
              <a:custGeom>
                <a:avLst/>
                <a:gdLst>
                  <a:gd name="T0" fmla="*/ 2147483647 w 136"/>
                  <a:gd name="T1" fmla="*/ 2147483647 h 148"/>
                  <a:gd name="T2" fmla="*/ 2147483647 w 136"/>
                  <a:gd name="T3" fmla="*/ 0 h 148"/>
                  <a:gd name="T4" fmla="*/ 2147483647 w 136"/>
                  <a:gd name="T5" fmla="*/ 2147483647 h 148"/>
                  <a:gd name="T6" fmla="*/ 2147483647 w 136"/>
                  <a:gd name="T7" fmla="*/ 2147483647 h 148"/>
                  <a:gd name="T8" fmla="*/ 2147483647 w 136"/>
                  <a:gd name="T9" fmla="*/ 2147483647 h 148"/>
                  <a:gd name="T10" fmla="*/ 2147483647 w 136"/>
                  <a:gd name="T11" fmla="*/ 2147483647 h 148"/>
                  <a:gd name="T12" fmla="*/ 2147483647 w 136"/>
                  <a:gd name="T13" fmla="*/ 2147483647 h 148"/>
                  <a:gd name="T14" fmla="*/ 2147483647 w 136"/>
                  <a:gd name="T15" fmla="*/ 2147483647 h 148"/>
                  <a:gd name="T16" fmla="*/ 2147483647 w 136"/>
                  <a:gd name="T17" fmla="*/ 2147483647 h 148"/>
                  <a:gd name="T18" fmla="*/ 2147483647 w 136"/>
                  <a:gd name="T19" fmla="*/ 2147483647 h 148"/>
                  <a:gd name="T20" fmla="*/ 2147483647 w 136"/>
                  <a:gd name="T21" fmla="*/ 2147483647 h 148"/>
                  <a:gd name="T22" fmla="*/ 2147483647 w 136"/>
                  <a:gd name="T23" fmla="*/ 2147483647 h 148"/>
                  <a:gd name="T24" fmla="*/ 2147483647 w 136"/>
                  <a:gd name="T25" fmla="*/ 2147483647 h 148"/>
                  <a:gd name="T26" fmla="*/ 2147483647 w 136"/>
                  <a:gd name="T27" fmla="*/ 2147483647 h 148"/>
                  <a:gd name="T28" fmla="*/ 2147483647 w 136"/>
                  <a:gd name="T29" fmla="*/ 2147483647 h 148"/>
                  <a:gd name="T30" fmla="*/ 2147483647 w 136"/>
                  <a:gd name="T31" fmla="*/ 2147483647 h 148"/>
                  <a:gd name="T32" fmla="*/ 2147483647 w 136"/>
                  <a:gd name="T33" fmla="*/ 2147483647 h 148"/>
                  <a:gd name="T34" fmla="*/ 2147483647 w 136"/>
                  <a:gd name="T35" fmla="*/ 2147483647 h 148"/>
                  <a:gd name="T36" fmla="*/ 2147483647 w 136"/>
                  <a:gd name="T37" fmla="*/ 2147483647 h 148"/>
                  <a:gd name="T38" fmla="*/ 2147483647 w 136"/>
                  <a:gd name="T39" fmla="*/ 2147483647 h 148"/>
                  <a:gd name="T40" fmla="*/ 2147483647 w 136"/>
                  <a:gd name="T41" fmla="*/ 2147483647 h 148"/>
                  <a:gd name="T42" fmla="*/ 2147483647 w 136"/>
                  <a:gd name="T43" fmla="*/ 2147483647 h 148"/>
                  <a:gd name="T44" fmla="*/ 2147483647 w 136"/>
                  <a:gd name="T45" fmla="*/ 2147483647 h 148"/>
                  <a:gd name="T46" fmla="*/ 2147483647 w 136"/>
                  <a:gd name="T47" fmla="*/ 2147483647 h 148"/>
                  <a:gd name="T48" fmla="*/ 0 w 136"/>
                  <a:gd name="T49" fmla="*/ 2147483647 h 148"/>
                  <a:gd name="T50" fmla="*/ 2147483647 w 136"/>
                  <a:gd name="T51" fmla="*/ 2147483647 h 148"/>
                  <a:gd name="T52" fmla="*/ 2147483647 w 136"/>
                  <a:gd name="T53" fmla="*/ 2147483647 h 148"/>
                  <a:gd name="T54" fmla="*/ 2147483647 w 136"/>
                  <a:gd name="T55" fmla="*/ 2147483647 h 148"/>
                  <a:gd name="T56" fmla="*/ 2147483647 w 136"/>
                  <a:gd name="T57" fmla="*/ 2147483647 h 148"/>
                  <a:gd name="T58" fmla="*/ 2147483647 w 136"/>
                  <a:gd name="T59" fmla="*/ 2147483647 h 148"/>
                  <a:gd name="T60" fmla="*/ 2147483647 w 136"/>
                  <a:gd name="T61" fmla="*/ 2147483647 h 148"/>
                  <a:gd name="T62" fmla="*/ 2147483647 w 136"/>
                  <a:gd name="T63" fmla="*/ 2147483647 h 148"/>
                  <a:gd name="T64" fmla="*/ 2147483647 w 136"/>
                  <a:gd name="T65" fmla="*/ 2147483647 h 148"/>
                  <a:gd name="T66" fmla="*/ 2147483647 w 136"/>
                  <a:gd name="T67" fmla="*/ 2147483647 h 148"/>
                  <a:gd name="T68" fmla="*/ 2147483647 w 136"/>
                  <a:gd name="T69" fmla="*/ 2147483647 h 148"/>
                  <a:gd name="T70" fmla="*/ 2147483647 w 136"/>
                  <a:gd name="T71" fmla="*/ 2147483647 h 148"/>
                  <a:gd name="T72" fmla="*/ 2147483647 w 136"/>
                  <a:gd name="T73" fmla="*/ 2147483647 h 148"/>
                  <a:gd name="T74" fmla="*/ 2147483647 w 136"/>
                  <a:gd name="T75" fmla="*/ 2147483647 h 148"/>
                  <a:gd name="T76" fmla="*/ 2147483647 w 136"/>
                  <a:gd name="T77" fmla="*/ 2147483647 h 148"/>
                  <a:gd name="T78" fmla="*/ 2147483647 w 136"/>
                  <a:gd name="T79" fmla="*/ 2147483647 h 148"/>
                  <a:gd name="T80" fmla="*/ 2147483647 w 136"/>
                  <a:gd name="T81" fmla="*/ 2147483647 h 148"/>
                  <a:gd name="T82" fmla="*/ 2147483647 w 136"/>
                  <a:gd name="T83" fmla="*/ 2147483647 h 148"/>
                  <a:gd name="T84" fmla="*/ 2147483647 w 136"/>
                  <a:gd name="T85" fmla="*/ 2147483647 h 148"/>
                  <a:gd name="T86" fmla="*/ 2147483647 w 136"/>
                  <a:gd name="T87" fmla="*/ 2147483647 h 148"/>
                  <a:gd name="T88" fmla="*/ 2147483647 w 136"/>
                  <a:gd name="T89" fmla="*/ 2147483647 h 14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6"/>
                  <a:gd name="T136" fmla="*/ 0 h 148"/>
                  <a:gd name="T137" fmla="*/ 136 w 136"/>
                  <a:gd name="T138" fmla="*/ 148 h 14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6" h="148">
                    <a:moveTo>
                      <a:pt x="76" y="12"/>
                    </a:moveTo>
                    <a:lnTo>
                      <a:pt x="78" y="6"/>
                    </a:lnTo>
                    <a:lnTo>
                      <a:pt x="80" y="4"/>
                    </a:lnTo>
                    <a:lnTo>
                      <a:pt x="86" y="0"/>
                    </a:lnTo>
                    <a:lnTo>
                      <a:pt x="98" y="10"/>
                    </a:lnTo>
                    <a:lnTo>
                      <a:pt x="110" y="24"/>
                    </a:lnTo>
                    <a:lnTo>
                      <a:pt x="116" y="30"/>
                    </a:lnTo>
                    <a:lnTo>
                      <a:pt x="118" y="38"/>
                    </a:lnTo>
                    <a:lnTo>
                      <a:pt x="122" y="46"/>
                    </a:lnTo>
                    <a:lnTo>
                      <a:pt x="122" y="52"/>
                    </a:lnTo>
                    <a:lnTo>
                      <a:pt x="120" y="56"/>
                    </a:lnTo>
                    <a:lnTo>
                      <a:pt x="118" y="60"/>
                    </a:lnTo>
                    <a:lnTo>
                      <a:pt x="126" y="78"/>
                    </a:lnTo>
                    <a:lnTo>
                      <a:pt x="136" y="102"/>
                    </a:lnTo>
                    <a:lnTo>
                      <a:pt x="134" y="110"/>
                    </a:lnTo>
                    <a:lnTo>
                      <a:pt x="132" y="114"/>
                    </a:lnTo>
                    <a:lnTo>
                      <a:pt x="130" y="114"/>
                    </a:lnTo>
                    <a:lnTo>
                      <a:pt x="126" y="114"/>
                    </a:lnTo>
                    <a:lnTo>
                      <a:pt x="126" y="110"/>
                    </a:lnTo>
                    <a:lnTo>
                      <a:pt x="130" y="106"/>
                    </a:lnTo>
                    <a:lnTo>
                      <a:pt x="122" y="108"/>
                    </a:lnTo>
                    <a:lnTo>
                      <a:pt x="118" y="110"/>
                    </a:lnTo>
                    <a:lnTo>
                      <a:pt x="116" y="120"/>
                    </a:lnTo>
                    <a:lnTo>
                      <a:pt x="116" y="116"/>
                    </a:lnTo>
                    <a:lnTo>
                      <a:pt x="114" y="114"/>
                    </a:lnTo>
                    <a:lnTo>
                      <a:pt x="108" y="120"/>
                    </a:lnTo>
                    <a:lnTo>
                      <a:pt x="104" y="122"/>
                    </a:lnTo>
                    <a:lnTo>
                      <a:pt x="100" y="122"/>
                    </a:lnTo>
                    <a:lnTo>
                      <a:pt x="92" y="122"/>
                    </a:lnTo>
                    <a:lnTo>
                      <a:pt x="88" y="120"/>
                    </a:lnTo>
                    <a:lnTo>
                      <a:pt x="84" y="120"/>
                    </a:lnTo>
                    <a:lnTo>
                      <a:pt x="82" y="120"/>
                    </a:lnTo>
                    <a:lnTo>
                      <a:pt x="82" y="122"/>
                    </a:lnTo>
                    <a:lnTo>
                      <a:pt x="86" y="128"/>
                    </a:lnTo>
                    <a:lnTo>
                      <a:pt x="90" y="132"/>
                    </a:lnTo>
                    <a:lnTo>
                      <a:pt x="86" y="138"/>
                    </a:lnTo>
                    <a:lnTo>
                      <a:pt x="82" y="148"/>
                    </a:lnTo>
                    <a:lnTo>
                      <a:pt x="74" y="144"/>
                    </a:lnTo>
                    <a:lnTo>
                      <a:pt x="70" y="138"/>
                    </a:lnTo>
                    <a:lnTo>
                      <a:pt x="66" y="132"/>
                    </a:lnTo>
                    <a:lnTo>
                      <a:pt x="64" y="122"/>
                    </a:lnTo>
                    <a:lnTo>
                      <a:pt x="54" y="122"/>
                    </a:lnTo>
                    <a:lnTo>
                      <a:pt x="46" y="124"/>
                    </a:lnTo>
                    <a:lnTo>
                      <a:pt x="38" y="126"/>
                    </a:lnTo>
                    <a:lnTo>
                      <a:pt x="30" y="130"/>
                    </a:lnTo>
                    <a:lnTo>
                      <a:pt x="20" y="130"/>
                    </a:lnTo>
                    <a:lnTo>
                      <a:pt x="20" y="136"/>
                    </a:lnTo>
                    <a:lnTo>
                      <a:pt x="8" y="134"/>
                    </a:lnTo>
                    <a:lnTo>
                      <a:pt x="2" y="134"/>
                    </a:lnTo>
                    <a:lnTo>
                      <a:pt x="0" y="132"/>
                    </a:lnTo>
                    <a:lnTo>
                      <a:pt x="0" y="128"/>
                    </a:lnTo>
                    <a:lnTo>
                      <a:pt x="6" y="126"/>
                    </a:lnTo>
                    <a:lnTo>
                      <a:pt x="8" y="124"/>
                    </a:lnTo>
                    <a:lnTo>
                      <a:pt x="14" y="116"/>
                    </a:lnTo>
                    <a:lnTo>
                      <a:pt x="20" y="108"/>
                    </a:lnTo>
                    <a:lnTo>
                      <a:pt x="24" y="106"/>
                    </a:lnTo>
                    <a:lnTo>
                      <a:pt x="28" y="106"/>
                    </a:lnTo>
                    <a:lnTo>
                      <a:pt x="34" y="106"/>
                    </a:lnTo>
                    <a:lnTo>
                      <a:pt x="36" y="104"/>
                    </a:lnTo>
                    <a:lnTo>
                      <a:pt x="42" y="102"/>
                    </a:lnTo>
                    <a:lnTo>
                      <a:pt x="46" y="102"/>
                    </a:lnTo>
                    <a:lnTo>
                      <a:pt x="52" y="102"/>
                    </a:lnTo>
                    <a:lnTo>
                      <a:pt x="54" y="104"/>
                    </a:lnTo>
                    <a:lnTo>
                      <a:pt x="60" y="108"/>
                    </a:lnTo>
                    <a:lnTo>
                      <a:pt x="62" y="106"/>
                    </a:lnTo>
                    <a:lnTo>
                      <a:pt x="62" y="102"/>
                    </a:lnTo>
                    <a:lnTo>
                      <a:pt x="62" y="96"/>
                    </a:lnTo>
                    <a:lnTo>
                      <a:pt x="60" y="94"/>
                    </a:lnTo>
                    <a:lnTo>
                      <a:pt x="62" y="90"/>
                    </a:lnTo>
                    <a:lnTo>
                      <a:pt x="64" y="86"/>
                    </a:lnTo>
                    <a:lnTo>
                      <a:pt x="68" y="84"/>
                    </a:lnTo>
                    <a:lnTo>
                      <a:pt x="6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70" y="78"/>
                    </a:lnTo>
                    <a:lnTo>
                      <a:pt x="68" y="82"/>
                    </a:lnTo>
                    <a:lnTo>
                      <a:pt x="76" y="80"/>
                    </a:lnTo>
                    <a:lnTo>
                      <a:pt x="82" y="78"/>
                    </a:lnTo>
                    <a:lnTo>
                      <a:pt x="86" y="76"/>
                    </a:lnTo>
                    <a:lnTo>
                      <a:pt x="90" y="72"/>
                    </a:lnTo>
                    <a:lnTo>
                      <a:pt x="92" y="60"/>
                    </a:lnTo>
                    <a:lnTo>
                      <a:pt x="94" y="50"/>
                    </a:lnTo>
                    <a:lnTo>
                      <a:pt x="94" y="44"/>
                    </a:lnTo>
                    <a:lnTo>
                      <a:pt x="92" y="40"/>
                    </a:lnTo>
                    <a:lnTo>
                      <a:pt x="88" y="32"/>
                    </a:lnTo>
                    <a:lnTo>
                      <a:pt x="84" y="26"/>
                    </a:lnTo>
                    <a:lnTo>
                      <a:pt x="82" y="24"/>
                    </a:lnTo>
                    <a:lnTo>
                      <a:pt x="80" y="20"/>
                    </a:lnTo>
                    <a:lnTo>
                      <a:pt x="78" y="16"/>
                    </a:lnTo>
                    <a:lnTo>
                      <a:pt x="7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6" name="Freeform 246"/>
              <p:cNvSpPr/>
              <p:nvPr/>
            </p:nvSpPr>
            <p:spPr bwMode="auto">
              <a:xfrm>
                <a:off x="7590936" y="3578697"/>
                <a:ext cx="44971" cy="39823"/>
              </a:xfrm>
              <a:custGeom>
                <a:avLst/>
                <a:gdLst>
                  <a:gd name="T0" fmla="*/ 2147483647 w 32"/>
                  <a:gd name="T1" fmla="*/ 2147483647 h 26"/>
                  <a:gd name="T2" fmla="*/ 2147483647 w 32"/>
                  <a:gd name="T3" fmla="*/ 2147483647 h 26"/>
                  <a:gd name="T4" fmla="*/ 2147483647 w 32"/>
                  <a:gd name="T5" fmla="*/ 0 h 26"/>
                  <a:gd name="T6" fmla="*/ 2147483647 w 32"/>
                  <a:gd name="T7" fmla="*/ 0 h 26"/>
                  <a:gd name="T8" fmla="*/ 2147483647 w 32"/>
                  <a:gd name="T9" fmla="*/ 2147483647 h 26"/>
                  <a:gd name="T10" fmla="*/ 2147483647 w 32"/>
                  <a:gd name="T11" fmla="*/ 2147483647 h 26"/>
                  <a:gd name="T12" fmla="*/ 2147483647 w 32"/>
                  <a:gd name="T13" fmla="*/ 2147483647 h 26"/>
                  <a:gd name="T14" fmla="*/ 2147483647 w 32"/>
                  <a:gd name="T15" fmla="*/ 2147483647 h 26"/>
                  <a:gd name="T16" fmla="*/ 2147483647 w 32"/>
                  <a:gd name="T17" fmla="*/ 2147483647 h 26"/>
                  <a:gd name="T18" fmla="*/ 2147483647 w 32"/>
                  <a:gd name="T19" fmla="*/ 2147483647 h 26"/>
                  <a:gd name="T20" fmla="*/ 2147483647 w 32"/>
                  <a:gd name="T21" fmla="*/ 2147483647 h 26"/>
                  <a:gd name="T22" fmla="*/ 2147483647 w 32"/>
                  <a:gd name="T23" fmla="*/ 2147483647 h 26"/>
                  <a:gd name="T24" fmla="*/ 2147483647 w 32"/>
                  <a:gd name="T25" fmla="*/ 2147483647 h 26"/>
                  <a:gd name="T26" fmla="*/ 2147483647 w 32"/>
                  <a:gd name="T27" fmla="*/ 2147483647 h 26"/>
                  <a:gd name="T28" fmla="*/ 0 w 32"/>
                  <a:gd name="T29" fmla="*/ 2147483647 h 26"/>
                  <a:gd name="T30" fmla="*/ 0 w 32"/>
                  <a:gd name="T31" fmla="*/ 2147483647 h 26"/>
                  <a:gd name="T32" fmla="*/ 2147483647 w 32"/>
                  <a:gd name="T33" fmla="*/ 2147483647 h 26"/>
                  <a:gd name="T34" fmla="*/ 2147483647 w 32"/>
                  <a:gd name="T35" fmla="*/ 2147483647 h 26"/>
                  <a:gd name="T36" fmla="*/ 2147483647 w 32"/>
                  <a:gd name="T37" fmla="*/ 2147483647 h 26"/>
                  <a:gd name="T38" fmla="*/ 2147483647 w 32"/>
                  <a:gd name="T39" fmla="*/ 2147483647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2"/>
                  <a:gd name="T61" fmla="*/ 0 h 26"/>
                  <a:gd name="T62" fmla="*/ 32 w 32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2" h="26">
                    <a:moveTo>
                      <a:pt x="14" y="4"/>
                    </a:moveTo>
                    <a:lnTo>
                      <a:pt x="1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32" y="8"/>
                    </a:lnTo>
                    <a:lnTo>
                      <a:pt x="30" y="12"/>
                    </a:lnTo>
                    <a:lnTo>
                      <a:pt x="24" y="14"/>
                    </a:lnTo>
                    <a:lnTo>
                      <a:pt x="14" y="16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" name="Freeform 247"/>
              <p:cNvSpPr/>
              <p:nvPr/>
            </p:nvSpPr>
            <p:spPr bwMode="auto">
              <a:xfrm>
                <a:off x="7530973" y="3587988"/>
                <a:ext cx="59962" cy="79646"/>
              </a:xfrm>
              <a:custGeom>
                <a:avLst/>
                <a:gdLst>
                  <a:gd name="T0" fmla="*/ 2147483647 w 40"/>
                  <a:gd name="T1" fmla="*/ 2147483647 h 52"/>
                  <a:gd name="T2" fmla="*/ 2147483647 w 40"/>
                  <a:gd name="T3" fmla="*/ 2147483647 h 52"/>
                  <a:gd name="T4" fmla="*/ 2147483647 w 40"/>
                  <a:gd name="T5" fmla="*/ 2147483647 h 52"/>
                  <a:gd name="T6" fmla="*/ 0 w 40"/>
                  <a:gd name="T7" fmla="*/ 2147483647 h 52"/>
                  <a:gd name="T8" fmla="*/ 2147483647 w 40"/>
                  <a:gd name="T9" fmla="*/ 2147483647 h 52"/>
                  <a:gd name="T10" fmla="*/ 2147483647 w 40"/>
                  <a:gd name="T11" fmla="*/ 2147483647 h 52"/>
                  <a:gd name="T12" fmla="*/ 2147483647 w 40"/>
                  <a:gd name="T13" fmla="*/ 0 h 52"/>
                  <a:gd name="T14" fmla="*/ 2147483647 w 40"/>
                  <a:gd name="T15" fmla="*/ 2147483647 h 52"/>
                  <a:gd name="T16" fmla="*/ 2147483647 w 40"/>
                  <a:gd name="T17" fmla="*/ 2147483647 h 52"/>
                  <a:gd name="T18" fmla="*/ 2147483647 w 40"/>
                  <a:gd name="T19" fmla="*/ 2147483647 h 52"/>
                  <a:gd name="T20" fmla="*/ 2147483647 w 40"/>
                  <a:gd name="T21" fmla="*/ 2147483647 h 52"/>
                  <a:gd name="T22" fmla="*/ 2147483647 w 40"/>
                  <a:gd name="T23" fmla="*/ 2147483647 h 52"/>
                  <a:gd name="T24" fmla="*/ 2147483647 w 40"/>
                  <a:gd name="T25" fmla="*/ 2147483647 h 52"/>
                  <a:gd name="T26" fmla="*/ 2147483647 w 40"/>
                  <a:gd name="T27" fmla="*/ 2147483647 h 52"/>
                  <a:gd name="T28" fmla="*/ 2147483647 w 40"/>
                  <a:gd name="T29" fmla="*/ 2147483647 h 52"/>
                  <a:gd name="T30" fmla="*/ 2147483647 w 40"/>
                  <a:gd name="T31" fmla="*/ 2147483647 h 52"/>
                  <a:gd name="T32" fmla="*/ 2147483647 w 40"/>
                  <a:gd name="T33" fmla="*/ 2147483647 h 52"/>
                  <a:gd name="T34" fmla="*/ 2147483647 w 40"/>
                  <a:gd name="T35" fmla="*/ 2147483647 h 52"/>
                  <a:gd name="T36" fmla="*/ 2147483647 w 40"/>
                  <a:gd name="T37" fmla="*/ 2147483647 h 52"/>
                  <a:gd name="T38" fmla="*/ 2147483647 w 40"/>
                  <a:gd name="T39" fmla="*/ 2147483647 h 52"/>
                  <a:gd name="T40" fmla="*/ 2147483647 w 40"/>
                  <a:gd name="T41" fmla="*/ 2147483647 h 52"/>
                  <a:gd name="T42" fmla="*/ 2147483647 w 40"/>
                  <a:gd name="T43" fmla="*/ 2147483647 h 52"/>
                  <a:gd name="T44" fmla="*/ 2147483647 w 40"/>
                  <a:gd name="T45" fmla="*/ 2147483647 h 52"/>
                  <a:gd name="T46" fmla="*/ 2147483647 w 40"/>
                  <a:gd name="T47" fmla="*/ 2147483647 h 52"/>
                  <a:gd name="T48" fmla="*/ 2147483647 w 40"/>
                  <a:gd name="T49" fmla="*/ 2147483647 h 52"/>
                  <a:gd name="T50" fmla="*/ 2147483647 w 40"/>
                  <a:gd name="T51" fmla="*/ 2147483647 h 52"/>
                  <a:gd name="T52" fmla="*/ 2147483647 w 40"/>
                  <a:gd name="T53" fmla="*/ 2147483647 h 5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0"/>
                  <a:gd name="T82" fmla="*/ 0 h 52"/>
                  <a:gd name="T83" fmla="*/ 40 w 40"/>
                  <a:gd name="T84" fmla="*/ 52 h 5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0" h="52">
                    <a:moveTo>
                      <a:pt x="12" y="24"/>
                    </a:move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2" y="16"/>
                    </a:lnTo>
                    <a:lnTo>
                      <a:pt x="40" y="22"/>
                    </a:lnTo>
                    <a:lnTo>
                      <a:pt x="36" y="24"/>
                    </a:lnTo>
                    <a:lnTo>
                      <a:pt x="34" y="28"/>
                    </a:lnTo>
                    <a:lnTo>
                      <a:pt x="36" y="32"/>
                    </a:lnTo>
                    <a:lnTo>
                      <a:pt x="38" y="36"/>
                    </a:lnTo>
                    <a:lnTo>
                      <a:pt x="38" y="40"/>
                    </a:lnTo>
                    <a:lnTo>
                      <a:pt x="40" y="42"/>
                    </a:lnTo>
                    <a:lnTo>
                      <a:pt x="38" y="48"/>
                    </a:lnTo>
                    <a:lnTo>
                      <a:pt x="38" y="52"/>
                    </a:lnTo>
                    <a:lnTo>
                      <a:pt x="32" y="50"/>
                    </a:lnTo>
                    <a:lnTo>
                      <a:pt x="24" y="46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8" y="30"/>
                    </a:lnTo>
                    <a:lnTo>
                      <a:pt x="1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9" name="Freeform 248"/>
              <p:cNvSpPr/>
              <p:nvPr/>
            </p:nvSpPr>
            <p:spPr bwMode="auto">
              <a:xfrm>
                <a:off x="7390294" y="3836220"/>
                <a:ext cx="35746" cy="90266"/>
              </a:xfrm>
              <a:custGeom>
                <a:avLst/>
                <a:gdLst>
                  <a:gd name="T0" fmla="*/ 2147483647 w 24"/>
                  <a:gd name="T1" fmla="*/ 0 h 56"/>
                  <a:gd name="T2" fmla="*/ 2147483647 w 24"/>
                  <a:gd name="T3" fmla="*/ 2147483647 h 56"/>
                  <a:gd name="T4" fmla="*/ 2147483647 w 24"/>
                  <a:gd name="T5" fmla="*/ 2147483647 h 56"/>
                  <a:gd name="T6" fmla="*/ 2147483647 w 24"/>
                  <a:gd name="T7" fmla="*/ 2147483647 h 56"/>
                  <a:gd name="T8" fmla="*/ 2147483647 w 24"/>
                  <a:gd name="T9" fmla="*/ 2147483647 h 56"/>
                  <a:gd name="T10" fmla="*/ 2147483647 w 24"/>
                  <a:gd name="T11" fmla="*/ 2147483647 h 56"/>
                  <a:gd name="T12" fmla="*/ 0 w 24"/>
                  <a:gd name="T13" fmla="*/ 2147483647 h 56"/>
                  <a:gd name="T14" fmla="*/ 0 w 24"/>
                  <a:gd name="T15" fmla="*/ 2147483647 h 56"/>
                  <a:gd name="T16" fmla="*/ 2147483647 w 24"/>
                  <a:gd name="T17" fmla="*/ 2147483647 h 56"/>
                  <a:gd name="T18" fmla="*/ 2147483647 w 24"/>
                  <a:gd name="T19" fmla="*/ 2147483647 h 56"/>
                  <a:gd name="T20" fmla="*/ 2147483647 w 24"/>
                  <a:gd name="T21" fmla="*/ 2147483647 h 56"/>
                  <a:gd name="T22" fmla="*/ 2147483647 w 24"/>
                  <a:gd name="T23" fmla="*/ 2147483647 h 56"/>
                  <a:gd name="T24" fmla="*/ 2147483647 w 24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"/>
                  <a:gd name="T40" fmla="*/ 0 h 56"/>
                  <a:gd name="T41" fmla="*/ 24 w 24"/>
                  <a:gd name="T42" fmla="*/ 56 h 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" h="56">
                    <a:moveTo>
                      <a:pt x="24" y="0"/>
                    </a:moveTo>
                    <a:lnTo>
                      <a:pt x="24" y="12"/>
                    </a:lnTo>
                    <a:lnTo>
                      <a:pt x="22" y="32"/>
                    </a:lnTo>
                    <a:lnTo>
                      <a:pt x="16" y="56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0" y="20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0" name="Freeform 249"/>
              <p:cNvSpPr/>
              <p:nvPr/>
            </p:nvSpPr>
            <p:spPr bwMode="auto">
              <a:xfrm>
                <a:off x="7148141" y="3982239"/>
                <a:ext cx="48431" cy="54425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0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"/>
                  <a:gd name="T46" fmla="*/ 0 h 36"/>
                  <a:gd name="T47" fmla="*/ 34 w 34"/>
                  <a:gd name="T48" fmla="*/ 36 h 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" h="36">
                    <a:moveTo>
                      <a:pt x="18" y="36"/>
                    </a:moveTo>
                    <a:lnTo>
                      <a:pt x="12" y="34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12" y="6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34" y="10"/>
                    </a:lnTo>
                    <a:lnTo>
                      <a:pt x="30" y="20"/>
                    </a:lnTo>
                    <a:lnTo>
                      <a:pt x="24" y="32"/>
                    </a:lnTo>
                    <a:lnTo>
                      <a:pt x="22" y="34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1" name="Freeform 250"/>
              <p:cNvSpPr/>
              <p:nvPr/>
            </p:nvSpPr>
            <p:spPr bwMode="auto">
              <a:xfrm>
                <a:off x="6497788" y="4283567"/>
                <a:ext cx="54196" cy="114160"/>
              </a:xfrm>
              <a:custGeom>
                <a:avLst/>
                <a:gdLst>
                  <a:gd name="T0" fmla="*/ 2147483647 w 36"/>
                  <a:gd name="T1" fmla="*/ 2147483647 h 70"/>
                  <a:gd name="T2" fmla="*/ 2147483647 w 36"/>
                  <a:gd name="T3" fmla="*/ 2147483647 h 70"/>
                  <a:gd name="T4" fmla="*/ 2147483647 w 36"/>
                  <a:gd name="T5" fmla="*/ 2147483647 h 70"/>
                  <a:gd name="T6" fmla="*/ 2147483647 w 36"/>
                  <a:gd name="T7" fmla="*/ 2147483647 h 70"/>
                  <a:gd name="T8" fmla="*/ 2147483647 w 36"/>
                  <a:gd name="T9" fmla="*/ 2147483647 h 70"/>
                  <a:gd name="T10" fmla="*/ 2147483647 w 36"/>
                  <a:gd name="T11" fmla="*/ 2147483647 h 70"/>
                  <a:gd name="T12" fmla="*/ 2147483647 w 36"/>
                  <a:gd name="T13" fmla="*/ 2147483647 h 70"/>
                  <a:gd name="T14" fmla="*/ 2147483647 w 36"/>
                  <a:gd name="T15" fmla="*/ 2147483647 h 70"/>
                  <a:gd name="T16" fmla="*/ 2147483647 w 36"/>
                  <a:gd name="T17" fmla="*/ 2147483647 h 70"/>
                  <a:gd name="T18" fmla="*/ 2147483647 w 36"/>
                  <a:gd name="T19" fmla="*/ 2147483647 h 70"/>
                  <a:gd name="T20" fmla="*/ 0 w 36"/>
                  <a:gd name="T21" fmla="*/ 2147483647 h 70"/>
                  <a:gd name="T22" fmla="*/ 2147483647 w 36"/>
                  <a:gd name="T23" fmla="*/ 2147483647 h 70"/>
                  <a:gd name="T24" fmla="*/ 2147483647 w 36"/>
                  <a:gd name="T25" fmla="*/ 2147483647 h 70"/>
                  <a:gd name="T26" fmla="*/ 2147483647 w 36"/>
                  <a:gd name="T27" fmla="*/ 2147483647 h 70"/>
                  <a:gd name="T28" fmla="*/ 2147483647 w 36"/>
                  <a:gd name="T29" fmla="*/ 0 h 70"/>
                  <a:gd name="T30" fmla="*/ 2147483647 w 36"/>
                  <a:gd name="T31" fmla="*/ 2147483647 h 70"/>
                  <a:gd name="T32" fmla="*/ 2147483647 w 36"/>
                  <a:gd name="T33" fmla="*/ 2147483647 h 70"/>
                  <a:gd name="T34" fmla="*/ 2147483647 w 36"/>
                  <a:gd name="T35" fmla="*/ 2147483647 h 70"/>
                  <a:gd name="T36" fmla="*/ 2147483647 w 36"/>
                  <a:gd name="T37" fmla="*/ 2147483647 h 70"/>
                  <a:gd name="T38" fmla="*/ 2147483647 w 36"/>
                  <a:gd name="T39" fmla="*/ 2147483647 h 70"/>
                  <a:gd name="T40" fmla="*/ 2147483647 w 36"/>
                  <a:gd name="T41" fmla="*/ 2147483647 h 7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6"/>
                  <a:gd name="T64" fmla="*/ 0 h 70"/>
                  <a:gd name="T65" fmla="*/ 36 w 36"/>
                  <a:gd name="T66" fmla="*/ 70 h 7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6" h="70">
                    <a:moveTo>
                      <a:pt x="36" y="52"/>
                    </a:moveTo>
                    <a:lnTo>
                      <a:pt x="34" y="58"/>
                    </a:lnTo>
                    <a:lnTo>
                      <a:pt x="30" y="64"/>
                    </a:lnTo>
                    <a:lnTo>
                      <a:pt x="22" y="68"/>
                    </a:lnTo>
                    <a:lnTo>
                      <a:pt x="16" y="70"/>
                    </a:lnTo>
                    <a:lnTo>
                      <a:pt x="12" y="68"/>
                    </a:lnTo>
                    <a:lnTo>
                      <a:pt x="8" y="64"/>
                    </a:lnTo>
                    <a:lnTo>
                      <a:pt x="6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4"/>
                    </a:lnTo>
                    <a:lnTo>
                      <a:pt x="4" y="18"/>
                    </a:lnTo>
                    <a:lnTo>
                      <a:pt x="6" y="10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6" y="8"/>
                    </a:lnTo>
                    <a:lnTo>
                      <a:pt x="26" y="20"/>
                    </a:lnTo>
                    <a:lnTo>
                      <a:pt x="34" y="36"/>
                    </a:lnTo>
                    <a:lnTo>
                      <a:pt x="36" y="44"/>
                    </a:lnTo>
                    <a:lnTo>
                      <a:pt x="36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2" name="Freeform 251"/>
              <p:cNvSpPr/>
              <p:nvPr/>
            </p:nvSpPr>
            <p:spPr bwMode="auto">
              <a:xfrm>
                <a:off x="6975175" y="3889317"/>
                <a:ext cx="219091" cy="428763"/>
              </a:xfrm>
              <a:custGeom>
                <a:avLst/>
                <a:gdLst>
                  <a:gd name="T0" fmla="*/ 2147483647 w 150"/>
                  <a:gd name="T1" fmla="*/ 2147483647 h 270"/>
                  <a:gd name="T2" fmla="*/ 2147483647 w 150"/>
                  <a:gd name="T3" fmla="*/ 2147483647 h 270"/>
                  <a:gd name="T4" fmla="*/ 2147483647 w 150"/>
                  <a:gd name="T5" fmla="*/ 2147483647 h 270"/>
                  <a:gd name="T6" fmla="*/ 2147483647 w 150"/>
                  <a:gd name="T7" fmla="*/ 2147483647 h 270"/>
                  <a:gd name="T8" fmla="*/ 2147483647 w 150"/>
                  <a:gd name="T9" fmla="*/ 2147483647 h 270"/>
                  <a:gd name="T10" fmla="*/ 2147483647 w 150"/>
                  <a:gd name="T11" fmla="*/ 2147483647 h 270"/>
                  <a:gd name="T12" fmla="*/ 2147483647 w 150"/>
                  <a:gd name="T13" fmla="*/ 2147483647 h 270"/>
                  <a:gd name="T14" fmla="*/ 2147483647 w 150"/>
                  <a:gd name="T15" fmla="*/ 2147483647 h 270"/>
                  <a:gd name="T16" fmla="*/ 2147483647 w 150"/>
                  <a:gd name="T17" fmla="*/ 2147483647 h 270"/>
                  <a:gd name="T18" fmla="*/ 2147483647 w 150"/>
                  <a:gd name="T19" fmla="*/ 2147483647 h 270"/>
                  <a:gd name="T20" fmla="*/ 2147483647 w 150"/>
                  <a:gd name="T21" fmla="*/ 2147483647 h 270"/>
                  <a:gd name="T22" fmla="*/ 2147483647 w 150"/>
                  <a:gd name="T23" fmla="*/ 2147483647 h 270"/>
                  <a:gd name="T24" fmla="*/ 2147483647 w 150"/>
                  <a:gd name="T25" fmla="*/ 2147483647 h 270"/>
                  <a:gd name="T26" fmla="*/ 2147483647 w 150"/>
                  <a:gd name="T27" fmla="*/ 2147483647 h 270"/>
                  <a:gd name="T28" fmla="*/ 2147483647 w 150"/>
                  <a:gd name="T29" fmla="*/ 2147483647 h 270"/>
                  <a:gd name="T30" fmla="*/ 2147483647 w 150"/>
                  <a:gd name="T31" fmla="*/ 2147483647 h 270"/>
                  <a:gd name="T32" fmla="*/ 2147483647 w 150"/>
                  <a:gd name="T33" fmla="*/ 2147483647 h 270"/>
                  <a:gd name="T34" fmla="*/ 2147483647 w 150"/>
                  <a:gd name="T35" fmla="*/ 2147483647 h 270"/>
                  <a:gd name="T36" fmla="*/ 0 w 150"/>
                  <a:gd name="T37" fmla="*/ 2147483647 h 270"/>
                  <a:gd name="T38" fmla="*/ 2147483647 w 150"/>
                  <a:gd name="T39" fmla="*/ 2147483647 h 270"/>
                  <a:gd name="T40" fmla="*/ 2147483647 w 150"/>
                  <a:gd name="T41" fmla="*/ 2147483647 h 270"/>
                  <a:gd name="T42" fmla="*/ 2147483647 w 150"/>
                  <a:gd name="T43" fmla="*/ 2147483647 h 270"/>
                  <a:gd name="T44" fmla="*/ 2147483647 w 150"/>
                  <a:gd name="T45" fmla="*/ 2147483647 h 270"/>
                  <a:gd name="T46" fmla="*/ 2147483647 w 150"/>
                  <a:gd name="T47" fmla="*/ 2147483647 h 270"/>
                  <a:gd name="T48" fmla="*/ 2147483647 w 150"/>
                  <a:gd name="T49" fmla="*/ 2147483647 h 270"/>
                  <a:gd name="T50" fmla="*/ 2147483647 w 150"/>
                  <a:gd name="T51" fmla="*/ 2147483647 h 270"/>
                  <a:gd name="T52" fmla="*/ 2147483647 w 150"/>
                  <a:gd name="T53" fmla="*/ 2147483647 h 270"/>
                  <a:gd name="T54" fmla="*/ 2147483647 w 150"/>
                  <a:gd name="T55" fmla="*/ 2147483647 h 270"/>
                  <a:gd name="T56" fmla="*/ 2147483647 w 150"/>
                  <a:gd name="T57" fmla="*/ 2147483647 h 270"/>
                  <a:gd name="T58" fmla="*/ 2147483647 w 150"/>
                  <a:gd name="T59" fmla="*/ 2147483647 h 270"/>
                  <a:gd name="T60" fmla="*/ 2147483647 w 150"/>
                  <a:gd name="T61" fmla="*/ 2147483647 h 270"/>
                  <a:gd name="T62" fmla="*/ 2147483647 w 150"/>
                  <a:gd name="T63" fmla="*/ 2147483647 h 270"/>
                  <a:gd name="T64" fmla="*/ 2147483647 w 150"/>
                  <a:gd name="T65" fmla="*/ 2147483647 h 270"/>
                  <a:gd name="T66" fmla="*/ 2147483647 w 150"/>
                  <a:gd name="T67" fmla="*/ 2147483647 h 270"/>
                  <a:gd name="T68" fmla="*/ 2147483647 w 150"/>
                  <a:gd name="T69" fmla="*/ 2147483647 h 270"/>
                  <a:gd name="T70" fmla="*/ 2147483647 w 150"/>
                  <a:gd name="T71" fmla="*/ 2147483647 h 270"/>
                  <a:gd name="T72" fmla="*/ 2147483647 w 150"/>
                  <a:gd name="T73" fmla="*/ 2147483647 h 270"/>
                  <a:gd name="T74" fmla="*/ 2147483647 w 150"/>
                  <a:gd name="T75" fmla="*/ 2147483647 h 270"/>
                  <a:gd name="T76" fmla="*/ 2147483647 w 150"/>
                  <a:gd name="T77" fmla="*/ 2147483647 h 270"/>
                  <a:gd name="T78" fmla="*/ 2147483647 w 150"/>
                  <a:gd name="T79" fmla="*/ 2147483647 h 270"/>
                  <a:gd name="T80" fmla="*/ 2147483647 w 150"/>
                  <a:gd name="T81" fmla="*/ 2147483647 h 270"/>
                  <a:gd name="T82" fmla="*/ 2147483647 w 150"/>
                  <a:gd name="T83" fmla="*/ 2147483647 h 270"/>
                  <a:gd name="T84" fmla="*/ 2147483647 w 150"/>
                  <a:gd name="T85" fmla="*/ 2147483647 h 270"/>
                  <a:gd name="T86" fmla="*/ 2147483647 w 150"/>
                  <a:gd name="T87" fmla="*/ 2147483647 h 270"/>
                  <a:gd name="T88" fmla="*/ 2147483647 w 150"/>
                  <a:gd name="T89" fmla="*/ 2147483647 h 270"/>
                  <a:gd name="T90" fmla="*/ 2147483647 w 150"/>
                  <a:gd name="T91" fmla="*/ 2147483647 h 270"/>
                  <a:gd name="T92" fmla="*/ 2147483647 w 150"/>
                  <a:gd name="T93" fmla="*/ 2147483647 h 270"/>
                  <a:gd name="T94" fmla="*/ 2147483647 w 150"/>
                  <a:gd name="T95" fmla="*/ 2147483647 h 270"/>
                  <a:gd name="T96" fmla="*/ 2147483647 w 150"/>
                  <a:gd name="T97" fmla="*/ 2147483647 h 270"/>
                  <a:gd name="T98" fmla="*/ 2147483647 w 150"/>
                  <a:gd name="T99" fmla="*/ 2147483647 h 27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50"/>
                  <a:gd name="T151" fmla="*/ 0 h 270"/>
                  <a:gd name="T152" fmla="*/ 150 w 150"/>
                  <a:gd name="T153" fmla="*/ 270 h 27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50" h="270">
                    <a:moveTo>
                      <a:pt x="64" y="232"/>
                    </a:moveTo>
                    <a:lnTo>
                      <a:pt x="70" y="228"/>
                    </a:lnTo>
                    <a:lnTo>
                      <a:pt x="78" y="226"/>
                    </a:lnTo>
                    <a:lnTo>
                      <a:pt x="96" y="220"/>
                    </a:lnTo>
                    <a:lnTo>
                      <a:pt x="92" y="216"/>
                    </a:lnTo>
                    <a:lnTo>
                      <a:pt x="90" y="216"/>
                    </a:lnTo>
                    <a:lnTo>
                      <a:pt x="88" y="214"/>
                    </a:lnTo>
                    <a:lnTo>
                      <a:pt x="112" y="200"/>
                    </a:lnTo>
                    <a:lnTo>
                      <a:pt x="114" y="198"/>
                    </a:lnTo>
                    <a:lnTo>
                      <a:pt x="116" y="194"/>
                    </a:lnTo>
                    <a:lnTo>
                      <a:pt x="114" y="190"/>
                    </a:lnTo>
                    <a:lnTo>
                      <a:pt x="114" y="186"/>
                    </a:lnTo>
                    <a:lnTo>
                      <a:pt x="114" y="182"/>
                    </a:lnTo>
                    <a:lnTo>
                      <a:pt x="112" y="176"/>
                    </a:lnTo>
                    <a:lnTo>
                      <a:pt x="112" y="160"/>
                    </a:lnTo>
                    <a:lnTo>
                      <a:pt x="106" y="146"/>
                    </a:lnTo>
                    <a:lnTo>
                      <a:pt x="100" y="136"/>
                    </a:lnTo>
                    <a:lnTo>
                      <a:pt x="86" y="118"/>
                    </a:lnTo>
                    <a:lnTo>
                      <a:pt x="82" y="112"/>
                    </a:lnTo>
                    <a:lnTo>
                      <a:pt x="76" y="106"/>
                    </a:lnTo>
                    <a:lnTo>
                      <a:pt x="70" y="106"/>
                    </a:lnTo>
                    <a:lnTo>
                      <a:pt x="68" y="102"/>
                    </a:lnTo>
                    <a:lnTo>
                      <a:pt x="66" y="96"/>
                    </a:lnTo>
                    <a:lnTo>
                      <a:pt x="60" y="92"/>
                    </a:lnTo>
                    <a:lnTo>
                      <a:pt x="52" y="86"/>
                    </a:lnTo>
                    <a:lnTo>
                      <a:pt x="42" y="78"/>
                    </a:lnTo>
                    <a:lnTo>
                      <a:pt x="34" y="70"/>
                    </a:lnTo>
                    <a:lnTo>
                      <a:pt x="32" y="64"/>
                    </a:lnTo>
                    <a:lnTo>
                      <a:pt x="30" y="60"/>
                    </a:lnTo>
                    <a:lnTo>
                      <a:pt x="38" y="58"/>
                    </a:lnTo>
                    <a:lnTo>
                      <a:pt x="42" y="54"/>
                    </a:lnTo>
                    <a:lnTo>
                      <a:pt x="42" y="48"/>
                    </a:lnTo>
                    <a:lnTo>
                      <a:pt x="26" y="44"/>
                    </a:lnTo>
                    <a:lnTo>
                      <a:pt x="14" y="38"/>
                    </a:lnTo>
                    <a:lnTo>
                      <a:pt x="8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10" y="14"/>
                    </a:lnTo>
                    <a:lnTo>
                      <a:pt x="16" y="14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2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6" y="6"/>
                    </a:lnTo>
                    <a:lnTo>
                      <a:pt x="70" y="6"/>
                    </a:lnTo>
                    <a:lnTo>
                      <a:pt x="72" y="12"/>
                    </a:lnTo>
                    <a:lnTo>
                      <a:pt x="74" y="16"/>
                    </a:lnTo>
                    <a:lnTo>
                      <a:pt x="82" y="24"/>
                    </a:lnTo>
                    <a:lnTo>
                      <a:pt x="90" y="28"/>
                    </a:lnTo>
                    <a:lnTo>
                      <a:pt x="98" y="30"/>
                    </a:lnTo>
                    <a:lnTo>
                      <a:pt x="96" y="36"/>
                    </a:lnTo>
                    <a:lnTo>
                      <a:pt x="94" y="42"/>
                    </a:lnTo>
                    <a:lnTo>
                      <a:pt x="90" y="42"/>
                    </a:lnTo>
                    <a:lnTo>
                      <a:pt x="84" y="42"/>
                    </a:lnTo>
                    <a:lnTo>
                      <a:pt x="82" y="42"/>
                    </a:lnTo>
                    <a:lnTo>
                      <a:pt x="82" y="48"/>
                    </a:lnTo>
                    <a:lnTo>
                      <a:pt x="80" y="52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70" y="70"/>
                    </a:lnTo>
                    <a:lnTo>
                      <a:pt x="72" y="84"/>
                    </a:lnTo>
                    <a:lnTo>
                      <a:pt x="76" y="88"/>
                    </a:lnTo>
                    <a:lnTo>
                      <a:pt x="78" y="92"/>
                    </a:lnTo>
                    <a:lnTo>
                      <a:pt x="86" y="96"/>
                    </a:lnTo>
                    <a:lnTo>
                      <a:pt x="98" y="110"/>
                    </a:lnTo>
                    <a:lnTo>
                      <a:pt x="110" y="124"/>
                    </a:lnTo>
                    <a:lnTo>
                      <a:pt x="122" y="136"/>
                    </a:lnTo>
                    <a:lnTo>
                      <a:pt x="138" y="148"/>
                    </a:lnTo>
                    <a:lnTo>
                      <a:pt x="138" y="156"/>
                    </a:lnTo>
                    <a:lnTo>
                      <a:pt x="142" y="170"/>
                    </a:lnTo>
                    <a:lnTo>
                      <a:pt x="150" y="192"/>
                    </a:lnTo>
                    <a:lnTo>
                      <a:pt x="146" y="198"/>
                    </a:lnTo>
                    <a:lnTo>
                      <a:pt x="146" y="204"/>
                    </a:lnTo>
                    <a:lnTo>
                      <a:pt x="146" y="210"/>
                    </a:lnTo>
                    <a:lnTo>
                      <a:pt x="144" y="214"/>
                    </a:lnTo>
                    <a:lnTo>
                      <a:pt x="138" y="220"/>
                    </a:lnTo>
                    <a:lnTo>
                      <a:pt x="128" y="228"/>
                    </a:lnTo>
                    <a:lnTo>
                      <a:pt x="120" y="232"/>
                    </a:lnTo>
                    <a:lnTo>
                      <a:pt x="112" y="234"/>
                    </a:lnTo>
                    <a:lnTo>
                      <a:pt x="104" y="242"/>
                    </a:lnTo>
                    <a:lnTo>
                      <a:pt x="98" y="254"/>
                    </a:lnTo>
                    <a:lnTo>
                      <a:pt x="88" y="266"/>
                    </a:lnTo>
                    <a:lnTo>
                      <a:pt x="84" y="270"/>
                    </a:lnTo>
                    <a:lnTo>
                      <a:pt x="78" y="270"/>
                    </a:lnTo>
                    <a:lnTo>
                      <a:pt x="76" y="270"/>
                    </a:lnTo>
                    <a:lnTo>
                      <a:pt x="74" y="268"/>
                    </a:lnTo>
                    <a:lnTo>
                      <a:pt x="74" y="260"/>
                    </a:lnTo>
                    <a:lnTo>
                      <a:pt x="74" y="252"/>
                    </a:lnTo>
                    <a:lnTo>
                      <a:pt x="76" y="246"/>
                    </a:lnTo>
                    <a:lnTo>
                      <a:pt x="76" y="242"/>
                    </a:lnTo>
                    <a:lnTo>
                      <a:pt x="74" y="236"/>
                    </a:lnTo>
                    <a:lnTo>
                      <a:pt x="70" y="236"/>
                    </a:lnTo>
                    <a:lnTo>
                      <a:pt x="66" y="234"/>
                    </a:lnTo>
                    <a:lnTo>
                      <a:pt x="62" y="234"/>
                    </a:lnTo>
                    <a:lnTo>
                      <a:pt x="60" y="234"/>
                    </a:lnTo>
                    <a:lnTo>
                      <a:pt x="64" y="2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3" name="Freeform 252"/>
              <p:cNvSpPr/>
              <p:nvPr/>
            </p:nvSpPr>
            <p:spPr bwMode="auto">
              <a:xfrm>
                <a:off x="7018993" y="4142859"/>
                <a:ext cx="126842" cy="120797"/>
              </a:xfrm>
              <a:custGeom>
                <a:avLst/>
                <a:gdLst>
                  <a:gd name="T0" fmla="*/ 2147483647 w 86"/>
                  <a:gd name="T1" fmla="*/ 0 h 76"/>
                  <a:gd name="T2" fmla="*/ 2147483647 w 86"/>
                  <a:gd name="T3" fmla="*/ 0 h 76"/>
                  <a:gd name="T4" fmla="*/ 2147483647 w 86"/>
                  <a:gd name="T5" fmla="*/ 2147483647 h 76"/>
                  <a:gd name="T6" fmla="*/ 2147483647 w 86"/>
                  <a:gd name="T7" fmla="*/ 0 h 76"/>
                  <a:gd name="T8" fmla="*/ 2147483647 w 86"/>
                  <a:gd name="T9" fmla="*/ 0 h 76"/>
                  <a:gd name="T10" fmla="*/ 2147483647 w 86"/>
                  <a:gd name="T11" fmla="*/ 0 h 76"/>
                  <a:gd name="T12" fmla="*/ 2147483647 w 86"/>
                  <a:gd name="T13" fmla="*/ 2147483647 h 76"/>
                  <a:gd name="T14" fmla="*/ 2147483647 w 86"/>
                  <a:gd name="T15" fmla="*/ 2147483647 h 76"/>
                  <a:gd name="T16" fmla="*/ 2147483647 w 86"/>
                  <a:gd name="T17" fmla="*/ 2147483647 h 76"/>
                  <a:gd name="T18" fmla="*/ 2147483647 w 86"/>
                  <a:gd name="T19" fmla="*/ 2147483647 h 76"/>
                  <a:gd name="T20" fmla="*/ 2147483647 w 86"/>
                  <a:gd name="T21" fmla="*/ 2147483647 h 76"/>
                  <a:gd name="T22" fmla="*/ 2147483647 w 86"/>
                  <a:gd name="T23" fmla="*/ 2147483647 h 76"/>
                  <a:gd name="T24" fmla="*/ 2147483647 w 86"/>
                  <a:gd name="T25" fmla="*/ 2147483647 h 76"/>
                  <a:gd name="T26" fmla="*/ 2147483647 w 86"/>
                  <a:gd name="T27" fmla="*/ 2147483647 h 76"/>
                  <a:gd name="T28" fmla="*/ 2147483647 w 86"/>
                  <a:gd name="T29" fmla="*/ 2147483647 h 76"/>
                  <a:gd name="T30" fmla="*/ 2147483647 w 86"/>
                  <a:gd name="T31" fmla="*/ 2147483647 h 76"/>
                  <a:gd name="T32" fmla="*/ 2147483647 w 86"/>
                  <a:gd name="T33" fmla="*/ 2147483647 h 76"/>
                  <a:gd name="T34" fmla="*/ 0 w 86"/>
                  <a:gd name="T35" fmla="*/ 2147483647 h 76"/>
                  <a:gd name="T36" fmla="*/ 2147483647 w 86"/>
                  <a:gd name="T37" fmla="*/ 2147483647 h 76"/>
                  <a:gd name="T38" fmla="*/ 2147483647 w 86"/>
                  <a:gd name="T39" fmla="*/ 2147483647 h 76"/>
                  <a:gd name="T40" fmla="*/ 2147483647 w 86"/>
                  <a:gd name="T41" fmla="*/ 2147483647 h 76"/>
                  <a:gd name="T42" fmla="*/ 2147483647 w 86"/>
                  <a:gd name="T43" fmla="*/ 2147483647 h 76"/>
                  <a:gd name="T44" fmla="*/ 2147483647 w 86"/>
                  <a:gd name="T45" fmla="*/ 2147483647 h 76"/>
                  <a:gd name="T46" fmla="*/ 2147483647 w 86"/>
                  <a:gd name="T47" fmla="*/ 2147483647 h 76"/>
                  <a:gd name="T48" fmla="*/ 2147483647 w 86"/>
                  <a:gd name="T49" fmla="*/ 2147483647 h 76"/>
                  <a:gd name="T50" fmla="*/ 2147483647 w 86"/>
                  <a:gd name="T51" fmla="*/ 2147483647 h 76"/>
                  <a:gd name="T52" fmla="*/ 2147483647 w 86"/>
                  <a:gd name="T53" fmla="*/ 2147483647 h 76"/>
                  <a:gd name="T54" fmla="*/ 2147483647 w 86"/>
                  <a:gd name="T55" fmla="*/ 2147483647 h 76"/>
                  <a:gd name="T56" fmla="*/ 2147483647 w 86"/>
                  <a:gd name="T57" fmla="*/ 2147483647 h 76"/>
                  <a:gd name="T58" fmla="*/ 2147483647 w 86"/>
                  <a:gd name="T59" fmla="*/ 2147483647 h 76"/>
                  <a:gd name="T60" fmla="*/ 2147483647 w 86"/>
                  <a:gd name="T61" fmla="*/ 2147483647 h 76"/>
                  <a:gd name="T62" fmla="*/ 2147483647 w 86"/>
                  <a:gd name="T63" fmla="*/ 2147483647 h 76"/>
                  <a:gd name="T64" fmla="*/ 2147483647 w 86"/>
                  <a:gd name="T65" fmla="*/ 2147483647 h 76"/>
                  <a:gd name="T66" fmla="*/ 2147483647 w 86"/>
                  <a:gd name="T67" fmla="*/ 2147483647 h 76"/>
                  <a:gd name="T68" fmla="*/ 2147483647 w 86"/>
                  <a:gd name="T69" fmla="*/ 2147483647 h 76"/>
                  <a:gd name="T70" fmla="*/ 2147483647 w 86"/>
                  <a:gd name="T71" fmla="*/ 2147483647 h 76"/>
                  <a:gd name="T72" fmla="*/ 2147483647 w 86"/>
                  <a:gd name="T73" fmla="*/ 2147483647 h 76"/>
                  <a:gd name="T74" fmla="*/ 2147483647 w 86"/>
                  <a:gd name="T75" fmla="*/ 2147483647 h 76"/>
                  <a:gd name="T76" fmla="*/ 2147483647 w 86"/>
                  <a:gd name="T77" fmla="*/ 2147483647 h 76"/>
                  <a:gd name="T78" fmla="*/ 2147483647 w 86"/>
                  <a:gd name="T79" fmla="*/ 2147483647 h 76"/>
                  <a:gd name="T80" fmla="*/ 2147483647 w 86"/>
                  <a:gd name="T81" fmla="*/ 2147483647 h 76"/>
                  <a:gd name="T82" fmla="*/ 2147483647 w 86"/>
                  <a:gd name="T83" fmla="*/ 2147483647 h 76"/>
                  <a:gd name="T84" fmla="*/ 2147483647 w 86"/>
                  <a:gd name="T85" fmla="*/ 2147483647 h 76"/>
                  <a:gd name="T86" fmla="*/ 2147483647 w 86"/>
                  <a:gd name="T87" fmla="*/ 2147483647 h 76"/>
                  <a:gd name="T88" fmla="*/ 2147483647 w 86"/>
                  <a:gd name="T89" fmla="*/ 0 h 76"/>
                  <a:gd name="T90" fmla="*/ 2147483647 w 86"/>
                  <a:gd name="T91" fmla="*/ 0 h 7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6"/>
                  <a:gd name="T139" fmla="*/ 0 h 76"/>
                  <a:gd name="T140" fmla="*/ 86 w 86"/>
                  <a:gd name="T141" fmla="*/ 76 h 7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6" h="76">
                    <a:moveTo>
                      <a:pt x="80" y="0"/>
                    </a:moveTo>
                    <a:lnTo>
                      <a:pt x="78" y="0"/>
                    </a:lnTo>
                    <a:lnTo>
                      <a:pt x="74" y="2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4"/>
                    </a:lnTo>
                    <a:lnTo>
                      <a:pt x="58" y="10"/>
                    </a:lnTo>
                    <a:lnTo>
                      <a:pt x="52" y="8"/>
                    </a:lnTo>
                    <a:lnTo>
                      <a:pt x="46" y="4"/>
                    </a:lnTo>
                    <a:lnTo>
                      <a:pt x="40" y="2"/>
                    </a:lnTo>
                    <a:lnTo>
                      <a:pt x="30" y="2"/>
                    </a:lnTo>
                    <a:lnTo>
                      <a:pt x="18" y="2"/>
                    </a:lnTo>
                    <a:lnTo>
                      <a:pt x="10" y="6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10" y="52"/>
                    </a:lnTo>
                    <a:lnTo>
                      <a:pt x="10" y="54"/>
                    </a:lnTo>
                    <a:lnTo>
                      <a:pt x="12" y="58"/>
                    </a:lnTo>
                    <a:lnTo>
                      <a:pt x="14" y="62"/>
                    </a:lnTo>
                    <a:lnTo>
                      <a:pt x="18" y="66"/>
                    </a:lnTo>
                    <a:lnTo>
                      <a:pt x="24" y="66"/>
                    </a:lnTo>
                    <a:lnTo>
                      <a:pt x="24" y="76"/>
                    </a:lnTo>
                    <a:lnTo>
                      <a:pt x="30" y="74"/>
                    </a:lnTo>
                    <a:lnTo>
                      <a:pt x="34" y="72"/>
                    </a:lnTo>
                    <a:lnTo>
                      <a:pt x="40" y="68"/>
                    </a:lnTo>
                    <a:lnTo>
                      <a:pt x="48" y="66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0" y="56"/>
                    </a:lnTo>
                    <a:lnTo>
                      <a:pt x="58" y="54"/>
                    </a:lnTo>
                    <a:lnTo>
                      <a:pt x="82" y="40"/>
                    </a:lnTo>
                    <a:lnTo>
                      <a:pt x="84" y="38"/>
                    </a:lnTo>
                    <a:lnTo>
                      <a:pt x="86" y="34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4" y="22"/>
                    </a:lnTo>
                    <a:lnTo>
                      <a:pt x="82" y="16"/>
                    </a:lnTo>
                    <a:lnTo>
                      <a:pt x="82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4" name="Freeform 253"/>
              <p:cNvSpPr/>
              <p:nvPr/>
            </p:nvSpPr>
            <p:spPr bwMode="auto">
              <a:xfrm>
                <a:off x="6934816" y="3913211"/>
                <a:ext cx="204100" cy="246904"/>
              </a:xfrm>
              <a:custGeom>
                <a:avLst/>
                <a:gdLst>
                  <a:gd name="T0" fmla="*/ 2147483647 w 140"/>
                  <a:gd name="T1" fmla="*/ 2147483647 h 156"/>
                  <a:gd name="T2" fmla="*/ 2147483647 w 140"/>
                  <a:gd name="T3" fmla="*/ 2147483647 h 156"/>
                  <a:gd name="T4" fmla="*/ 2147483647 w 140"/>
                  <a:gd name="T5" fmla="*/ 2147483647 h 156"/>
                  <a:gd name="T6" fmla="*/ 2147483647 w 140"/>
                  <a:gd name="T7" fmla="*/ 2147483647 h 156"/>
                  <a:gd name="T8" fmla="*/ 2147483647 w 140"/>
                  <a:gd name="T9" fmla="*/ 2147483647 h 156"/>
                  <a:gd name="T10" fmla="*/ 2147483647 w 140"/>
                  <a:gd name="T11" fmla="*/ 2147483647 h 156"/>
                  <a:gd name="T12" fmla="*/ 2147483647 w 140"/>
                  <a:gd name="T13" fmla="*/ 2147483647 h 156"/>
                  <a:gd name="T14" fmla="*/ 2147483647 w 140"/>
                  <a:gd name="T15" fmla="*/ 2147483647 h 156"/>
                  <a:gd name="T16" fmla="*/ 2147483647 w 140"/>
                  <a:gd name="T17" fmla="*/ 2147483647 h 156"/>
                  <a:gd name="T18" fmla="*/ 2147483647 w 140"/>
                  <a:gd name="T19" fmla="*/ 2147483647 h 156"/>
                  <a:gd name="T20" fmla="*/ 2147483647 w 140"/>
                  <a:gd name="T21" fmla="*/ 2147483647 h 156"/>
                  <a:gd name="T22" fmla="*/ 2147483647 w 140"/>
                  <a:gd name="T23" fmla="*/ 2147483647 h 156"/>
                  <a:gd name="T24" fmla="*/ 2147483647 w 140"/>
                  <a:gd name="T25" fmla="*/ 2147483647 h 156"/>
                  <a:gd name="T26" fmla="*/ 2147483647 w 140"/>
                  <a:gd name="T27" fmla="*/ 2147483647 h 156"/>
                  <a:gd name="T28" fmla="*/ 2147483647 w 140"/>
                  <a:gd name="T29" fmla="*/ 2147483647 h 156"/>
                  <a:gd name="T30" fmla="*/ 2147483647 w 140"/>
                  <a:gd name="T31" fmla="*/ 2147483647 h 156"/>
                  <a:gd name="T32" fmla="*/ 0 w 140"/>
                  <a:gd name="T33" fmla="*/ 2147483647 h 156"/>
                  <a:gd name="T34" fmla="*/ 2147483647 w 140"/>
                  <a:gd name="T35" fmla="*/ 2147483647 h 156"/>
                  <a:gd name="T36" fmla="*/ 2147483647 w 140"/>
                  <a:gd name="T37" fmla="*/ 2147483647 h 156"/>
                  <a:gd name="T38" fmla="*/ 2147483647 w 140"/>
                  <a:gd name="T39" fmla="*/ 2147483647 h 156"/>
                  <a:gd name="T40" fmla="*/ 2147483647 w 140"/>
                  <a:gd name="T41" fmla="*/ 2147483647 h 156"/>
                  <a:gd name="T42" fmla="*/ 2147483647 w 140"/>
                  <a:gd name="T43" fmla="*/ 2147483647 h 156"/>
                  <a:gd name="T44" fmla="*/ 2147483647 w 140"/>
                  <a:gd name="T45" fmla="*/ 2147483647 h 156"/>
                  <a:gd name="T46" fmla="*/ 2147483647 w 140"/>
                  <a:gd name="T47" fmla="*/ 2147483647 h 156"/>
                  <a:gd name="T48" fmla="*/ 2147483647 w 140"/>
                  <a:gd name="T49" fmla="*/ 2147483647 h 156"/>
                  <a:gd name="T50" fmla="*/ 2147483647 w 140"/>
                  <a:gd name="T51" fmla="*/ 2147483647 h 156"/>
                  <a:gd name="T52" fmla="*/ 2147483647 w 140"/>
                  <a:gd name="T53" fmla="*/ 2147483647 h 156"/>
                  <a:gd name="T54" fmla="*/ 2147483647 w 140"/>
                  <a:gd name="T55" fmla="*/ 2147483647 h 156"/>
                  <a:gd name="T56" fmla="*/ 2147483647 w 140"/>
                  <a:gd name="T57" fmla="*/ 2147483647 h 156"/>
                  <a:gd name="T58" fmla="*/ 2147483647 w 140"/>
                  <a:gd name="T59" fmla="*/ 2147483647 h 156"/>
                  <a:gd name="T60" fmla="*/ 2147483647 w 140"/>
                  <a:gd name="T61" fmla="*/ 2147483647 h 156"/>
                  <a:gd name="T62" fmla="*/ 2147483647 w 140"/>
                  <a:gd name="T63" fmla="*/ 2147483647 h 156"/>
                  <a:gd name="T64" fmla="*/ 2147483647 w 140"/>
                  <a:gd name="T65" fmla="*/ 2147483647 h 156"/>
                  <a:gd name="T66" fmla="*/ 2147483647 w 140"/>
                  <a:gd name="T67" fmla="*/ 2147483647 h 156"/>
                  <a:gd name="T68" fmla="*/ 2147483647 w 140"/>
                  <a:gd name="T69" fmla="*/ 2147483647 h 156"/>
                  <a:gd name="T70" fmla="*/ 2147483647 w 140"/>
                  <a:gd name="T71" fmla="*/ 2147483647 h 156"/>
                  <a:gd name="T72" fmla="*/ 2147483647 w 140"/>
                  <a:gd name="T73" fmla="*/ 2147483647 h 156"/>
                  <a:gd name="T74" fmla="*/ 2147483647 w 140"/>
                  <a:gd name="T75" fmla="*/ 2147483647 h 156"/>
                  <a:gd name="T76" fmla="*/ 2147483647 w 140"/>
                  <a:gd name="T77" fmla="*/ 2147483647 h 156"/>
                  <a:gd name="T78" fmla="*/ 2147483647 w 140"/>
                  <a:gd name="T79" fmla="*/ 2147483647 h 15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0"/>
                  <a:gd name="T121" fmla="*/ 0 h 156"/>
                  <a:gd name="T122" fmla="*/ 140 w 140"/>
                  <a:gd name="T123" fmla="*/ 156 h 15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0" h="156">
                    <a:moveTo>
                      <a:pt x="104" y="150"/>
                    </a:moveTo>
                    <a:lnTo>
                      <a:pt x="102" y="124"/>
                    </a:lnTo>
                    <a:lnTo>
                      <a:pt x="98" y="120"/>
                    </a:lnTo>
                    <a:lnTo>
                      <a:pt x="94" y="116"/>
                    </a:lnTo>
                    <a:lnTo>
                      <a:pt x="90" y="108"/>
                    </a:lnTo>
                    <a:lnTo>
                      <a:pt x="88" y="102"/>
                    </a:lnTo>
                    <a:lnTo>
                      <a:pt x="88" y="98"/>
                    </a:lnTo>
                    <a:lnTo>
                      <a:pt x="86" y="94"/>
                    </a:lnTo>
                    <a:lnTo>
                      <a:pt x="80" y="90"/>
                    </a:lnTo>
                    <a:lnTo>
                      <a:pt x="74" y="84"/>
                    </a:lnTo>
                    <a:lnTo>
                      <a:pt x="70" y="76"/>
                    </a:lnTo>
                    <a:lnTo>
                      <a:pt x="66" y="76"/>
                    </a:lnTo>
                    <a:lnTo>
                      <a:pt x="62" y="78"/>
                    </a:lnTo>
                    <a:lnTo>
                      <a:pt x="58" y="82"/>
                    </a:lnTo>
                    <a:lnTo>
                      <a:pt x="56" y="86"/>
                    </a:lnTo>
                    <a:lnTo>
                      <a:pt x="52" y="88"/>
                    </a:lnTo>
                    <a:lnTo>
                      <a:pt x="50" y="86"/>
                    </a:lnTo>
                    <a:lnTo>
                      <a:pt x="48" y="84"/>
                    </a:lnTo>
                    <a:lnTo>
                      <a:pt x="46" y="82"/>
                    </a:lnTo>
                    <a:lnTo>
                      <a:pt x="44" y="80"/>
                    </a:lnTo>
                    <a:lnTo>
                      <a:pt x="40" y="80"/>
                    </a:lnTo>
                    <a:lnTo>
                      <a:pt x="36" y="84"/>
                    </a:lnTo>
                    <a:lnTo>
                      <a:pt x="28" y="90"/>
                    </a:lnTo>
                    <a:lnTo>
                      <a:pt x="26" y="70"/>
                    </a:lnTo>
                    <a:lnTo>
                      <a:pt x="26" y="64"/>
                    </a:lnTo>
                    <a:lnTo>
                      <a:pt x="26" y="58"/>
                    </a:lnTo>
                    <a:lnTo>
                      <a:pt x="22" y="56"/>
                    </a:lnTo>
                    <a:lnTo>
                      <a:pt x="18" y="56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8" y="52"/>
                    </a:lnTo>
                    <a:lnTo>
                      <a:pt x="6" y="44"/>
                    </a:lnTo>
                    <a:lnTo>
                      <a:pt x="4" y="40"/>
                    </a:lnTo>
                    <a:lnTo>
                      <a:pt x="0" y="38"/>
                    </a:lnTo>
                    <a:lnTo>
                      <a:pt x="8" y="32"/>
                    </a:lnTo>
                    <a:lnTo>
                      <a:pt x="10" y="28"/>
                    </a:lnTo>
                    <a:lnTo>
                      <a:pt x="10" y="24"/>
                    </a:lnTo>
                    <a:lnTo>
                      <a:pt x="12" y="22"/>
                    </a:lnTo>
                    <a:lnTo>
                      <a:pt x="16" y="18"/>
                    </a:lnTo>
                    <a:lnTo>
                      <a:pt x="20" y="22"/>
                    </a:lnTo>
                    <a:lnTo>
                      <a:pt x="22" y="22"/>
                    </a:lnTo>
                    <a:lnTo>
                      <a:pt x="26" y="20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28" y="4"/>
                    </a:lnTo>
                    <a:lnTo>
                      <a:pt x="28" y="10"/>
                    </a:lnTo>
                    <a:lnTo>
                      <a:pt x="32" y="16"/>
                    </a:lnTo>
                    <a:lnTo>
                      <a:pt x="36" y="20"/>
                    </a:lnTo>
                    <a:lnTo>
                      <a:pt x="42" y="24"/>
                    </a:lnTo>
                    <a:lnTo>
                      <a:pt x="54" y="30"/>
                    </a:lnTo>
                    <a:lnTo>
                      <a:pt x="70" y="34"/>
                    </a:lnTo>
                    <a:lnTo>
                      <a:pt x="70" y="40"/>
                    </a:lnTo>
                    <a:lnTo>
                      <a:pt x="66" y="44"/>
                    </a:lnTo>
                    <a:lnTo>
                      <a:pt x="58" y="46"/>
                    </a:lnTo>
                    <a:lnTo>
                      <a:pt x="60" y="50"/>
                    </a:lnTo>
                    <a:lnTo>
                      <a:pt x="62" y="56"/>
                    </a:lnTo>
                    <a:lnTo>
                      <a:pt x="70" y="64"/>
                    </a:lnTo>
                    <a:lnTo>
                      <a:pt x="80" y="72"/>
                    </a:lnTo>
                    <a:lnTo>
                      <a:pt x="88" y="78"/>
                    </a:lnTo>
                    <a:lnTo>
                      <a:pt x="94" y="82"/>
                    </a:lnTo>
                    <a:lnTo>
                      <a:pt x="96" y="88"/>
                    </a:lnTo>
                    <a:lnTo>
                      <a:pt x="98" y="92"/>
                    </a:lnTo>
                    <a:lnTo>
                      <a:pt x="104" y="92"/>
                    </a:lnTo>
                    <a:lnTo>
                      <a:pt x="110" y="98"/>
                    </a:lnTo>
                    <a:lnTo>
                      <a:pt x="114" y="104"/>
                    </a:lnTo>
                    <a:lnTo>
                      <a:pt x="128" y="122"/>
                    </a:lnTo>
                    <a:lnTo>
                      <a:pt x="134" y="132"/>
                    </a:lnTo>
                    <a:lnTo>
                      <a:pt x="140" y="146"/>
                    </a:lnTo>
                    <a:lnTo>
                      <a:pt x="138" y="146"/>
                    </a:lnTo>
                    <a:lnTo>
                      <a:pt x="136" y="146"/>
                    </a:lnTo>
                    <a:lnTo>
                      <a:pt x="132" y="148"/>
                    </a:lnTo>
                    <a:lnTo>
                      <a:pt x="128" y="146"/>
                    </a:lnTo>
                    <a:lnTo>
                      <a:pt x="124" y="146"/>
                    </a:lnTo>
                    <a:lnTo>
                      <a:pt x="120" y="146"/>
                    </a:lnTo>
                    <a:lnTo>
                      <a:pt x="118" y="150"/>
                    </a:lnTo>
                    <a:lnTo>
                      <a:pt x="116" y="156"/>
                    </a:lnTo>
                    <a:lnTo>
                      <a:pt x="110" y="154"/>
                    </a:lnTo>
                    <a:lnTo>
                      <a:pt x="104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5" name="Freeform 254"/>
              <p:cNvSpPr/>
              <p:nvPr/>
            </p:nvSpPr>
            <p:spPr bwMode="auto">
              <a:xfrm>
                <a:off x="6886385" y="3971619"/>
                <a:ext cx="199488" cy="430091"/>
              </a:xfrm>
              <a:custGeom>
                <a:avLst/>
                <a:gdLst>
                  <a:gd name="T0" fmla="*/ 2147483647 w 136"/>
                  <a:gd name="T1" fmla="*/ 2147483647 h 272"/>
                  <a:gd name="T2" fmla="*/ 2147483647 w 136"/>
                  <a:gd name="T3" fmla="*/ 2147483647 h 272"/>
                  <a:gd name="T4" fmla="*/ 2147483647 w 136"/>
                  <a:gd name="T5" fmla="*/ 2147483647 h 272"/>
                  <a:gd name="T6" fmla="*/ 2147483647 w 136"/>
                  <a:gd name="T7" fmla="*/ 2147483647 h 272"/>
                  <a:gd name="T8" fmla="*/ 2147483647 w 136"/>
                  <a:gd name="T9" fmla="*/ 2147483647 h 272"/>
                  <a:gd name="T10" fmla="*/ 2147483647 w 136"/>
                  <a:gd name="T11" fmla="*/ 2147483647 h 272"/>
                  <a:gd name="T12" fmla="*/ 2147483647 w 136"/>
                  <a:gd name="T13" fmla="*/ 2147483647 h 272"/>
                  <a:gd name="T14" fmla="*/ 2147483647 w 136"/>
                  <a:gd name="T15" fmla="*/ 2147483647 h 272"/>
                  <a:gd name="T16" fmla="*/ 2147483647 w 136"/>
                  <a:gd name="T17" fmla="*/ 2147483647 h 272"/>
                  <a:gd name="T18" fmla="*/ 2147483647 w 136"/>
                  <a:gd name="T19" fmla="*/ 2147483647 h 272"/>
                  <a:gd name="T20" fmla="*/ 2147483647 w 136"/>
                  <a:gd name="T21" fmla="*/ 2147483647 h 272"/>
                  <a:gd name="T22" fmla="*/ 2147483647 w 136"/>
                  <a:gd name="T23" fmla="*/ 2147483647 h 272"/>
                  <a:gd name="T24" fmla="*/ 2147483647 w 136"/>
                  <a:gd name="T25" fmla="*/ 2147483647 h 272"/>
                  <a:gd name="T26" fmla="*/ 2147483647 w 136"/>
                  <a:gd name="T27" fmla="*/ 2147483647 h 272"/>
                  <a:gd name="T28" fmla="*/ 2147483647 w 136"/>
                  <a:gd name="T29" fmla="*/ 2147483647 h 272"/>
                  <a:gd name="T30" fmla="*/ 2147483647 w 136"/>
                  <a:gd name="T31" fmla="*/ 2147483647 h 272"/>
                  <a:gd name="T32" fmla="*/ 2147483647 w 136"/>
                  <a:gd name="T33" fmla="*/ 2147483647 h 272"/>
                  <a:gd name="T34" fmla="*/ 2147483647 w 136"/>
                  <a:gd name="T35" fmla="*/ 2147483647 h 272"/>
                  <a:gd name="T36" fmla="*/ 2147483647 w 136"/>
                  <a:gd name="T37" fmla="*/ 2147483647 h 272"/>
                  <a:gd name="T38" fmla="*/ 2147483647 w 136"/>
                  <a:gd name="T39" fmla="*/ 2147483647 h 272"/>
                  <a:gd name="T40" fmla="*/ 2147483647 w 136"/>
                  <a:gd name="T41" fmla="*/ 2147483647 h 272"/>
                  <a:gd name="T42" fmla="*/ 2147483647 w 136"/>
                  <a:gd name="T43" fmla="*/ 2147483647 h 272"/>
                  <a:gd name="T44" fmla="*/ 2147483647 w 136"/>
                  <a:gd name="T45" fmla="*/ 2147483647 h 272"/>
                  <a:gd name="T46" fmla="*/ 2147483647 w 136"/>
                  <a:gd name="T47" fmla="*/ 2147483647 h 272"/>
                  <a:gd name="T48" fmla="*/ 2147483647 w 136"/>
                  <a:gd name="T49" fmla="*/ 2147483647 h 272"/>
                  <a:gd name="T50" fmla="*/ 2147483647 w 136"/>
                  <a:gd name="T51" fmla="*/ 2147483647 h 272"/>
                  <a:gd name="T52" fmla="*/ 2147483647 w 136"/>
                  <a:gd name="T53" fmla="*/ 2147483647 h 272"/>
                  <a:gd name="T54" fmla="*/ 2147483647 w 136"/>
                  <a:gd name="T55" fmla="*/ 2147483647 h 272"/>
                  <a:gd name="T56" fmla="*/ 2147483647 w 136"/>
                  <a:gd name="T57" fmla="*/ 2147483647 h 272"/>
                  <a:gd name="T58" fmla="*/ 2147483647 w 136"/>
                  <a:gd name="T59" fmla="*/ 2147483647 h 272"/>
                  <a:gd name="T60" fmla="*/ 2147483647 w 136"/>
                  <a:gd name="T61" fmla="*/ 2147483647 h 272"/>
                  <a:gd name="T62" fmla="*/ 2147483647 w 136"/>
                  <a:gd name="T63" fmla="*/ 2147483647 h 272"/>
                  <a:gd name="T64" fmla="*/ 2147483647 w 136"/>
                  <a:gd name="T65" fmla="*/ 2147483647 h 272"/>
                  <a:gd name="T66" fmla="*/ 2147483647 w 136"/>
                  <a:gd name="T67" fmla="*/ 2147483647 h 272"/>
                  <a:gd name="T68" fmla="*/ 2147483647 w 136"/>
                  <a:gd name="T69" fmla="*/ 2147483647 h 272"/>
                  <a:gd name="T70" fmla="*/ 2147483647 w 136"/>
                  <a:gd name="T71" fmla="*/ 2147483647 h 272"/>
                  <a:gd name="T72" fmla="*/ 2147483647 w 136"/>
                  <a:gd name="T73" fmla="*/ 2147483647 h 272"/>
                  <a:gd name="T74" fmla="*/ 2147483647 w 136"/>
                  <a:gd name="T75" fmla="*/ 2147483647 h 272"/>
                  <a:gd name="T76" fmla="*/ 2147483647 w 136"/>
                  <a:gd name="T77" fmla="*/ 2147483647 h 272"/>
                  <a:gd name="T78" fmla="*/ 2147483647 w 136"/>
                  <a:gd name="T79" fmla="*/ 2147483647 h 272"/>
                  <a:gd name="T80" fmla="*/ 2147483647 w 136"/>
                  <a:gd name="T81" fmla="*/ 2147483647 h 272"/>
                  <a:gd name="T82" fmla="*/ 2147483647 w 136"/>
                  <a:gd name="T83" fmla="*/ 2147483647 h 272"/>
                  <a:gd name="T84" fmla="*/ 2147483647 w 136"/>
                  <a:gd name="T85" fmla="*/ 2147483647 h 272"/>
                  <a:gd name="T86" fmla="*/ 2147483647 w 136"/>
                  <a:gd name="T87" fmla="*/ 2147483647 h 272"/>
                  <a:gd name="T88" fmla="*/ 2147483647 w 136"/>
                  <a:gd name="T89" fmla="*/ 2147483647 h 272"/>
                  <a:gd name="T90" fmla="*/ 2147483647 w 136"/>
                  <a:gd name="T91" fmla="*/ 2147483647 h 272"/>
                  <a:gd name="T92" fmla="*/ 2147483647 w 136"/>
                  <a:gd name="T93" fmla="*/ 2147483647 h 272"/>
                  <a:gd name="T94" fmla="*/ 2147483647 w 136"/>
                  <a:gd name="T95" fmla="*/ 2147483647 h 272"/>
                  <a:gd name="T96" fmla="*/ 2147483647 w 136"/>
                  <a:gd name="T97" fmla="*/ 2147483647 h 272"/>
                  <a:gd name="T98" fmla="*/ 2147483647 w 136"/>
                  <a:gd name="T99" fmla="*/ 2147483647 h 272"/>
                  <a:gd name="T100" fmla="*/ 2147483647 w 136"/>
                  <a:gd name="T101" fmla="*/ 2147483647 h 272"/>
                  <a:gd name="T102" fmla="*/ 2147483647 w 136"/>
                  <a:gd name="T103" fmla="*/ 2147483647 h 272"/>
                  <a:gd name="T104" fmla="*/ 2147483647 w 136"/>
                  <a:gd name="T105" fmla="*/ 2147483647 h 272"/>
                  <a:gd name="T106" fmla="*/ 2147483647 w 136"/>
                  <a:gd name="T107" fmla="*/ 2147483647 h 272"/>
                  <a:gd name="T108" fmla="*/ 2147483647 w 136"/>
                  <a:gd name="T109" fmla="*/ 2147483647 h 272"/>
                  <a:gd name="T110" fmla="*/ 2147483647 w 136"/>
                  <a:gd name="T111" fmla="*/ 2147483647 h 272"/>
                  <a:gd name="T112" fmla="*/ 2147483647 w 136"/>
                  <a:gd name="T113" fmla="*/ 2147483647 h 27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6"/>
                  <a:gd name="T172" fmla="*/ 0 h 272"/>
                  <a:gd name="T173" fmla="*/ 136 w 136"/>
                  <a:gd name="T174" fmla="*/ 272 h 27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6" h="272">
                    <a:moveTo>
                      <a:pt x="104" y="266"/>
                    </a:moveTo>
                    <a:lnTo>
                      <a:pt x="96" y="266"/>
                    </a:lnTo>
                    <a:lnTo>
                      <a:pt x="94" y="272"/>
                    </a:lnTo>
                    <a:lnTo>
                      <a:pt x="92" y="272"/>
                    </a:lnTo>
                    <a:lnTo>
                      <a:pt x="88" y="272"/>
                    </a:lnTo>
                    <a:lnTo>
                      <a:pt x="84" y="272"/>
                    </a:lnTo>
                    <a:lnTo>
                      <a:pt x="82" y="272"/>
                    </a:lnTo>
                    <a:lnTo>
                      <a:pt x="76" y="264"/>
                    </a:lnTo>
                    <a:lnTo>
                      <a:pt x="72" y="258"/>
                    </a:lnTo>
                    <a:lnTo>
                      <a:pt x="68" y="254"/>
                    </a:lnTo>
                    <a:lnTo>
                      <a:pt x="62" y="254"/>
                    </a:lnTo>
                    <a:lnTo>
                      <a:pt x="56" y="242"/>
                    </a:lnTo>
                    <a:lnTo>
                      <a:pt x="50" y="236"/>
                    </a:lnTo>
                    <a:lnTo>
                      <a:pt x="44" y="230"/>
                    </a:lnTo>
                    <a:lnTo>
                      <a:pt x="38" y="226"/>
                    </a:lnTo>
                    <a:lnTo>
                      <a:pt x="34" y="232"/>
                    </a:lnTo>
                    <a:lnTo>
                      <a:pt x="32" y="228"/>
                    </a:lnTo>
                    <a:lnTo>
                      <a:pt x="30" y="220"/>
                    </a:lnTo>
                    <a:lnTo>
                      <a:pt x="30" y="206"/>
                    </a:lnTo>
                    <a:lnTo>
                      <a:pt x="32" y="172"/>
                    </a:lnTo>
                    <a:lnTo>
                      <a:pt x="38" y="172"/>
                    </a:lnTo>
                    <a:lnTo>
                      <a:pt x="42" y="166"/>
                    </a:lnTo>
                    <a:lnTo>
                      <a:pt x="44" y="162"/>
                    </a:lnTo>
                    <a:lnTo>
                      <a:pt x="44" y="156"/>
                    </a:lnTo>
                    <a:lnTo>
                      <a:pt x="44" y="146"/>
                    </a:lnTo>
                    <a:lnTo>
                      <a:pt x="40" y="134"/>
                    </a:lnTo>
                    <a:lnTo>
                      <a:pt x="34" y="124"/>
                    </a:lnTo>
                    <a:lnTo>
                      <a:pt x="30" y="116"/>
                    </a:lnTo>
                    <a:lnTo>
                      <a:pt x="18" y="106"/>
                    </a:lnTo>
                    <a:lnTo>
                      <a:pt x="20" y="100"/>
                    </a:lnTo>
                    <a:lnTo>
                      <a:pt x="20" y="94"/>
                    </a:lnTo>
                    <a:lnTo>
                      <a:pt x="22" y="88"/>
                    </a:lnTo>
                    <a:lnTo>
                      <a:pt x="22" y="82"/>
                    </a:lnTo>
                    <a:lnTo>
                      <a:pt x="22" y="74"/>
                    </a:lnTo>
                    <a:lnTo>
                      <a:pt x="20" y="68"/>
                    </a:lnTo>
                    <a:lnTo>
                      <a:pt x="12" y="58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22" y="6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38" y="6"/>
                    </a:lnTo>
                    <a:lnTo>
                      <a:pt x="40" y="14"/>
                    </a:lnTo>
                    <a:lnTo>
                      <a:pt x="44" y="18"/>
                    </a:lnTo>
                    <a:lnTo>
                      <a:pt x="48" y="18"/>
                    </a:lnTo>
                    <a:lnTo>
                      <a:pt x="50" y="18"/>
                    </a:lnTo>
                    <a:lnTo>
                      <a:pt x="54" y="18"/>
                    </a:lnTo>
                    <a:lnTo>
                      <a:pt x="58" y="20"/>
                    </a:lnTo>
                    <a:lnTo>
                      <a:pt x="58" y="26"/>
                    </a:lnTo>
                    <a:lnTo>
                      <a:pt x="58" y="32"/>
                    </a:lnTo>
                    <a:lnTo>
                      <a:pt x="60" y="52"/>
                    </a:lnTo>
                    <a:lnTo>
                      <a:pt x="68" y="46"/>
                    </a:lnTo>
                    <a:lnTo>
                      <a:pt x="72" y="42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80" y="46"/>
                    </a:lnTo>
                    <a:lnTo>
                      <a:pt x="82" y="48"/>
                    </a:lnTo>
                    <a:lnTo>
                      <a:pt x="84" y="50"/>
                    </a:lnTo>
                    <a:lnTo>
                      <a:pt x="88" y="48"/>
                    </a:lnTo>
                    <a:lnTo>
                      <a:pt x="90" y="44"/>
                    </a:lnTo>
                    <a:lnTo>
                      <a:pt x="94" y="40"/>
                    </a:lnTo>
                    <a:lnTo>
                      <a:pt x="98" y="38"/>
                    </a:lnTo>
                    <a:lnTo>
                      <a:pt x="102" y="38"/>
                    </a:lnTo>
                    <a:lnTo>
                      <a:pt x="106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20" y="60"/>
                    </a:lnTo>
                    <a:lnTo>
                      <a:pt x="120" y="64"/>
                    </a:lnTo>
                    <a:lnTo>
                      <a:pt x="122" y="70"/>
                    </a:lnTo>
                    <a:lnTo>
                      <a:pt x="126" y="78"/>
                    </a:lnTo>
                    <a:lnTo>
                      <a:pt x="130" y="82"/>
                    </a:lnTo>
                    <a:lnTo>
                      <a:pt x="134" y="86"/>
                    </a:lnTo>
                    <a:lnTo>
                      <a:pt x="136" y="112"/>
                    </a:lnTo>
                    <a:lnTo>
                      <a:pt x="130" y="110"/>
                    </a:lnTo>
                    <a:lnTo>
                      <a:pt x="120" y="110"/>
                    </a:lnTo>
                    <a:lnTo>
                      <a:pt x="108" y="110"/>
                    </a:lnTo>
                    <a:lnTo>
                      <a:pt x="100" y="114"/>
                    </a:lnTo>
                    <a:lnTo>
                      <a:pt x="96" y="118"/>
                    </a:lnTo>
                    <a:lnTo>
                      <a:pt x="92" y="122"/>
                    </a:lnTo>
                    <a:lnTo>
                      <a:pt x="92" y="128"/>
                    </a:lnTo>
                    <a:lnTo>
                      <a:pt x="90" y="134"/>
                    </a:lnTo>
                    <a:lnTo>
                      <a:pt x="92" y="138"/>
                    </a:lnTo>
                    <a:lnTo>
                      <a:pt x="94" y="144"/>
                    </a:lnTo>
                    <a:lnTo>
                      <a:pt x="96" y="148"/>
                    </a:lnTo>
                    <a:lnTo>
                      <a:pt x="98" y="154"/>
                    </a:lnTo>
                    <a:lnTo>
                      <a:pt x="92" y="152"/>
                    </a:lnTo>
                    <a:lnTo>
                      <a:pt x="86" y="150"/>
                    </a:lnTo>
                    <a:lnTo>
                      <a:pt x="76" y="144"/>
                    </a:lnTo>
                    <a:lnTo>
                      <a:pt x="68" y="136"/>
                    </a:lnTo>
                    <a:lnTo>
                      <a:pt x="60" y="128"/>
                    </a:lnTo>
                    <a:lnTo>
                      <a:pt x="52" y="128"/>
                    </a:lnTo>
                    <a:lnTo>
                      <a:pt x="52" y="150"/>
                    </a:lnTo>
                    <a:lnTo>
                      <a:pt x="50" y="158"/>
                    </a:lnTo>
                    <a:lnTo>
                      <a:pt x="48" y="166"/>
                    </a:lnTo>
                    <a:lnTo>
                      <a:pt x="48" y="176"/>
                    </a:lnTo>
                    <a:lnTo>
                      <a:pt x="46" y="188"/>
                    </a:lnTo>
                    <a:lnTo>
                      <a:pt x="48" y="192"/>
                    </a:lnTo>
                    <a:lnTo>
                      <a:pt x="48" y="200"/>
                    </a:lnTo>
                    <a:lnTo>
                      <a:pt x="52" y="204"/>
                    </a:lnTo>
                    <a:lnTo>
                      <a:pt x="60" y="206"/>
                    </a:lnTo>
                    <a:lnTo>
                      <a:pt x="60" y="216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66" y="234"/>
                    </a:lnTo>
                    <a:lnTo>
                      <a:pt x="68" y="238"/>
                    </a:lnTo>
                    <a:lnTo>
                      <a:pt x="70" y="240"/>
                    </a:lnTo>
                    <a:lnTo>
                      <a:pt x="74" y="244"/>
                    </a:lnTo>
                    <a:lnTo>
                      <a:pt x="84" y="248"/>
                    </a:lnTo>
                    <a:lnTo>
                      <a:pt x="104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6" name="Freeform 255"/>
              <p:cNvSpPr/>
              <p:nvPr/>
            </p:nvSpPr>
            <p:spPr bwMode="auto">
              <a:xfrm>
                <a:off x="6977481" y="4373835"/>
                <a:ext cx="106086" cy="161948"/>
              </a:xfrm>
              <a:custGeom>
                <a:avLst/>
                <a:gdLst>
                  <a:gd name="T0" fmla="*/ 2147483647 w 72"/>
                  <a:gd name="T1" fmla="*/ 2147483647 h 102"/>
                  <a:gd name="T2" fmla="*/ 2147483647 w 72"/>
                  <a:gd name="T3" fmla="*/ 2147483647 h 102"/>
                  <a:gd name="T4" fmla="*/ 2147483647 w 72"/>
                  <a:gd name="T5" fmla="*/ 2147483647 h 102"/>
                  <a:gd name="T6" fmla="*/ 2147483647 w 72"/>
                  <a:gd name="T7" fmla="*/ 2147483647 h 102"/>
                  <a:gd name="T8" fmla="*/ 2147483647 w 72"/>
                  <a:gd name="T9" fmla="*/ 2147483647 h 102"/>
                  <a:gd name="T10" fmla="*/ 2147483647 w 72"/>
                  <a:gd name="T11" fmla="*/ 2147483647 h 102"/>
                  <a:gd name="T12" fmla="*/ 2147483647 w 72"/>
                  <a:gd name="T13" fmla="*/ 2147483647 h 102"/>
                  <a:gd name="T14" fmla="*/ 2147483647 w 72"/>
                  <a:gd name="T15" fmla="*/ 2147483647 h 102"/>
                  <a:gd name="T16" fmla="*/ 2147483647 w 72"/>
                  <a:gd name="T17" fmla="*/ 2147483647 h 102"/>
                  <a:gd name="T18" fmla="*/ 2147483647 w 72"/>
                  <a:gd name="T19" fmla="*/ 0 h 102"/>
                  <a:gd name="T20" fmla="*/ 0 w 72"/>
                  <a:gd name="T21" fmla="*/ 0 h 102"/>
                  <a:gd name="T22" fmla="*/ 2147483647 w 72"/>
                  <a:gd name="T23" fmla="*/ 2147483647 h 102"/>
                  <a:gd name="T24" fmla="*/ 2147483647 w 72"/>
                  <a:gd name="T25" fmla="*/ 2147483647 h 102"/>
                  <a:gd name="T26" fmla="*/ 2147483647 w 72"/>
                  <a:gd name="T27" fmla="*/ 2147483647 h 102"/>
                  <a:gd name="T28" fmla="*/ 2147483647 w 72"/>
                  <a:gd name="T29" fmla="*/ 2147483647 h 102"/>
                  <a:gd name="T30" fmla="*/ 2147483647 w 72"/>
                  <a:gd name="T31" fmla="*/ 2147483647 h 102"/>
                  <a:gd name="T32" fmla="*/ 2147483647 w 72"/>
                  <a:gd name="T33" fmla="*/ 2147483647 h 102"/>
                  <a:gd name="T34" fmla="*/ 2147483647 w 72"/>
                  <a:gd name="T35" fmla="*/ 2147483647 h 102"/>
                  <a:gd name="T36" fmla="*/ 2147483647 w 72"/>
                  <a:gd name="T37" fmla="*/ 2147483647 h 102"/>
                  <a:gd name="T38" fmla="*/ 2147483647 w 72"/>
                  <a:gd name="T39" fmla="*/ 2147483647 h 102"/>
                  <a:gd name="T40" fmla="*/ 2147483647 w 72"/>
                  <a:gd name="T41" fmla="*/ 2147483647 h 102"/>
                  <a:gd name="T42" fmla="*/ 2147483647 w 72"/>
                  <a:gd name="T43" fmla="*/ 2147483647 h 102"/>
                  <a:gd name="T44" fmla="*/ 2147483647 w 72"/>
                  <a:gd name="T45" fmla="*/ 2147483647 h 102"/>
                  <a:gd name="T46" fmla="*/ 2147483647 w 72"/>
                  <a:gd name="T47" fmla="*/ 2147483647 h 102"/>
                  <a:gd name="T48" fmla="*/ 2147483647 w 72"/>
                  <a:gd name="T49" fmla="*/ 2147483647 h 102"/>
                  <a:gd name="T50" fmla="*/ 2147483647 w 72"/>
                  <a:gd name="T51" fmla="*/ 2147483647 h 102"/>
                  <a:gd name="T52" fmla="*/ 2147483647 w 72"/>
                  <a:gd name="T53" fmla="*/ 2147483647 h 102"/>
                  <a:gd name="T54" fmla="*/ 2147483647 w 72"/>
                  <a:gd name="T55" fmla="*/ 2147483647 h 102"/>
                  <a:gd name="T56" fmla="*/ 2147483647 w 72"/>
                  <a:gd name="T57" fmla="*/ 2147483647 h 102"/>
                  <a:gd name="T58" fmla="*/ 2147483647 w 72"/>
                  <a:gd name="T59" fmla="*/ 2147483647 h 102"/>
                  <a:gd name="T60" fmla="*/ 2147483647 w 72"/>
                  <a:gd name="T61" fmla="*/ 2147483647 h 102"/>
                  <a:gd name="T62" fmla="*/ 2147483647 w 72"/>
                  <a:gd name="T63" fmla="*/ 2147483647 h 102"/>
                  <a:gd name="T64" fmla="*/ 2147483647 w 72"/>
                  <a:gd name="T65" fmla="*/ 2147483647 h 102"/>
                  <a:gd name="T66" fmla="*/ 2147483647 w 72"/>
                  <a:gd name="T67" fmla="*/ 2147483647 h 1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2"/>
                  <a:gd name="T103" fmla="*/ 0 h 102"/>
                  <a:gd name="T104" fmla="*/ 72 w 72"/>
                  <a:gd name="T105" fmla="*/ 102 h 10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2" h="102">
                    <a:moveTo>
                      <a:pt x="42" y="12"/>
                    </a:moveTo>
                    <a:lnTo>
                      <a:pt x="34" y="12"/>
                    </a:lnTo>
                    <a:lnTo>
                      <a:pt x="32" y="18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4" y="1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6" y="24"/>
                    </a:lnTo>
                    <a:lnTo>
                      <a:pt x="10" y="36"/>
                    </a:lnTo>
                    <a:lnTo>
                      <a:pt x="14" y="46"/>
                    </a:lnTo>
                    <a:lnTo>
                      <a:pt x="18" y="54"/>
                    </a:lnTo>
                    <a:lnTo>
                      <a:pt x="34" y="72"/>
                    </a:lnTo>
                    <a:lnTo>
                      <a:pt x="50" y="86"/>
                    </a:lnTo>
                    <a:lnTo>
                      <a:pt x="58" y="96"/>
                    </a:lnTo>
                    <a:lnTo>
                      <a:pt x="66" y="102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96"/>
                    </a:lnTo>
                    <a:lnTo>
                      <a:pt x="72" y="90"/>
                    </a:lnTo>
                    <a:lnTo>
                      <a:pt x="70" y="84"/>
                    </a:lnTo>
                    <a:lnTo>
                      <a:pt x="66" y="74"/>
                    </a:lnTo>
                    <a:lnTo>
                      <a:pt x="62" y="68"/>
                    </a:lnTo>
                    <a:lnTo>
                      <a:pt x="60" y="64"/>
                    </a:lnTo>
                    <a:lnTo>
                      <a:pt x="58" y="60"/>
                    </a:lnTo>
                    <a:lnTo>
                      <a:pt x="58" y="40"/>
                    </a:lnTo>
                    <a:lnTo>
                      <a:pt x="58" y="32"/>
                    </a:lnTo>
                    <a:lnTo>
                      <a:pt x="52" y="24"/>
                    </a:lnTo>
                    <a:lnTo>
                      <a:pt x="4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7" name="Freeform 256"/>
              <p:cNvSpPr/>
              <p:nvPr/>
            </p:nvSpPr>
            <p:spPr bwMode="auto">
              <a:xfrm>
                <a:off x="6754930" y="3740644"/>
                <a:ext cx="197182" cy="503101"/>
              </a:xfrm>
              <a:custGeom>
                <a:avLst/>
                <a:gdLst>
                  <a:gd name="T0" fmla="*/ 0 w 134"/>
                  <a:gd name="T1" fmla="*/ 2147483647 h 318"/>
                  <a:gd name="T2" fmla="*/ 2147483647 w 134"/>
                  <a:gd name="T3" fmla="*/ 2147483647 h 318"/>
                  <a:gd name="T4" fmla="*/ 2147483647 w 134"/>
                  <a:gd name="T5" fmla="*/ 2147483647 h 318"/>
                  <a:gd name="T6" fmla="*/ 2147483647 w 134"/>
                  <a:gd name="T7" fmla="*/ 2147483647 h 318"/>
                  <a:gd name="T8" fmla="*/ 2147483647 w 134"/>
                  <a:gd name="T9" fmla="*/ 2147483647 h 318"/>
                  <a:gd name="T10" fmla="*/ 2147483647 w 134"/>
                  <a:gd name="T11" fmla="*/ 2147483647 h 318"/>
                  <a:gd name="T12" fmla="*/ 2147483647 w 134"/>
                  <a:gd name="T13" fmla="*/ 2147483647 h 318"/>
                  <a:gd name="T14" fmla="*/ 2147483647 w 134"/>
                  <a:gd name="T15" fmla="*/ 2147483647 h 318"/>
                  <a:gd name="T16" fmla="*/ 2147483647 w 134"/>
                  <a:gd name="T17" fmla="*/ 2147483647 h 318"/>
                  <a:gd name="T18" fmla="*/ 2147483647 w 134"/>
                  <a:gd name="T19" fmla="*/ 2147483647 h 318"/>
                  <a:gd name="T20" fmla="*/ 2147483647 w 134"/>
                  <a:gd name="T21" fmla="*/ 2147483647 h 318"/>
                  <a:gd name="T22" fmla="*/ 2147483647 w 134"/>
                  <a:gd name="T23" fmla="*/ 2147483647 h 318"/>
                  <a:gd name="T24" fmla="*/ 2147483647 w 134"/>
                  <a:gd name="T25" fmla="*/ 2147483647 h 318"/>
                  <a:gd name="T26" fmla="*/ 2147483647 w 134"/>
                  <a:gd name="T27" fmla="*/ 2147483647 h 318"/>
                  <a:gd name="T28" fmla="*/ 2147483647 w 134"/>
                  <a:gd name="T29" fmla="*/ 2147483647 h 318"/>
                  <a:gd name="T30" fmla="*/ 2147483647 w 134"/>
                  <a:gd name="T31" fmla="*/ 2147483647 h 318"/>
                  <a:gd name="T32" fmla="*/ 2147483647 w 134"/>
                  <a:gd name="T33" fmla="*/ 2147483647 h 318"/>
                  <a:gd name="T34" fmla="*/ 2147483647 w 134"/>
                  <a:gd name="T35" fmla="*/ 2147483647 h 318"/>
                  <a:gd name="T36" fmla="*/ 2147483647 w 134"/>
                  <a:gd name="T37" fmla="*/ 2147483647 h 318"/>
                  <a:gd name="T38" fmla="*/ 2147483647 w 134"/>
                  <a:gd name="T39" fmla="*/ 2147483647 h 318"/>
                  <a:gd name="T40" fmla="*/ 2147483647 w 134"/>
                  <a:gd name="T41" fmla="*/ 2147483647 h 318"/>
                  <a:gd name="T42" fmla="*/ 2147483647 w 134"/>
                  <a:gd name="T43" fmla="*/ 2147483647 h 318"/>
                  <a:gd name="T44" fmla="*/ 2147483647 w 134"/>
                  <a:gd name="T45" fmla="*/ 2147483647 h 318"/>
                  <a:gd name="T46" fmla="*/ 2147483647 w 134"/>
                  <a:gd name="T47" fmla="*/ 2147483647 h 318"/>
                  <a:gd name="T48" fmla="*/ 2147483647 w 134"/>
                  <a:gd name="T49" fmla="*/ 2147483647 h 318"/>
                  <a:gd name="T50" fmla="*/ 2147483647 w 134"/>
                  <a:gd name="T51" fmla="*/ 2147483647 h 318"/>
                  <a:gd name="T52" fmla="*/ 2147483647 w 134"/>
                  <a:gd name="T53" fmla="*/ 2147483647 h 318"/>
                  <a:gd name="T54" fmla="*/ 2147483647 w 134"/>
                  <a:gd name="T55" fmla="*/ 2147483647 h 318"/>
                  <a:gd name="T56" fmla="*/ 2147483647 w 134"/>
                  <a:gd name="T57" fmla="*/ 2147483647 h 318"/>
                  <a:gd name="T58" fmla="*/ 2147483647 w 134"/>
                  <a:gd name="T59" fmla="*/ 2147483647 h 318"/>
                  <a:gd name="T60" fmla="*/ 2147483647 w 134"/>
                  <a:gd name="T61" fmla="*/ 2147483647 h 318"/>
                  <a:gd name="T62" fmla="*/ 2147483647 w 134"/>
                  <a:gd name="T63" fmla="*/ 2147483647 h 318"/>
                  <a:gd name="T64" fmla="*/ 2147483647 w 134"/>
                  <a:gd name="T65" fmla="*/ 2147483647 h 318"/>
                  <a:gd name="T66" fmla="*/ 2147483647 w 134"/>
                  <a:gd name="T67" fmla="*/ 2147483647 h 318"/>
                  <a:gd name="T68" fmla="*/ 2147483647 w 134"/>
                  <a:gd name="T69" fmla="*/ 2147483647 h 318"/>
                  <a:gd name="T70" fmla="*/ 2147483647 w 134"/>
                  <a:gd name="T71" fmla="*/ 2147483647 h 318"/>
                  <a:gd name="T72" fmla="*/ 2147483647 w 134"/>
                  <a:gd name="T73" fmla="*/ 2147483647 h 318"/>
                  <a:gd name="T74" fmla="*/ 2147483647 w 134"/>
                  <a:gd name="T75" fmla="*/ 2147483647 h 318"/>
                  <a:gd name="T76" fmla="*/ 2147483647 w 134"/>
                  <a:gd name="T77" fmla="*/ 2147483647 h 318"/>
                  <a:gd name="T78" fmla="*/ 2147483647 w 134"/>
                  <a:gd name="T79" fmla="*/ 2147483647 h 318"/>
                  <a:gd name="T80" fmla="*/ 2147483647 w 134"/>
                  <a:gd name="T81" fmla="*/ 2147483647 h 318"/>
                  <a:gd name="T82" fmla="*/ 2147483647 w 134"/>
                  <a:gd name="T83" fmla="*/ 2147483647 h 318"/>
                  <a:gd name="T84" fmla="*/ 2147483647 w 134"/>
                  <a:gd name="T85" fmla="*/ 2147483647 h 318"/>
                  <a:gd name="T86" fmla="*/ 2147483647 w 134"/>
                  <a:gd name="T87" fmla="*/ 2147483647 h 318"/>
                  <a:gd name="T88" fmla="*/ 2147483647 w 134"/>
                  <a:gd name="T89" fmla="*/ 2147483647 h 318"/>
                  <a:gd name="T90" fmla="*/ 2147483647 w 134"/>
                  <a:gd name="T91" fmla="*/ 2147483647 h 318"/>
                  <a:gd name="T92" fmla="*/ 2147483647 w 134"/>
                  <a:gd name="T93" fmla="*/ 0 h 318"/>
                  <a:gd name="T94" fmla="*/ 2147483647 w 134"/>
                  <a:gd name="T95" fmla="*/ 2147483647 h 318"/>
                  <a:gd name="T96" fmla="*/ 2147483647 w 134"/>
                  <a:gd name="T97" fmla="*/ 2147483647 h 318"/>
                  <a:gd name="T98" fmla="*/ 2147483647 w 134"/>
                  <a:gd name="T99" fmla="*/ 2147483647 h 318"/>
                  <a:gd name="T100" fmla="*/ 2147483647 w 134"/>
                  <a:gd name="T101" fmla="*/ 2147483647 h 318"/>
                  <a:gd name="T102" fmla="*/ 2147483647 w 134"/>
                  <a:gd name="T103" fmla="*/ 2147483647 h 318"/>
                  <a:gd name="T104" fmla="*/ 2147483647 w 134"/>
                  <a:gd name="T105" fmla="*/ 2147483647 h 318"/>
                  <a:gd name="T106" fmla="*/ 2147483647 w 134"/>
                  <a:gd name="T107" fmla="*/ 2147483647 h 318"/>
                  <a:gd name="T108" fmla="*/ 2147483647 w 134"/>
                  <a:gd name="T109" fmla="*/ 2147483647 h 318"/>
                  <a:gd name="T110" fmla="*/ 2147483647 w 134"/>
                  <a:gd name="T111" fmla="*/ 2147483647 h 318"/>
                  <a:gd name="T112" fmla="*/ 2147483647 w 134"/>
                  <a:gd name="T113" fmla="*/ 2147483647 h 318"/>
                  <a:gd name="T114" fmla="*/ 2147483647 w 134"/>
                  <a:gd name="T115" fmla="*/ 2147483647 h 318"/>
                  <a:gd name="T116" fmla="*/ 2147483647 w 134"/>
                  <a:gd name="T117" fmla="*/ 2147483647 h 318"/>
                  <a:gd name="T118" fmla="*/ 2147483647 w 134"/>
                  <a:gd name="T119" fmla="*/ 2147483647 h 318"/>
                  <a:gd name="T120" fmla="*/ 2147483647 w 134"/>
                  <a:gd name="T121" fmla="*/ 2147483647 h 318"/>
                  <a:gd name="T122" fmla="*/ 0 w 134"/>
                  <a:gd name="T123" fmla="*/ 2147483647 h 3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34"/>
                  <a:gd name="T187" fmla="*/ 0 h 318"/>
                  <a:gd name="T188" fmla="*/ 134 w 134"/>
                  <a:gd name="T189" fmla="*/ 318 h 31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34" h="318">
                    <a:moveTo>
                      <a:pt x="0" y="136"/>
                    </a:moveTo>
                    <a:lnTo>
                      <a:pt x="0" y="140"/>
                    </a:lnTo>
                    <a:lnTo>
                      <a:pt x="14" y="152"/>
                    </a:lnTo>
                    <a:lnTo>
                      <a:pt x="28" y="166"/>
                    </a:lnTo>
                    <a:lnTo>
                      <a:pt x="36" y="172"/>
                    </a:lnTo>
                    <a:lnTo>
                      <a:pt x="42" y="180"/>
                    </a:lnTo>
                    <a:lnTo>
                      <a:pt x="46" y="190"/>
                    </a:lnTo>
                    <a:lnTo>
                      <a:pt x="48" y="198"/>
                    </a:lnTo>
                    <a:lnTo>
                      <a:pt x="48" y="204"/>
                    </a:lnTo>
                    <a:lnTo>
                      <a:pt x="46" y="212"/>
                    </a:lnTo>
                    <a:lnTo>
                      <a:pt x="44" y="218"/>
                    </a:lnTo>
                    <a:lnTo>
                      <a:pt x="44" y="224"/>
                    </a:lnTo>
                    <a:lnTo>
                      <a:pt x="44" y="226"/>
                    </a:lnTo>
                    <a:lnTo>
                      <a:pt x="48" y="226"/>
                    </a:lnTo>
                    <a:lnTo>
                      <a:pt x="56" y="224"/>
                    </a:lnTo>
                    <a:lnTo>
                      <a:pt x="58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0" y="224"/>
                    </a:lnTo>
                    <a:lnTo>
                      <a:pt x="84" y="216"/>
                    </a:lnTo>
                    <a:lnTo>
                      <a:pt x="84" y="206"/>
                    </a:lnTo>
                    <a:lnTo>
                      <a:pt x="90" y="212"/>
                    </a:lnTo>
                    <a:lnTo>
                      <a:pt x="96" y="220"/>
                    </a:lnTo>
                    <a:lnTo>
                      <a:pt x="102" y="234"/>
                    </a:lnTo>
                    <a:lnTo>
                      <a:pt x="106" y="252"/>
                    </a:lnTo>
                    <a:lnTo>
                      <a:pt x="110" y="268"/>
                    </a:lnTo>
                    <a:lnTo>
                      <a:pt x="118" y="276"/>
                    </a:lnTo>
                    <a:lnTo>
                      <a:pt x="122" y="282"/>
                    </a:lnTo>
                    <a:lnTo>
                      <a:pt x="122" y="286"/>
                    </a:lnTo>
                    <a:lnTo>
                      <a:pt x="124" y="304"/>
                    </a:lnTo>
                    <a:lnTo>
                      <a:pt x="124" y="310"/>
                    </a:lnTo>
                    <a:lnTo>
                      <a:pt x="122" y="318"/>
                    </a:lnTo>
                    <a:lnTo>
                      <a:pt x="128" y="318"/>
                    </a:lnTo>
                    <a:lnTo>
                      <a:pt x="132" y="312"/>
                    </a:lnTo>
                    <a:lnTo>
                      <a:pt x="134" y="308"/>
                    </a:lnTo>
                    <a:lnTo>
                      <a:pt x="134" y="302"/>
                    </a:lnTo>
                    <a:lnTo>
                      <a:pt x="134" y="292"/>
                    </a:lnTo>
                    <a:lnTo>
                      <a:pt x="130" y="280"/>
                    </a:lnTo>
                    <a:lnTo>
                      <a:pt x="124" y="270"/>
                    </a:lnTo>
                    <a:lnTo>
                      <a:pt x="120" y="262"/>
                    </a:lnTo>
                    <a:lnTo>
                      <a:pt x="108" y="252"/>
                    </a:lnTo>
                    <a:lnTo>
                      <a:pt x="110" y="246"/>
                    </a:lnTo>
                    <a:lnTo>
                      <a:pt x="110" y="240"/>
                    </a:lnTo>
                    <a:lnTo>
                      <a:pt x="112" y="234"/>
                    </a:lnTo>
                    <a:lnTo>
                      <a:pt x="112" y="228"/>
                    </a:lnTo>
                    <a:lnTo>
                      <a:pt x="112" y="220"/>
                    </a:lnTo>
                    <a:lnTo>
                      <a:pt x="110" y="214"/>
                    </a:lnTo>
                    <a:lnTo>
                      <a:pt x="102" y="204"/>
                    </a:lnTo>
                    <a:lnTo>
                      <a:pt x="94" y="196"/>
                    </a:lnTo>
                    <a:lnTo>
                      <a:pt x="92" y="190"/>
                    </a:lnTo>
                    <a:lnTo>
                      <a:pt x="90" y="180"/>
                    </a:lnTo>
                    <a:lnTo>
                      <a:pt x="92" y="172"/>
                    </a:lnTo>
                    <a:lnTo>
                      <a:pt x="94" y="168"/>
                    </a:lnTo>
                    <a:lnTo>
                      <a:pt x="98" y="162"/>
                    </a:lnTo>
                    <a:lnTo>
                      <a:pt x="106" y="156"/>
                    </a:lnTo>
                    <a:lnTo>
                      <a:pt x="118" y="148"/>
                    </a:lnTo>
                    <a:lnTo>
                      <a:pt x="124" y="144"/>
                    </a:lnTo>
                    <a:lnTo>
                      <a:pt x="130" y="140"/>
                    </a:lnTo>
                    <a:lnTo>
                      <a:pt x="132" y="134"/>
                    </a:lnTo>
                    <a:lnTo>
                      <a:pt x="134" y="130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0" y="122"/>
                    </a:lnTo>
                    <a:lnTo>
                      <a:pt x="114" y="118"/>
                    </a:lnTo>
                    <a:lnTo>
                      <a:pt x="108" y="116"/>
                    </a:lnTo>
                    <a:lnTo>
                      <a:pt x="110" y="106"/>
                    </a:lnTo>
                    <a:lnTo>
                      <a:pt x="110" y="102"/>
                    </a:lnTo>
                    <a:lnTo>
                      <a:pt x="108" y="98"/>
                    </a:lnTo>
                    <a:lnTo>
                      <a:pt x="104" y="96"/>
                    </a:lnTo>
                    <a:lnTo>
                      <a:pt x="100" y="94"/>
                    </a:lnTo>
                    <a:lnTo>
                      <a:pt x="98" y="90"/>
                    </a:lnTo>
                    <a:lnTo>
                      <a:pt x="96" y="84"/>
                    </a:lnTo>
                    <a:lnTo>
                      <a:pt x="94" y="82"/>
                    </a:lnTo>
                    <a:lnTo>
                      <a:pt x="90" y="82"/>
                    </a:lnTo>
                    <a:lnTo>
                      <a:pt x="84" y="82"/>
                    </a:lnTo>
                    <a:lnTo>
                      <a:pt x="80" y="80"/>
                    </a:lnTo>
                    <a:lnTo>
                      <a:pt x="78" y="76"/>
                    </a:lnTo>
                    <a:lnTo>
                      <a:pt x="76" y="68"/>
                    </a:lnTo>
                    <a:lnTo>
                      <a:pt x="76" y="64"/>
                    </a:lnTo>
                    <a:lnTo>
                      <a:pt x="78" y="58"/>
                    </a:lnTo>
                    <a:lnTo>
                      <a:pt x="82" y="52"/>
                    </a:lnTo>
                    <a:lnTo>
                      <a:pt x="88" y="50"/>
                    </a:lnTo>
                    <a:lnTo>
                      <a:pt x="86" y="48"/>
                    </a:lnTo>
                    <a:lnTo>
                      <a:pt x="88" y="44"/>
                    </a:lnTo>
                    <a:lnTo>
                      <a:pt x="84" y="28"/>
                    </a:lnTo>
                    <a:lnTo>
                      <a:pt x="82" y="18"/>
                    </a:lnTo>
                    <a:lnTo>
                      <a:pt x="80" y="14"/>
                    </a:lnTo>
                    <a:lnTo>
                      <a:pt x="76" y="14"/>
                    </a:lnTo>
                    <a:lnTo>
                      <a:pt x="72" y="12"/>
                    </a:lnTo>
                    <a:lnTo>
                      <a:pt x="72" y="10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20"/>
                    </a:lnTo>
                    <a:lnTo>
                      <a:pt x="50" y="20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30" y="34"/>
                    </a:lnTo>
                    <a:lnTo>
                      <a:pt x="28" y="36"/>
                    </a:lnTo>
                    <a:lnTo>
                      <a:pt x="30" y="40"/>
                    </a:lnTo>
                    <a:lnTo>
                      <a:pt x="32" y="42"/>
                    </a:lnTo>
                    <a:lnTo>
                      <a:pt x="26" y="60"/>
                    </a:lnTo>
                    <a:lnTo>
                      <a:pt x="26" y="62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28" y="70"/>
                    </a:lnTo>
                    <a:lnTo>
                      <a:pt x="26" y="74"/>
                    </a:lnTo>
                    <a:lnTo>
                      <a:pt x="20" y="84"/>
                    </a:lnTo>
                    <a:lnTo>
                      <a:pt x="18" y="84"/>
                    </a:lnTo>
                    <a:lnTo>
                      <a:pt x="16" y="82"/>
                    </a:lnTo>
                    <a:lnTo>
                      <a:pt x="12" y="86"/>
                    </a:lnTo>
                    <a:lnTo>
                      <a:pt x="10" y="86"/>
                    </a:lnTo>
                    <a:lnTo>
                      <a:pt x="12" y="92"/>
                    </a:lnTo>
                    <a:lnTo>
                      <a:pt x="12" y="100"/>
                    </a:lnTo>
                    <a:lnTo>
                      <a:pt x="10" y="110"/>
                    </a:lnTo>
                    <a:lnTo>
                      <a:pt x="10" y="118"/>
                    </a:lnTo>
                    <a:lnTo>
                      <a:pt x="4" y="118"/>
                    </a:lnTo>
                    <a:lnTo>
                      <a:pt x="2" y="124"/>
                    </a:lnTo>
                    <a:lnTo>
                      <a:pt x="0" y="130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8" name="Freeform 257"/>
              <p:cNvSpPr/>
              <p:nvPr/>
            </p:nvSpPr>
            <p:spPr bwMode="auto">
              <a:xfrm>
                <a:off x="6641926" y="3801707"/>
                <a:ext cx="123382" cy="152656"/>
              </a:xfrm>
              <a:custGeom>
                <a:avLst/>
                <a:gdLst>
                  <a:gd name="T0" fmla="*/ 2147483647 w 84"/>
                  <a:gd name="T1" fmla="*/ 2147483647 h 96"/>
                  <a:gd name="T2" fmla="*/ 2147483647 w 84"/>
                  <a:gd name="T3" fmla="*/ 2147483647 h 96"/>
                  <a:gd name="T4" fmla="*/ 2147483647 w 84"/>
                  <a:gd name="T5" fmla="*/ 2147483647 h 96"/>
                  <a:gd name="T6" fmla="*/ 2147483647 w 84"/>
                  <a:gd name="T7" fmla="*/ 2147483647 h 96"/>
                  <a:gd name="T8" fmla="*/ 2147483647 w 84"/>
                  <a:gd name="T9" fmla="*/ 2147483647 h 96"/>
                  <a:gd name="T10" fmla="*/ 2147483647 w 84"/>
                  <a:gd name="T11" fmla="*/ 2147483647 h 96"/>
                  <a:gd name="T12" fmla="*/ 2147483647 w 84"/>
                  <a:gd name="T13" fmla="*/ 2147483647 h 96"/>
                  <a:gd name="T14" fmla="*/ 2147483647 w 84"/>
                  <a:gd name="T15" fmla="*/ 2147483647 h 96"/>
                  <a:gd name="T16" fmla="*/ 2147483647 w 84"/>
                  <a:gd name="T17" fmla="*/ 2147483647 h 96"/>
                  <a:gd name="T18" fmla="*/ 2147483647 w 84"/>
                  <a:gd name="T19" fmla="*/ 2147483647 h 96"/>
                  <a:gd name="T20" fmla="*/ 2147483647 w 84"/>
                  <a:gd name="T21" fmla="*/ 2147483647 h 96"/>
                  <a:gd name="T22" fmla="*/ 2147483647 w 84"/>
                  <a:gd name="T23" fmla="*/ 2147483647 h 96"/>
                  <a:gd name="T24" fmla="*/ 2147483647 w 84"/>
                  <a:gd name="T25" fmla="*/ 2147483647 h 96"/>
                  <a:gd name="T26" fmla="*/ 2147483647 w 84"/>
                  <a:gd name="T27" fmla="*/ 2147483647 h 96"/>
                  <a:gd name="T28" fmla="*/ 2147483647 w 84"/>
                  <a:gd name="T29" fmla="*/ 2147483647 h 96"/>
                  <a:gd name="T30" fmla="*/ 2147483647 w 84"/>
                  <a:gd name="T31" fmla="*/ 2147483647 h 96"/>
                  <a:gd name="T32" fmla="*/ 2147483647 w 84"/>
                  <a:gd name="T33" fmla="*/ 2147483647 h 96"/>
                  <a:gd name="T34" fmla="*/ 0 w 84"/>
                  <a:gd name="T35" fmla="*/ 2147483647 h 96"/>
                  <a:gd name="T36" fmla="*/ 2147483647 w 84"/>
                  <a:gd name="T37" fmla="*/ 0 h 96"/>
                  <a:gd name="T38" fmla="*/ 2147483647 w 84"/>
                  <a:gd name="T39" fmla="*/ 2147483647 h 96"/>
                  <a:gd name="T40" fmla="*/ 2147483647 w 84"/>
                  <a:gd name="T41" fmla="*/ 2147483647 h 96"/>
                  <a:gd name="T42" fmla="*/ 2147483647 w 84"/>
                  <a:gd name="T43" fmla="*/ 2147483647 h 96"/>
                  <a:gd name="T44" fmla="*/ 2147483647 w 84"/>
                  <a:gd name="T45" fmla="*/ 2147483647 h 96"/>
                  <a:gd name="T46" fmla="*/ 2147483647 w 84"/>
                  <a:gd name="T47" fmla="*/ 2147483647 h 96"/>
                  <a:gd name="T48" fmla="*/ 2147483647 w 84"/>
                  <a:gd name="T49" fmla="*/ 2147483647 h 96"/>
                  <a:gd name="T50" fmla="*/ 2147483647 w 84"/>
                  <a:gd name="T51" fmla="*/ 2147483647 h 96"/>
                  <a:gd name="T52" fmla="*/ 2147483647 w 84"/>
                  <a:gd name="T53" fmla="*/ 2147483647 h 96"/>
                  <a:gd name="T54" fmla="*/ 2147483647 w 84"/>
                  <a:gd name="T55" fmla="*/ 2147483647 h 96"/>
                  <a:gd name="T56" fmla="*/ 2147483647 w 84"/>
                  <a:gd name="T57" fmla="*/ 2147483647 h 96"/>
                  <a:gd name="T58" fmla="*/ 2147483647 w 84"/>
                  <a:gd name="T59" fmla="*/ 2147483647 h 96"/>
                  <a:gd name="T60" fmla="*/ 2147483647 w 84"/>
                  <a:gd name="T61" fmla="*/ 2147483647 h 96"/>
                  <a:gd name="T62" fmla="*/ 2147483647 w 84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4"/>
                  <a:gd name="T97" fmla="*/ 0 h 96"/>
                  <a:gd name="T98" fmla="*/ 84 w 84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4" h="96">
                    <a:moveTo>
                      <a:pt x="82" y="82"/>
                    </a:moveTo>
                    <a:lnTo>
                      <a:pt x="80" y="86"/>
                    </a:lnTo>
                    <a:lnTo>
                      <a:pt x="78" y="96"/>
                    </a:lnTo>
                    <a:lnTo>
                      <a:pt x="74" y="88"/>
                    </a:lnTo>
                    <a:lnTo>
                      <a:pt x="72" y="84"/>
                    </a:lnTo>
                    <a:lnTo>
                      <a:pt x="70" y="76"/>
                    </a:lnTo>
                    <a:lnTo>
                      <a:pt x="64" y="70"/>
                    </a:lnTo>
                    <a:lnTo>
                      <a:pt x="58" y="72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48" y="68"/>
                    </a:lnTo>
                    <a:lnTo>
                      <a:pt x="46" y="66"/>
                    </a:lnTo>
                    <a:lnTo>
                      <a:pt x="46" y="72"/>
                    </a:lnTo>
                    <a:lnTo>
                      <a:pt x="40" y="80"/>
                    </a:lnTo>
                    <a:lnTo>
                      <a:pt x="32" y="84"/>
                    </a:lnTo>
                    <a:lnTo>
                      <a:pt x="26" y="86"/>
                    </a:lnTo>
                    <a:lnTo>
                      <a:pt x="24" y="76"/>
                    </a:lnTo>
                    <a:lnTo>
                      <a:pt x="22" y="70"/>
                    </a:lnTo>
                    <a:lnTo>
                      <a:pt x="22" y="62"/>
                    </a:lnTo>
                    <a:lnTo>
                      <a:pt x="20" y="58"/>
                    </a:lnTo>
                    <a:lnTo>
                      <a:pt x="18" y="54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6" y="40"/>
                    </a:lnTo>
                    <a:lnTo>
                      <a:pt x="10" y="36"/>
                    </a:lnTo>
                    <a:lnTo>
                      <a:pt x="8" y="34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2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28" y="16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30" y="24"/>
                    </a:lnTo>
                    <a:lnTo>
                      <a:pt x="34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70" y="26"/>
                    </a:lnTo>
                    <a:lnTo>
                      <a:pt x="70" y="30"/>
                    </a:lnTo>
                    <a:lnTo>
                      <a:pt x="52" y="50"/>
                    </a:lnTo>
                    <a:lnTo>
                      <a:pt x="56" y="56"/>
                    </a:lnTo>
                    <a:lnTo>
                      <a:pt x="60" y="60"/>
                    </a:lnTo>
                    <a:lnTo>
                      <a:pt x="62" y="62"/>
                    </a:lnTo>
                    <a:lnTo>
                      <a:pt x="66" y="60"/>
                    </a:lnTo>
                    <a:lnTo>
                      <a:pt x="68" y="56"/>
                    </a:lnTo>
                    <a:lnTo>
                      <a:pt x="68" y="52"/>
                    </a:lnTo>
                    <a:lnTo>
                      <a:pt x="70" y="50"/>
                    </a:lnTo>
                    <a:lnTo>
                      <a:pt x="74" y="56"/>
                    </a:lnTo>
                    <a:lnTo>
                      <a:pt x="78" y="66"/>
                    </a:lnTo>
                    <a:lnTo>
                      <a:pt x="78" y="76"/>
                    </a:lnTo>
                    <a:lnTo>
                      <a:pt x="82" y="78"/>
                    </a:lnTo>
                    <a:lnTo>
                      <a:pt x="84" y="80"/>
                    </a:lnTo>
                    <a:lnTo>
                      <a:pt x="8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9" name="Freeform 258"/>
              <p:cNvSpPr/>
              <p:nvPr/>
            </p:nvSpPr>
            <p:spPr bwMode="auto">
              <a:xfrm>
                <a:off x="6202591" y="3533563"/>
                <a:ext cx="635363" cy="795138"/>
              </a:xfrm>
              <a:custGeom>
                <a:avLst/>
                <a:gdLst>
                  <a:gd name="T0" fmla="*/ 2147483647 w 434"/>
                  <a:gd name="T1" fmla="*/ 2147483647 h 502"/>
                  <a:gd name="T2" fmla="*/ 2147483647 w 434"/>
                  <a:gd name="T3" fmla="*/ 2147483647 h 502"/>
                  <a:gd name="T4" fmla="*/ 2147483647 w 434"/>
                  <a:gd name="T5" fmla="*/ 2147483647 h 502"/>
                  <a:gd name="T6" fmla="*/ 2147483647 w 434"/>
                  <a:gd name="T7" fmla="*/ 2147483647 h 502"/>
                  <a:gd name="T8" fmla="*/ 2147483647 w 434"/>
                  <a:gd name="T9" fmla="*/ 2147483647 h 502"/>
                  <a:gd name="T10" fmla="*/ 2147483647 w 434"/>
                  <a:gd name="T11" fmla="*/ 2147483647 h 502"/>
                  <a:gd name="T12" fmla="*/ 2147483647 w 434"/>
                  <a:gd name="T13" fmla="*/ 2147483647 h 502"/>
                  <a:gd name="T14" fmla="*/ 2147483647 w 434"/>
                  <a:gd name="T15" fmla="*/ 2147483647 h 502"/>
                  <a:gd name="T16" fmla="*/ 2147483647 w 434"/>
                  <a:gd name="T17" fmla="*/ 2147483647 h 502"/>
                  <a:gd name="T18" fmla="*/ 2147483647 w 434"/>
                  <a:gd name="T19" fmla="*/ 2147483647 h 502"/>
                  <a:gd name="T20" fmla="*/ 2147483647 w 434"/>
                  <a:gd name="T21" fmla="*/ 2147483647 h 502"/>
                  <a:gd name="T22" fmla="*/ 2147483647 w 434"/>
                  <a:gd name="T23" fmla="*/ 2147483647 h 502"/>
                  <a:gd name="T24" fmla="*/ 2147483647 w 434"/>
                  <a:gd name="T25" fmla="*/ 2147483647 h 502"/>
                  <a:gd name="T26" fmla="*/ 2147483647 w 434"/>
                  <a:gd name="T27" fmla="*/ 2147483647 h 502"/>
                  <a:gd name="T28" fmla="*/ 2147483647 w 434"/>
                  <a:gd name="T29" fmla="*/ 2147483647 h 502"/>
                  <a:gd name="T30" fmla="*/ 2147483647 w 434"/>
                  <a:gd name="T31" fmla="*/ 2147483647 h 502"/>
                  <a:gd name="T32" fmla="*/ 2147483647 w 434"/>
                  <a:gd name="T33" fmla="*/ 2147483647 h 502"/>
                  <a:gd name="T34" fmla="*/ 2147483647 w 434"/>
                  <a:gd name="T35" fmla="*/ 2147483647 h 502"/>
                  <a:gd name="T36" fmla="*/ 2147483647 w 434"/>
                  <a:gd name="T37" fmla="*/ 2147483647 h 502"/>
                  <a:gd name="T38" fmla="*/ 2147483647 w 434"/>
                  <a:gd name="T39" fmla="*/ 2147483647 h 502"/>
                  <a:gd name="T40" fmla="*/ 2147483647 w 434"/>
                  <a:gd name="T41" fmla="*/ 2147483647 h 502"/>
                  <a:gd name="T42" fmla="*/ 2147483647 w 434"/>
                  <a:gd name="T43" fmla="*/ 2147483647 h 502"/>
                  <a:gd name="T44" fmla="*/ 2147483647 w 434"/>
                  <a:gd name="T45" fmla="*/ 2147483647 h 502"/>
                  <a:gd name="T46" fmla="*/ 2147483647 w 434"/>
                  <a:gd name="T47" fmla="*/ 2147483647 h 502"/>
                  <a:gd name="T48" fmla="*/ 2147483647 w 434"/>
                  <a:gd name="T49" fmla="*/ 2147483647 h 502"/>
                  <a:gd name="T50" fmla="*/ 2147483647 w 434"/>
                  <a:gd name="T51" fmla="*/ 2147483647 h 502"/>
                  <a:gd name="T52" fmla="*/ 2147483647 w 434"/>
                  <a:gd name="T53" fmla="*/ 2147483647 h 502"/>
                  <a:gd name="T54" fmla="*/ 2147483647 w 434"/>
                  <a:gd name="T55" fmla="*/ 2147483647 h 502"/>
                  <a:gd name="T56" fmla="*/ 2147483647 w 434"/>
                  <a:gd name="T57" fmla="*/ 2147483647 h 502"/>
                  <a:gd name="T58" fmla="*/ 2147483647 w 434"/>
                  <a:gd name="T59" fmla="*/ 2147483647 h 502"/>
                  <a:gd name="T60" fmla="*/ 2147483647 w 434"/>
                  <a:gd name="T61" fmla="*/ 2147483647 h 502"/>
                  <a:gd name="T62" fmla="*/ 0 w 434"/>
                  <a:gd name="T63" fmla="*/ 2147483647 h 502"/>
                  <a:gd name="T64" fmla="*/ 2147483647 w 434"/>
                  <a:gd name="T65" fmla="*/ 2147483647 h 502"/>
                  <a:gd name="T66" fmla="*/ 2147483647 w 434"/>
                  <a:gd name="T67" fmla="*/ 2147483647 h 502"/>
                  <a:gd name="T68" fmla="*/ 2147483647 w 434"/>
                  <a:gd name="T69" fmla="*/ 2147483647 h 502"/>
                  <a:gd name="T70" fmla="*/ 2147483647 w 434"/>
                  <a:gd name="T71" fmla="*/ 2147483647 h 502"/>
                  <a:gd name="T72" fmla="*/ 2147483647 w 434"/>
                  <a:gd name="T73" fmla="*/ 2147483647 h 502"/>
                  <a:gd name="T74" fmla="*/ 2147483647 w 434"/>
                  <a:gd name="T75" fmla="*/ 2147483647 h 502"/>
                  <a:gd name="T76" fmla="*/ 2147483647 w 434"/>
                  <a:gd name="T77" fmla="*/ 2147483647 h 502"/>
                  <a:gd name="T78" fmla="*/ 2147483647 w 434"/>
                  <a:gd name="T79" fmla="*/ 2147483647 h 502"/>
                  <a:gd name="T80" fmla="*/ 2147483647 w 434"/>
                  <a:gd name="T81" fmla="*/ 2147483647 h 502"/>
                  <a:gd name="T82" fmla="*/ 2147483647 w 434"/>
                  <a:gd name="T83" fmla="*/ 2147483647 h 502"/>
                  <a:gd name="T84" fmla="*/ 2147483647 w 434"/>
                  <a:gd name="T85" fmla="*/ 2147483647 h 502"/>
                  <a:gd name="T86" fmla="*/ 2147483647 w 434"/>
                  <a:gd name="T87" fmla="*/ 0 h 502"/>
                  <a:gd name="T88" fmla="*/ 2147483647 w 434"/>
                  <a:gd name="T89" fmla="*/ 2147483647 h 502"/>
                  <a:gd name="T90" fmla="*/ 2147483647 w 434"/>
                  <a:gd name="T91" fmla="*/ 2147483647 h 502"/>
                  <a:gd name="T92" fmla="*/ 2147483647 w 434"/>
                  <a:gd name="T93" fmla="*/ 2147483647 h 502"/>
                  <a:gd name="T94" fmla="*/ 2147483647 w 434"/>
                  <a:gd name="T95" fmla="*/ 2147483647 h 502"/>
                  <a:gd name="T96" fmla="*/ 2147483647 w 434"/>
                  <a:gd name="T97" fmla="*/ 2147483647 h 502"/>
                  <a:gd name="T98" fmla="*/ 2147483647 w 434"/>
                  <a:gd name="T99" fmla="*/ 2147483647 h 502"/>
                  <a:gd name="T100" fmla="*/ 2147483647 w 434"/>
                  <a:gd name="T101" fmla="*/ 2147483647 h 502"/>
                  <a:gd name="T102" fmla="*/ 2147483647 w 434"/>
                  <a:gd name="T103" fmla="*/ 2147483647 h 502"/>
                  <a:gd name="T104" fmla="*/ 2147483647 w 434"/>
                  <a:gd name="T105" fmla="*/ 2147483647 h 502"/>
                  <a:gd name="T106" fmla="*/ 2147483647 w 434"/>
                  <a:gd name="T107" fmla="*/ 2147483647 h 502"/>
                  <a:gd name="T108" fmla="*/ 2147483647 w 434"/>
                  <a:gd name="T109" fmla="*/ 2147483647 h 502"/>
                  <a:gd name="T110" fmla="*/ 2147483647 w 434"/>
                  <a:gd name="T111" fmla="*/ 2147483647 h 502"/>
                  <a:gd name="T112" fmla="*/ 2147483647 w 434"/>
                  <a:gd name="T113" fmla="*/ 2147483647 h 502"/>
                  <a:gd name="T114" fmla="*/ 2147483647 w 434"/>
                  <a:gd name="T115" fmla="*/ 2147483647 h 502"/>
                  <a:gd name="T116" fmla="*/ 2147483647 w 434"/>
                  <a:gd name="T117" fmla="*/ 2147483647 h 50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34"/>
                  <a:gd name="T178" fmla="*/ 0 h 502"/>
                  <a:gd name="T179" fmla="*/ 434 w 434"/>
                  <a:gd name="T180" fmla="*/ 502 h 50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34" h="502">
                    <a:moveTo>
                      <a:pt x="434" y="132"/>
                    </a:moveTo>
                    <a:lnTo>
                      <a:pt x="434" y="140"/>
                    </a:lnTo>
                    <a:lnTo>
                      <a:pt x="432" y="146"/>
                    </a:lnTo>
                    <a:lnTo>
                      <a:pt x="434" y="152"/>
                    </a:lnTo>
                    <a:lnTo>
                      <a:pt x="428" y="152"/>
                    </a:lnTo>
                    <a:lnTo>
                      <a:pt x="422" y="154"/>
                    </a:lnTo>
                    <a:lnTo>
                      <a:pt x="414" y="160"/>
                    </a:lnTo>
                    <a:lnTo>
                      <a:pt x="408" y="166"/>
                    </a:lnTo>
                    <a:lnTo>
                      <a:pt x="406" y="168"/>
                    </a:lnTo>
                    <a:lnTo>
                      <a:pt x="408" y="172"/>
                    </a:lnTo>
                    <a:lnTo>
                      <a:pt x="410" y="174"/>
                    </a:lnTo>
                    <a:lnTo>
                      <a:pt x="404" y="192"/>
                    </a:lnTo>
                    <a:lnTo>
                      <a:pt x="404" y="194"/>
                    </a:lnTo>
                    <a:lnTo>
                      <a:pt x="406" y="196"/>
                    </a:lnTo>
                    <a:lnTo>
                      <a:pt x="408" y="196"/>
                    </a:lnTo>
                    <a:lnTo>
                      <a:pt x="406" y="202"/>
                    </a:lnTo>
                    <a:lnTo>
                      <a:pt x="404" y="206"/>
                    </a:lnTo>
                    <a:lnTo>
                      <a:pt x="398" y="216"/>
                    </a:lnTo>
                    <a:lnTo>
                      <a:pt x="396" y="216"/>
                    </a:lnTo>
                    <a:lnTo>
                      <a:pt x="394" y="214"/>
                    </a:lnTo>
                    <a:lnTo>
                      <a:pt x="390" y="218"/>
                    </a:lnTo>
                    <a:lnTo>
                      <a:pt x="388" y="218"/>
                    </a:lnTo>
                    <a:lnTo>
                      <a:pt x="390" y="222"/>
                    </a:lnTo>
                    <a:lnTo>
                      <a:pt x="390" y="226"/>
                    </a:lnTo>
                    <a:lnTo>
                      <a:pt x="388" y="250"/>
                    </a:lnTo>
                    <a:lnTo>
                      <a:pt x="384" y="250"/>
                    </a:lnTo>
                    <a:lnTo>
                      <a:pt x="382" y="248"/>
                    </a:lnTo>
                    <a:lnTo>
                      <a:pt x="380" y="246"/>
                    </a:lnTo>
                    <a:lnTo>
                      <a:pt x="378" y="236"/>
                    </a:lnTo>
                    <a:lnTo>
                      <a:pt x="374" y="226"/>
                    </a:lnTo>
                    <a:lnTo>
                      <a:pt x="370" y="220"/>
                    </a:lnTo>
                    <a:lnTo>
                      <a:pt x="368" y="222"/>
                    </a:lnTo>
                    <a:lnTo>
                      <a:pt x="368" y="226"/>
                    </a:lnTo>
                    <a:lnTo>
                      <a:pt x="366" y="230"/>
                    </a:lnTo>
                    <a:lnTo>
                      <a:pt x="362" y="232"/>
                    </a:lnTo>
                    <a:lnTo>
                      <a:pt x="360" y="230"/>
                    </a:lnTo>
                    <a:lnTo>
                      <a:pt x="356" y="226"/>
                    </a:lnTo>
                    <a:lnTo>
                      <a:pt x="352" y="220"/>
                    </a:lnTo>
                    <a:lnTo>
                      <a:pt x="370" y="200"/>
                    </a:lnTo>
                    <a:lnTo>
                      <a:pt x="370" y="196"/>
                    </a:lnTo>
                    <a:lnTo>
                      <a:pt x="346" y="196"/>
                    </a:lnTo>
                    <a:lnTo>
                      <a:pt x="338" y="196"/>
                    </a:lnTo>
                    <a:lnTo>
                      <a:pt x="334" y="196"/>
                    </a:lnTo>
                    <a:lnTo>
                      <a:pt x="330" y="194"/>
                    </a:lnTo>
                    <a:lnTo>
                      <a:pt x="328" y="192"/>
                    </a:lnTo>
                    <a:lnTo>
                      <a:pt x="328" y="190"/>
                    </a:lnTo>
                    <a:lnTo>
                      <a:pt x="328" y="186"/>
                    </a:lnTo>
                    <a:lnTo>
                      <a:pt x="328" y="182"/>
                    </a:lnTo>
                    <a:lnTo>
                      <a:pt x="324" y="180"/>
                    </a:lnTo>
                    <a:lnTo>
                      <a:pt x="320" y="176"/>
                    </a:lnTo>
                    <a:lnTo>
                      <a:pt x="306" y="170"/>
                    </a:lnTo>
                    <a:lnTo>
                      <a:pt x="302" y="172"/>
                    </a:lnTo>
                    <a:lnTo>
                      <a:pt x="300" y="174"/>
                    </a:lnTo>
                    <a:lnTo>
                      <a:pt x="300" y="176"/>
                    </a:lnTo>
                    <a:lnTo>
                      <a:pt x="302" y="180"/>
                    </a:lnTo>
                    <a:lnTo>
                      <a:pt x="306" y="184"/>
                    </a:lnTo>
                    <a:lnTo>
                      <a:pt x="310" y="188"/>
                    </a:lnTo>
                    <a:lnTo>
                      <a:pt x="312" y="192"/>
                    </a:lnTo>
                    <a:lnTo>
                      <a:pt x="310" y="196"/>
                    </a:lnTo>
                    <a:lnTo>
                      <a:pt x="308" y="196"/>
                    </a:lnTo>
                    <a:lnTo>
                      <a:pt x="306" y="198"/>
                    </a:lnTo>
                    <a:lnTo>
                      <a:pt x="306" y="200"/>
                    </a:lnTo>
                    <a:lnTo>
                      <a:pt x="308" y="204"/>
                    </a:lnTo>
                    <a:lnTo>
                      <a:pt x="310" y="206"/>
                    </a:lnTo>
                    <a:lnTo>
                      <a:pt x="316" y="210"/>
                    </a:lnTo>
                    <a:lnTo>
                      <a:pt x="314" y="220"/>
                    </a:lnTo>
                    <a:lnTo>
                      <a:pt x="314" y="222"/>
                    </a:lnTo>
                    <a:lnTo>
                      <a:pt x="318" y="224"/>
                    </a:lnTo>
                    <a:lnTo>
                      <a:pt x="320" y="228"/>
                    </a:lnTo>
                    <a:lnTo>
                      <a:pt x="322" y="232"/>
                    </a:lnTo>
                    <a:lnTo>
                      <a:pt x="322" y="240"/>
                    </a:lnTo>
                    <a:lnTo>
                      <a:pt x="324" y="246"/>
                    </a:lnTo>
                    <a:lnTo>
                      <a:pt x="326" y="256"/>
                    </a:lnTo>
                    <a:lnTo>
                      <a:pt x="318" y="256"/>
                    </a:lnTo>
                    <a:lnTo>
                      <a:pt x="310" y="256"/>
                    </a:lnTo>
                    <a:lnTo>
                      <a:pt x="312" y="256"/>
                    </a:lnTo>
                    <a:lnTo>
                      <a:pt x="302" y="260"/>
                    </a:lnTo>
                    <a:lnTo>
                      <a:pt x="298" y="266"/>
                    </a:lnTo>
                    <a:lnTo>
                      <a:pt x="296" y="282"/>
                    </a:lnTo>
                    <a:lnTo>
                      <a:pt x="292" y="288"/>
                    </a:lnTo>
                    <a:lnTo>
                      <a:pt x="286" y="290"/>
                    </a:lnTo>
                    <a:lnTo>
                      <a:pt x="280" y="292"/>
                    </a:lnTo>
                    <a:lnTo>
                      <a:pt x="272" y="296"/>
                    </a:lnTo>
                    <a:lnTo>
                      <a:pt x="270" y="300"/>
                    </a:lnTo>
                    <a:lnTo>
                      <a:pt x="266" y="306"/>
                    </a:lnTo>
                    <a:lnTo>
                      <a:pt x="260" y="318"/>
                    </a:lnTo>
                    <a:lnTo>
                      <a:pt x="246" y="334"/>
                    </a:lnTo>
                    <a:lnTo>
                      <a:pt x="232" y="352"/>
                    </a:lnTo>
                    <a:lnTo>
                      <a:pt x="226" y="358"/>
                    </a:lnTo>
                    <a:lnTo>
                      <a:pt x="222" y="360"/>
                    </a:lnTo>
                    <a:lnTo>
                      <a:pt x="212" y="364"/>
                    </a:lnTo>
                    <a:lnTo>
                      <a:pt x="206" y="366"/>
                    </a:lnTo>
                    <a:lnTo>
                      <a:pt x="202" y="370"/>
                    </a:lnTo>
                    <a:lnTo>
                      <a:pt x="200" y="376"/>
                    </a:lnTo>
                    <a:lnTo>
                      <a:pt x="198" y="382"/>
                    </a:lnTo>
                    <a:lnTo>
                      <a:pt x="200" y="388"/>
                    </a:lnTo>
                    <a:lnTo>
                      <a:pt x="202" y="398"/>
                    </a:lnTo>
                    <a:lnTo>
                      <a:pt x="206" y="406"/>
                    </a:lnTo>
                    <a:lnTo>
                      <a:pt x="208" y="416"/>
                    </a:lnTo>
                    <a:lnTo>
                      <a:pt x="206" y="426"/>
                    </a:lnTo>
                    <a:lnTo>
                      <a:pt x="204" y="432"/>
                    </a:lnTo>
                    <a:lnTo>
                      <a:pt x="202" y="436"/>
                    </a:lnTo>
                    <a:lnTo>
                      <a:pt x="202" y="442"/>
                    </a:lnTo>
                    <a:lnTo>
                      <a:pt x="202" y="446"/>
                    </a:lnTo>
                    <a:lnTo>
                      <a:pt x="204" y="450"/>
                    </a:lnTo>
                    <a:lnTo>
                      <a:pt x="206" y="452"/>
                    </a:lnTo>
                    <a:lnTo>
                      <a:pt x="206" y="456"/>
                    </a:lnTo>
                    <a:lnTo>
                      <a:pt x="204" y="464"/>
                    </a:lnTo>
                    <a:lnTo>
                      <a:pt x="198" y="468"/>
                    </a:lnTo>
                    <a:lnTo>
                      <a:pt x="194" y="472"/>
                    </a:lnTo>
                    <a:lnTo>
                      <a:pt x="192" y="478"/>
                    </a:lnTo>
                    <a:lnTo>
                      <a:pt x="194" y="484"/>
                    </a:lnTo>
                    <a:lnTo>
                      <a:pt x="196" y="486"/>
                    </a:lnTo>
                    <a:lnTo>
                      <a:pt x="188" y="488"/>
                    </a:lnTo>
                    <a:lnTo>
                      <a:pt x="186" y="490"/>
                    </a:lnTo>
                    <a:lnTo>
                      <a:pt x="184" y="492"/>
                    </a:lnTo>
                    <a:lnTo>
                      <a:pt x="182" y="496"/>
                    </a:lnTo>
                    <a:lnTo>
                      <a:pt x="178" y="500"/>
                    </a:lnTo>
                    <a:lnTo>
                      <a:pt x="174" y="502"/>
                    </a:lnTo>
                    <a:lnTo>
                      <a:pt x="170" y="502"/>
                    </a:lnTo>
                    <a:lnTo>
                      <a:pt x="164" y="500"/>
                    </a:lnTo>
                    <a:lnTo>
                      <a:pt x="160" y="496"/>
                    </a:lnTo>
                    <a:lnTo>
                      <a:pt x="154" y="490"/>
                    </a:lnTo>
                    <a:lnTo>
                      <a:pt x="150" y="482"/>
                    </a:lnTo>
                    <a:lnTo>
                      <a:pt x="142" y="466"/>
                    </a:lnTo>
                    <a:lnTo>
                      <a:pt x="138" y="450"/>
                    </a:lnTo>
                    <a:lnTo>
                      <a:pt x="134" y="438"/>
                    </a:lnTo>
                    <a:lnTo>
                      <a:pt x="126" y="420"/>
                    </a:lnTo>
                    <a:lnTo>
                      <a:pt x="118" y="404"/>
                    </a:lnTo>
                    <a:lnTo>
                      <a:pt x="110" y="388"/>
                    </a:lnTo>
                    <a:lnTo>
                      <a:pt x="100" y="360"/>
                    </a:lnTo>
                    <a:lnTo>
                      <a:pt x="86" y="332"/>
                    </a:lnTo>
                    <a:lnTo>
                      <a:pt x="82" y="316"/>
                    </a:lnTo>
                    <a:lnTo>
                      <a:pt x="78" y="302"/>
                    </a:lnTo>
                    <a:lnTo>
                      <a:pt x="76" y="284"/>
                    </a:lnTo>
                    <a:lnTo>
                      <a:pt x="76" y="268"/>
                    </a:lnTo>
                    <a:lnTo>
                      <a:pt x="74" y="260"/>
                    </a:lnTo>
                    <a:lnTo>
                      <a:pt x="72" y="256"/>
                    </a:lnTo>
                    <a:lnTo>
                      <a:pt x="68" y="248"/>
                    </a:lnTo>
                    <a:lnTo>
                      <a:pt x="66" y="258"/>
                    </a:lnTo>
                    <a:lnTo>
                      <a:pt x="62" y="268"/>
                    </a:lnTo>
                    <a:lnTo>
                      <a:pt x="58" y="276"/>
                    </a:lnTo>
                    <a:lnTo>
                      <a:pt x="54" y="278"/>
                    </a:lnTo>
                    <a:lnTo>
                      <a:pt x="50" y="278"/>
                    </a:lnTo>
                    <a:lnTo>
                      <a:pt x="44" y="276"/>
                    </a:lnTo>
                    <a:lnTo>
                      <a:pt x="38" y="274"/>
                    </a:lnTo>
                    <a:lnTo>
                      <a:pt x="28" y="266"/>
                    </a:lnTo>
                    <a:lnTo>
                      <a:pt x="20" y="256"/>
                    </a:lnTo>
                    <a:lnTo>
                      <a:pt x="14" y="248"/>
                    </a:lnTo>
                    <a:lnTo>
                      <a:pt x="20" y="246"/>
                    </a:lnTo>
                    <a:lnTo>
                      <a:pt x="24" y="244"/>
                    </a:lnTo>
                    <a:lnTo>
                      <a:pt x="30" y="240"/>
                    </a:lnTo>
                    <a:lnTo>
                      <a:pt x="32" y="234"/>
                    </a:lnTo>
                    <a:lnTo>
                      <a:pt x="24" y="238"/>
                    </a:lnTo>
                    <a:lnTo>
                      <a:pt x="24" y="240"/>
                    </a:lnTo>
                    <a:lnTo>
                      <a:pt x="20" y="242"/>
                    </a:lnTo>
                    <a:lnTo>
                      <a:pt x="14" y="238"/>
                    </a:lnTo>
                    <a:lnTo>
                      <a:pt x="8" y="232"/>
                    </a:lnTo>
                    <a:lnTo>
                      <a:pt x="2" y="224"/>
                    </a:lnTo>
                    <a:lnTo>
                      <a:pt x="0" y="220"/>
                    </a:lnTo>
                    <a:lnTo>
                      <a:pt x="0" y="214"/>
                    </a:lnTo>
                    <a:lnTo>
                      <a:pt x="2" y="212"/>
                    </a:lnTo>
                    <a:lnTo>
                      <a:pt x="4" y="210"/>
                    </a:lnTo>
                    <a:lnTo>
                      <a:pt x="8" y="210"/>
                    </a:lnTo>
                    <a:lnTo>
                      <a:pt x="12" y="210"/>
                    </a:lnTo>
                    <a:lnTo>
                      <a:pt x="16" y="212"/>
                    </a:lnTo>
                    <a:lnTo>
                      <a:pt x="20" y="214"/>
                    </a:lnTo>
                    <a:lnTo>
                      <a:pt x="30" y="212"/>
                    </a:lnTo>
                    <a:lnTo>
                      <a:pt x="36" y="208"/>
                    </a:lnTo>
                    <a:lnTo>
                      <a:pt x="38" y="204"/>
                    </a:lnTo>
                    <a:lnTo>
                      <a:pt x="36" y="196"/>
                    </a:lnTo>
                    <a:lnTo>
                      <a:pt x="32" y="192"/>
                    </a:lnTo>
                    <a:lnTo>
                      <a:pt x="24" y="184"/>
                    </a:lnTo>
                    <a:lnTo>
                      <a:pt x="22" y="182"/>
                    </a:lnTo>
                    <a:lnTo>
                      <a:pt x="20" y="178"/>
                    </a:lnTo>
                    <a:lnTo>
                      <a:pt x="20" y="170"/>
                    </a:lnTo>
                    <a:lnTo>
                      <a:pt x="18" y="168"/>
                    </a:lnTo>
                    <a:lnTo>
                      <a:pt x="14" y="168"/>
                    </a:lnTo>
                    <a:lnTo>
                      <a:pt x="10" y="164"/>
                    </a:lnTo>
                    <a:lnTo>
                      <a:pt x="8" y="160"/>
                    </a:lnTo>
                    <a:lnTo>
                      <a:pt x="10" y="156"/>
                    </a:lnTo>
                    <a:lnTo>
                      <a:pt x="14" y="150"/>
                    </a:lnTo>
                    <a:lnTo>
                      <a:pt x="18" y="144"/>
                    </a:lnTo>
                    <a:lnTo>
                      <a:pt x="22" y="142"/>
                    </a:lnTo>
                    <a:lnTo>
                      <a:pt x="26" y="144"/>
                    </a:lnTo>
                    <a:lnTo>
                      <a:pt x="30" y="146"/>
                    </a:lnTo>
                    <a:lnTo>
                      <a:pt x="34" y="146"/>
                    </a:lnTo>
                    <a:lnTo>
                      <a:pt x="38" y="142"/>
                    </a:lnTo>
                    <a:lnTo>
                      <a:pt x="44" y="136"/>
                    </a:lnTo>
                    <a:lnTo>
                      <a:pt x="52" y="124"/>
                    </a:lnTo>
                    <a:lnTo>
                      <a:pt x="56" y="118"/>
                    </a:lnTo>
                    <a:lnTo>
                      <a:pt x="58" y="110"/>
                    </a:lnTo>
                    <a:lnTo>
                      <a:pt x="62" y="104"/>
                    </a:lnTo>
                    <a:lnTo>
                      <a:pt x="66" y="98"/>
                    </a:lnTo>
                    <a:lnTo>
                      <a:pt x="68" y="92"/>
                    </a:lnTo>
                    <a:lnTo>
                      <a:pt x="72" y="88"/>
                    </a:lnTo>
                    <a:lnTo>
                      <a:pt x="72" y="74"/>
                    </a:lnTo>
                    <a:lnTo>
                      <a:pt x="74" y="70"/>
                    </a:lnTo>
                    <a:lnTo>
                      <a:pt x="78" y="68"/>
                    </a:lnTo>
                    <a:lnTo>
                      <a:pt x="78" y="66"/>
                    </a:lnTo>
                    <a:lnTo>
                      <a:pt x="80" y="62"/>
                    </a:lnTo>
                    <a:lnTo>
                      <a:pt x="72" y="58"/>
                    </a:lnTo>
                    <a:lnTo>
                      <a:pt x="62" y="50"/>
                    </a:lnTo>
                    <a:lnTo>
                      <a:pt x="54" y="38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0" y="28"/>
                    </a:lnTo>
                    <a:lnTo>
                      <a:pt x="54" y="22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8" y="18"/>
                    </a:lnTo>
                    <a:lnTo>
                      <a:pt x="98" y="10"/>
                    </a:lnTo>
                    <a:lnTo>
                      <a:pt x="108" y="4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4"/>
                    </a:lnTo>
                    <a:lnTo>
                      <a:pt x="136" y="4"/>
                    </a:lnTo>
                    <a:lnTo>
                      <a:pt x="142" y="6"/>
                    </a:lnTo>
                    <a:lnTo>
                      <a:pt x="142" y="12"/>
                    </a:lnTo>
                    <a:lnTo>
                      <a:pt x="140" y="16"/>
                    </a:lnTo>
                    <a:lnTo>
                      <a:pt x="134" y="24"/>
                    </a:lnTo>
                    <a:lnTo>
                      <a:pt x="132" y="32"/>
                    </a:lnTo>
                    <a:lnTo>
                      <a:pt x="130" y="38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42" y="56"/>
                    </a:lnTo>
                    <a:lnTo>
                      <a:pt x="140" y="58"/>
                    </a:lnTo>
                    <a:lnTo>
                      <a:pt x="138" y="58"/>
                    </a:lnTo>
                    <a:lnTo>
                      <a:pt x="132" y="60"/>
                    </a:lnTo>
                    <a:lnTo>
                      <a:pt x="134" y="68"/>
                    </a:lnTo>
                    <a:lnTo>
                      <a:pt x="134" y="72"/>
                    </a:lnTo>
                    <a:lnTo>
                      <a:pt x="136" y="76"/>
                    </a:lnTo>
                    <a:lnTo>
                      <a:pt x="138" y="80"/>
                    </a:lnTo>
                    <a:lnTo>
                      <a:pt x="146" y="84"/>
                    </a:lnTo>
                    <a:lnTo>
                      <a:pt x="156" y="88"/>
                    </a:lnTo>
                    <a:lnTo>
                      <a:pt x="164" y="96"/>
                    </a:lnTo>
                    <a:lnTo>
                      <a:pt x="172" y="104"/>
                    </a:lnTo>
                    <a:lnTo>
                      <a:pt x="168" y="112"/>
                    </a:lnTo>
                    <a:lnTo>
                      <a:pt x="166" y="122"/>
                    </a:lnTo>
                    <a:lnTo>
                      <a:pt x="168" y="126"/>
                    </a:lnTo>
                    <a:lnTo>
                      <a:pt x="170" y="128"/>
                    </a:lnTo>
                    <a:lnTo>
                      <a:pt x="176" y="132"/>
                    </a:lnTo>
                    <a:lnTo>
                      <a:pt x="198" y="142"/>
                    </a:lnTo>
                    <a:lnTo>
                      <a:pt x="210" y="150"/>
                    </a:lnTo>
                    <a:lnTo>
                      <a:pt x="220" y="154"/>
                    </a:lnTo>
                    <a:lnTo>
                      <a:pt x="230" y="150"/>
                    </a:lnTo>
                    <a:lnTo>
                      <a:pt x="234" y="152"/>
                    </a:lnTo>
                    <a:lnTo>
                      <a:pt x="238" y="152"/>
                    </a:lnTo>
                    <a:lnTo>
                      <a:pt x="244" y="158"/>
                    </a:lnTo>
                    <a:lnTo>
                      <a:pt x="248" y="164"/>
                    </a:lnTo>
                    <a:lnTo>
                      <a:pt x="264" y="168"/>
                    </a:lnTo>
                    <a:lnTo>
                      <a:pt x="278" y="170"/>
                    </a:lnTo>
                    <a:lnTo>
                      <a:pt x="288" y="170"/>
                    </a:lnTo>
                    <a:lnTo>
                      <a:pt x="296" y="170"/>
                    </a:lnTo>
                    <a:lnTo>
                      <a:pt x="298" y="168"/>
                    </a:lnTo>
                    <a:lnTo>
                      <a:pt x="298" y="166"/>
                    </a:lnTo>
                    <a:lnTo>
                      <a:pt x="298" y="162"/>
                    </a:lnTo>
                    <a:lnTo>
                      <a:pt x="296" y="158"/>
                    </a:lnTo>
                    <a:lnTo>
                      <a:pt x="294" y="154"/>
                    </a:lnTo>
                    <a:lnTo>
                      <a:pt x="294" y="148"/>
                    </a:lnTo>
                    <a:lnTo>
                      <a:pt x="294" y="144"/>
                    </a:lnTo>
                    <a:lnTo>
                      <a:pt x="298" y="142"/>
                    </a:lnTo>
                    <a:lnTo>
                      <a:pt x="304" y="140"/>
                    </a:lnTo>
                    <a:lnTo>
                      <a:pt x="306" y="148"/>
                    </a:lnTo>
                    <a:lnTo>
                      <a:pt x="308" y="158"/>
                    </a:lnTo>
                    <a:lnTo>
                      <a:pt x="314" y="164"/>
                    </a:lnTo>
                    <a:lnTo>
                      <a:pt x="318" y="166"/>
                    </a:lnTo>
                    <a:lnTo>
                      <a:pt x="322" y="166"/>
                    </a:lnTo>
                    <a:lnTo>
                      <a:pt x="342" y="166"/>
                    </a:lnTo>
                    <a:lnTo>
                      <a:pt x="348" y="166"/>
                    </a:lnTo>
                    <a:lnTo>
                      <a:pt x="352" y="164"/>
                    </a:lnTo>
                    <a:lnTo>
                      <a:pt x="354" y="162"/>
                    </a:lnTo>
                    <a:lnTo>
                      <a:pt x="358" y="158"/>
                    </a:lnTo>
                    <a:lnTo>
                      <a:pt x="360" y="150"/>
                    </a:lnTo>
                    <a:lnTo>
                      <a:pt x="364" y="140"/>
                    </a:lnTo>
                    <a:lnTo>
                      <a:pt x="368" y="134"/>
                    </a:lnTo>
                    <a:lnTo>
                      <a:pt x="376" y="126"/>
                    </a:lnTo>
                    <a:lnTo>
                      <a:pt x="382" y="122"/>
                    </a:lnTo>
                    <a:lnTo>
                      <a:pt x="392" y="118"/>
                    </a:lnTo>
                    <a:lnTo>
                      <a:pt x="394" y="120"/>
                    </a:lnTo>
                    <a:lnTo>
                      <a:pt x="396" y="120"/>
                    </a:lnTo>
                    <a:lnTo>
                      <a:pt x="400" y="122"/>
                    </a:lnTo>
                    <a:lnTo>
                      <a:pt x="402" y="120"/>
                    </a:lnTo>
                    <a:lnTo>
                      <a:pt x="406" y="118"/>
                    </a:lnTo>
                    <a:lnTo>
                      <a:pt x="406" y="116"/>
                    </a:lnTo>
                    <a:lnTo>
                      <a:pt x="412" y="116"/>
                    </a:lnTo>
                    <a:lnTo>
                      <a:pt x="420" y="124"/>
                    </a:lnTo>
                    <a:lnTo>
                      <a:pt x="420" y="128"/>
                    </a:lnTo>
                    <a:lnTo>
                      <a:pt x="420" y="130"/>
                    </a:lnTo>
                    <a:lnTo>
                      <a:pt x="424" y="134"/>
                    </a:lnTo>
                    <a:lnTo>
                      <a:pt x="430" y="136"/>
                    </a:lnTo>
                    <a:lnTo>
                      <a:pt x="434" y="136"/>
                    </a:lnTo>
                    <a:lnTo>
                      <a:pt x="434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0" name="Freeform 259"/>
              <p:cNvSpPr/>
              <p:nvPr/>
            </p:nvSpPr>
            <p:spPr bwMode="auto">
              <a:xfrm>
                <a:off x="6649998" y="3751263"/>
                <a:ext cx="74952" cy="45133"/>
              </a:xfrm>
              <a:custGeom>
                <a:avLst/>
                <a:gdLst>
                  <a:gd name="T0" fmla="*/ 2147483647 w 50"/>
                  <a:gd name="T1" fmla="*/ 2147483647 h 28"/>
                  <a:gd name="T2" fmla="*/ 2147483647 w 50"/>
                  <a:gd name="T3" fmla="*/ 2147483647 h 28"/>
                  <a:gd name="T4" fmla="*/ 2147483647 w 50"/>
                  <a:gd name="T5" fmla="*/ 2147483647 h 28"/>
                  <a:gd name="T6" fmla="*/ 2147483647 w 50"/>
                  <a:gd name="T7" fmla="*/ 2147483647 h 28"/>
                  <a:gd name="T8" fmla="*/ 2147483647 w 50"/>
                  <a:gd name="T9" fmla="*/ 0 h 28"/>
                  <a:gd name="T10" fmla="*/ 2147483647 w 50"/>
                  <a:gd name="T11" fmla="*/ 2147483647 h 28"/>
                  <a:gd name="T12" fmla="*/ 2147483647 w 50"/>
                  <a:gd name="T13" fmla="*/ 2147483647 h 28"/>
                  <a:gd name="T14" fmla="*/ 2147483647 w 50"/>
                  <a:gd name="T15" fmla="*/ 2147483647 h 28"/>
                  <a:gd name="T16" fmla="*/ 0 w 50"/>
                  <a:gd name="T17" fmla="*/ 2147483647 h 28"/>
                  <a:gd name="T18" fmla="*/ 2147483647 w 50"/>
                  <a:gd name="T19" fmla="*/ 2147483647 h 28"/>
                  <a:gd name="T20" fmla="*/ 2147483647 w 50"/>
                  <a:gd name="T21" fmla="*/ 2147483647 h 28"/>
                  <a:gd name="T22" fmla="*/ 2147483647 w 50"/>
                  <a:gd name="T23" fmla="*/ 2147483647 h 28"/>
                  <a:gd name="T24" fmla="*/ 2147483647 w 50"/>
                  <a:gd name="T25" fmla="*/ 2147483647 h 28"/>
                  <a:gd name="T26" fmla="*/ 2147483647 w 50"/>
                  <a:gd name="T27" fmla="*/ 2147483647 h 28"/>
                  <a:gd name="T28" fmla="*/ 2147483647 w 50"/>
                  <a:gd name="T29" fmla="*/ 2147483647 h 28"/>
                  <a:gd name="T30" fmla="*/ 2147483647 w 50"/>
                  <a:gd name="T31" fmla="*/ 2147483647 h 28"/>
                  <a:gd name="T32" fmla="*/ 2147483647 w 50"/>
                  <a:gd name="T33" fmla="*/ 2147483647 h 28"/>
                  <a:gd name="T34" fmla="*/ 2147483647 w 50"/>
                  <a:gd name="T35" fmla="*/ 2147483647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0"/>
                  <a:gd name="T55" fmla="*/ 0 h 28"/>
                  <a:gd name="T56" fmla="*/ 50 w 50"/>
                  <a:gd name="T57" fmla="*/ 28 h 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0" h="28">
                    <a:moveTo>
                      <a:pt x="50" y="20"/>
                    </a:moveTo>
                    <a:lnTo>
                      <a:pt x="46" y="14"/>
                    </a:lnTo>
                    <a:lnTo>
                      <a:pt x="3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10" y="28"/>
                    </a:lnTo>
                    <a:lnTo>
                      <a:pt x="16" y="28"/>
                    </a:lnTo>
                    <a:lnTo>
                      <a:pt x="36" y="28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0" y="22"/>
                    </a:lnTo>
                    <a:lnTo>
                      <a:pt x="5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1" name="Freeform 260"/>
              <p:cNvSpPr/>
              <p:nvPr/>
            </p:nvSpPr>
            <p:spPr bwMode="auto">
              <a:xfrm>
                <a:off x="6447051" y="3691528"/>
                <a:ext cx="192570" cy="110178"/>
              </a:xfrm>
              <a:custGeom>
                <a:avLst/>
                <a:gdLst>
                  <a:gd name="T0" fmla="*/ 2147483647 w 132"/>
                  <a:gd name="T1" fmla="*/ 2147483647 h 70"/>
                  <a:gd name="T2" fmla="*/ 2147483647 w 132"/>
                  <a:gd name="T3" fmla="*/ 2147483647 h 70"/>
                  <a:gd name="T4" fmla="*/ 2147483647 w 132"/>
                  <a:gd name="T5" fmla="*/ 2147483647 h 70"/>
                  <a:gd name="T6" fmla="*/ 2147483647 w 132"/>
                  <a:gd name="T7" fmla="*/ 2147483647 h 70"/>
                  <a:gd name="T8" fmla="*/ 2147483647 w 132"/>
                  <a:gd name="T9" fmla="*/ 2147483647 h 70"/>
                  <a:gd name="T10" fmla="*/ 2147483647 w 132"/>
                  <a:gd name="T11" fmla="*/ 2147483647 h 70"/>
                  <a:gd name="T12" fmla="*/ 2147483647 w 132"/>
                  <a:gd name="T13" fmla="*/ 2147483647 h 70"/>
                  <a:gd name="T14" fmla="*/ 2147483647 w 132"/>
                  <a:gd name="T15" fmla="*/ 2147483647 h 70"/>
                  <a:gd name="T16" fmla="*/ 2147483647 w 132"/>
                  <a:gd name="T17" fmla="*/ 2147483647 h 70"/>
                  <a:gd name="T18" fmla="*/ 2147483647 w 132"/>
                  <a:gd name="T19" fmla="*/ 2147483647 h 70"/>
                  <a:gd name="T20" fmla="*/ 2147483647 w 132"/>
                  <a:gd name="T21" fmla="*/ 2147483647 h 70"/>
                  <a:gd name="T22" fmla="*/ 2147483647 w 132"/>
                  <a:gd name="T23" fmla="*/ 2147483647 h 70"/>
                  <a:gd name="T24" fmla="*/ 2147483647 w 132"/>
                  <a:gd name="T25" fmla="*/ 2147483647 h 70"/>
                  <a:gd name="T26" fmla="*/ 2147483647 w 132"/>
                  <a:gd name="T27" fmla="*/ 2147483647 h 70"/>
                  <a:gd name="T28" fmla="*/ 2147483647 w 132"/>
                  <a:gd name="T29" fmla="*/ 2147483647 h 70"/>
                  <a:gd name="T30" fmla="*/ 2147483647 w 132"/>
                  <a:gd name="T31" fmla="*/ 0 h 70"/>
                  <a:gd name="T32" fmla="*/ 2147483647 w 132"/>
                  <a:gd name="T33" fmla="*/ 0 h 70"/>
                  <a:gd name="T34" fmla="*/ 2147483647 w 132"/>
                  <a:gd name="T35" fmla="*/ 2147483647 h 70"/>
                  <a:gd name="T36" fmla="*/ 2147483647 w 132"/>
                  <a:gd name="T37" fmla="*/ 2147483647 h 70"/>
                  <a:gd name="T38" fmla="*/ 2147483647 w 132"/>
                  <a:gd name="T39" fmla="*/ 2147483647 h 70"/>
                  <a:gd name="T40" fmla="*/ 2147483647 w 132"/>
                  <a:gd name="T41" fmla="*/ 2147483647 h 70"/>
                  <a:gd name="T42" fmla="*/ 2147483647 w 132"/>
                  <a:gd name="T43" fmla="*/ 2147483647 h 70"/>
                  <a:gd name="T44" fmla="*/ 0 w 132"/>
                  <a:gd name="T45" fmla="*/ 2147483647 h 70"/>
                  <a:gd name="T46" fmla="*/ 2147483647 w 132"/>
                  <a:gd name="T47" fmla="*/ 2147483647 h 70"/>
                  <a:gd name="T48" fmla="*/ 2147483647 w 132"/>
                  <a:gd name="T49" fmla="*/ 2147483647 h 70"/>
                  <a:gd name="T50" fmla="*/ 2147483647 w 132"/>
                  <a:gd name="T51" fmla="*/ 2147483647 h 70"/>
                  <a:gd name="T52" fmla="*/ 2147483647 w 132"/>
                  <a:gd name="T53" fmla="*/ 2147483647 h 70"/>
                  <a:gd name="T54" fmla="*/ 2147483647 w 132"/>
                  <a:gd name="T55" fmla="*/ 2147483647 h 70"/>
                  <a:gd name="T56" fmla="*/ 2147483647 w 132"/>
                  <a:gd name="T57" fmla="*/ 2147483647 h 70"/>
                  <a:gd name="T58" fmla="*/ 2147483647 w 132"/>
                  <a:gd name="T59" fmla="*/ 2147483647 h 70"/>
                  <a:gd name="T60" fmla="*/ 2147483647 w 132"/>
                  <a:gd name="T61" fmla="*/ 2147483647 h 70"/>
                  <a:gd name="T62" fmla="*/ 2147483647 w 132"/>
                  <a:gd name="T63" fmla="*/ 2147483647 h 70"/>
                  <a:gd name="T64" fmla="*/ 2147483647 w 132"/>
                  <a:gd name="T65" fmla="*/ 2147483647 h 70"/>
                  <a:gd name="T66" fmla="*/ 2147483647 w 132"/>
                  <a:gd name="T67" fmla="*/ 2147483647 h 70"/>
                  <a:gd name="T68" fmla="*/ 2147483647 w 132"/>
                  <a:gd name="T69" fmla="*/ 2147483647 h 70"/>
                  <a:gd name="T70" fmla="*/ 2147483647 w 132"/>
                  <a:gd name="T71" fmla="*/ 2147483647 h 70"/>
                  <a:gd name="T72" fmla="*/ 2147483647 w 132"/>
                  <a:gd name="T73" fmla="*/ 2147483647 h 70"/>
                  <a:gd name="T74" fmla="*/ 2147483647 w 132"/>
                  <a:gd name="T75" fmla="*/ 2147483647 h 70"/>
                  <a:gd name="T76" fmla="*/ 2147483647 w 132"/>
                  <a:gd name="T77" fmla="*/ 2147483647 h 70"/>
                  <a:gd name="T78" fmla="*/ 2147483647 w 132"/>
                  <a:gd name="T79" fmla="*/ 2147483647 h 70"/>
                  <a:gd name="T80" fmla="*/ 2147483647 w 132"/>
                  <a:gd name="T81" fmla="*/ 2147483647 h 70"/>
                  <a:gd name="T82" fmla="*/ 2147483647 w 132"/>
                  <a:gd name="T83" fmla="*/ 2147483647 h 70"/>
                  <a:gd name="T84" fmla="*/ 2147483647 w 132"/>
                  <a:gd name="T85" fmla="*/ 2147483647 h 70"/>
                  <a:gd name="T86" fmla="*/ 2147483647 w 132"/>
                  <a:gd name="T87" fmla="*/ 2147483647 h 70"/>
                  <a:gd name="T88" fmla="*/ 2147483647 w 132"/>
                  <a:gd name="T89" fmla="*/ 2147483647 h 7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2"/>
                  <a:gd name="T136" fmla="*/ 0 h 70"/>
                  <a:gd name="T137" fmla="*/ 132 w 132"/>
                  <a:gd name="T138" fmla="*/ 70 h 7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2" h="70">
                    <a:moveTo>
                      <a:pt x="128" y="46"/>
                    </a:moveTo>
                    <a:lnTo>
                      <a:pt x="110" y="46"/>
                    </a:lnTo>
                    <a:lnTo>
                      <a:pt x="104" y="44"/>
                    </a:lnTo>
                    <a:lnTo>
                      <a:pt x="98" y="40"/>
                    </a:lnTo>
                    <a:lnTo>
                      <a:pt x="96" y="40"/>
                    </a:lnTo>
                    <a:lnTo>
                      <a:pt x="94" y="40"/>
                    </a:lnTo>
                    <a:lnTo>
                      <a:pt x="90" y="40"/>
                    </a:lnTo>
                    <a:lnTo>
                      <a:pt x="84" y="38"/>
                    </a:lnTo>
                    <a:lnTo>
                      <a:pt x="80" y="36"/>
                    </a:lnTo>
                    <a:lnTo>
                      <a:pt x="76" y="32"/>
                    </a:lnTo>
                    <a:lnTo>
                      <a:pt x="74" y="30"/>
                    </a:lnTo>
                    <a:lnTo>
                      <a:pt x="62" y="26"/>
                    </a:lnTo>
                    <a:lnTo>
                      <a:pt x="52" y="22"/>
                    </a:lnTo>
                    <a:lnTo>
                      <a:pt x="44" y="16"/>
                    </a:lnTo>
                    <a:lnTo>
                      <a:pt x="34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10" y="32"/>
                    </a:lnTo>
                    <a:lnTo>
                      <a:pt x="32" y="42"/>
                    </a:lnTo>
                    <a:lnTo>
                      <a:pt x="44" y="50"/>
                    </a:lnTo>
                    <a:lnTo>
                      <a:pt x="54" y="54"/>
                    </a:lnTo>
                    <a:lnTo>
                      <a:pt x="64" y="50"/>
                    </a:lnTo>
                    <a:lnTo>
                      <a:pt x="68" y="52"/>
                    </a:lnTo>
                    <a:lnTo>
                      <a:pt x="72" y="52"/>
                    </a:lnTo>
                    <a:lnTo>
                      <a:pt x="78" y="58"/>
                    </a:lnTo>
                    <a:lnTo>
                      <a:pt x="82" y="64"/>
                    </a:lnTo>
                    <a:lnTo>
                      <a:pt x="98" y="68"/>
                    </a:lnTo>
                    <a:lnTo>
                      <a:pt x="112" y="70"/>
                    </a:lnTo>
                    <a:lnTo>
                      <a:pt x="122" y="70"/>
                    </a:lnTo>
                    <a:lnTo>
                      <a:pt x="130" y="70"/>
                    </a:lnTo>
                    <a:lnTo>
                      <a:pt x="132" y="68"/>
                    </a:lnTo>
                    <a:lnTo>
                      <a:pt x="132" y="66"/>
                    </a:lnTo>
                    <a:lnTo>
                      <a:pt x="132" y="62"/>
                    </a:lnTo>
                    <a:lnTo>
                      <a:pt x="130" y="58"/>
                    </a:lnTo>
                    <a:lnTo>
                      <a:pt x="128" y="54"/>
                    </a:lnTo>
                    <a:lnTo>
                      <a:pt x="128" y="48"/>
                    </a:lnTo>
                    <a:lnTo>
                      <a:pt x="12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2" name="Freeform 261"/>
              <p:cNvSpPr/>
              <p:nvPr/>
            </p:nvSpPr>
            <p:spPr bwMode="auto">
              <a:xfrm>
                <a:off x="6004256" y="3499049"/>
                <a:ext cx="351698" cy="382303"/>
              </a:xfrm>
              <a:custGeom>
                <a:avLst/>
                <a:gdLst>
                  <a:gd name="T0" fmla="*/ 2147483647 w 240"/>
                  <a:gd name="T1" fmla="*/ 2147483647 h 242"/>
                  <a:gd name="T2" fmla="*/ 2147483647 w 240"/>
                  <a:gd name="T3" fmla="*/ 2147483647 h 242"/>
                  <a:gd name="T4" fmla="*/ 2147483647 w 240"/>
                  <a:gd name="T5" fmla="*/ 2147483647 h 242"/>
                  <a:gd name="T6" fmla="*/ 2147483647 w 240"/>
                  <a:gd name="T7" fmla="*/ 2147483647 h 242"/>
                  <a:gd name="T8" fmla="*/ 2147483647 w 240"/>
                  <a:gd name="T9" fmla="*/ 2147483647 h 242"/>
                  <a:gd name="T10" fmla="*/ 2147483647 w 240"/>
                  <a:gd name="T11" fmla="*/ 2147483647 h 242"/>
                  <a:gd name="T12" fmla="*/ 2147483647 w 240"/>
                  <a:gd name="T13" fmla="*/ 2147483647 h 242"/>
                  <a:gd name="T14" fmla="*/ 2147483647 w 240"/>
                  <a:gd name="T15" fmla="*/ 2147483647 h 242"/>
                  <a:gd name="T16" fmla="*/ 2147483647 w 240"/>
                  <a:gd name="T17" fmla="*/ 2147483647 h 242"/>
                  <a:gd name="T18" fmla="*/ 2147483647 w 240"/>
                  <a:gd name="T19" fmla="*/ 2147483647 h 242"/>
                  <a:gd name="T20" fmla="*/ 2147483647 w 240"/>
                  <a:gd name="T21" fmla="*/ 2147483647 h 242"/>
                  <a:gd name="T22" fmla="*/ 2147483647 w 240"/>
                  <a:gd name="T23" fmla="*/ 2147483647 h 242"/>
                  <a:gd name="T24" fmla="*/ 2147483647 w 240"/>
                  <a:gd name="T25" fmla="*/ 2147483647 h 242"/>
                  <a:gd name="T26" fmla="*/ 2147483647 w 240"/>
                  <a:gd name="T27" fmla="*/ 2147483647 h 242"/>
                  <a:gd name="T28" fmla="*/ 2147483647 w 240"/>
                  <a:gd name="T29" fmla="*/ 2147483647 h 242"/>
                  <a:gd name="T30" fmla="*/ 2147483647 w 240"/>
                  <a:gd name="T31" fmla="*/ 2147483647 h 242"/>
                  <a:gd name="T32" fmla="*/ 2147483647 w 240"/>
                  <a:gd name="T33" fmla="*/ 2147483647 h 242"/>
                  <a:gd name="T34" fmla="*/ 2147483647 w 240"/>
                  <a:gd name="T35" fmla="*/ 2147483647 h 242"/>
                  <a:gd name="T36" fmla="*/ 0 w 240"/>
                  <a:gd name="T37" fmla="*/ 2147483647 h 242"/>
                  <a:gd name="T38" fmla="*/ 2147483647 w 240"/>
                  <a:gd name="T39" fmla="*/ 2147483647 h 242"/>
                  <a:gd name="T40" fmla="*/ 2147483647 w 240"/>
                  <a:gd name="T41" fmla="*/ 2147483647 h 242"/>
                  <a:gd name="T42" fmla="*/ 2147483647 w 240"/>
                  <a:gd name="T43" fmla="*/ 2147483647 h 242"/>
                  <a:gd name="T44" fmla="*/ 2147483647 w 240"/>
                  <a:gd name="T45" fmla="*/ 2147483647 h 242"/>
                  <a:gd name="T46" fmla="*/ 2147483647 w 240"/>
                  <a:gd name="T47" fmla="*/ 2147483647 h 242"/>
                  <a:gd name="T48" fmla="*/ 2147483647 w 240"/>
                  <a:gd name="T49" fmla="*/ 2147483647 h 242"/>
                  <a:gd name="T50" fmla="*/ 2147483647 w 240"/>
                  <a:gd name="T51" fmla="*/ 2147483647 h 242"/>
                  <a:gd name="T52" fmla="*/ 2147483647 w 240"/>
                  <a:gd name="T53" fmla="*/ 2147483647 h 242"/>
                  <a:gd name="T54" fmla="*/ 2147483647 w 240"/>
                  <a:gd name="T55" fmla="*/ 2147483647 h 242"/>
                  <a:gd name="T56" fmla="*/ 2147483647 w 240"/>
                  <a:gd name="T57" fmla="*/ 2147483647 h 242"/>
                  <a:gd name="T58" fmla="*/ 2147483647 w 240"/>
                  <a:gd name="T59" fmla="*/ 2147483647 h 242"/>
                  <a:gd name="T60" fmla="*/ 2147483647 w 240"/>
                  <a:gd name="T61" fmla="*/ 2147483647 h 242"/>
                  <a:gd name="T62" fmla="*/ 2147483647 w 240"/>
                  <a:gd name="T63" fmla="*/ 2147483647 h 242"/>
                  <a:gd name="T64" fmla="*/ 2147483647 w 240"/>
                  <a:gd name="T65" fmla="*/ 2147483647 h 242"/>
                  <a:gd name="T66" fmla="*/ 2147483647 w 240"/>
                  <a:gd name="T67" fmla="*/ 2147483647 h 242"/>
                  <a:gd name="T68" fmla="*/ 2147483647 w 240"/>
                  <a:gd name="T69" fmla="*/ 2147483647 h 242"/>
                  <a:gd name="T70" fmla="*/ 2147483647 w 240"/>
                  <a:gd name="T71" fmla="*/ 2147483647 h 242"/>
                  <a:gd name="T72" fmla="*/ 2147483647 w 240"/>
                  <a:gd name="T73" fmla="*/ 2147483647 h 242"/>
                  <a:gd name="T74" fmla="*/ 2147483647 w 240"/>
                  <a:gd name="T75" fmla="*/ 2147483647 h 242"/>
                  <a:gd name="T76" fmla="*/ 2147483647 w 240"/>
                  <a:gd name="T77" fmla="*/ 2147483647 h 242"/>
                  <a:gd name="T78" fmla="*/ 2147483647 w 240"/>
                  <a:gd name="T79" fmla="*/ 2147483647 h 242"/>
                  <a:gd name="T80" fmla="*/ 2147483647 w 240"/>
                  <a:gd name="T81" fmla="*/ 2147483647 h 242"/>
                  <a:gd name="T82" fmla="*/ 2147483647 w 240"/>
                  <a:gd name="T83" fmla="*/ 2147483647 h 242"/>
                  <a:gd name="T84" fmla="*/ 2147483647 w 240"/>
                  <a:gd name="T85" fmla="*/ 2147483647 h 242"/>
                  <a:gd name="T86" fmla="*/ 2147483647 w 240"/>
                  <a:gd name="T87" fmla="*/ 2147483647 h 242"/>
                  <a:gd name="T88" fmla="*/ 2147483647 w 240"/>
                  <a:gd name="T89" fmla="*/ 2147483647 h 242"/>
                  <a:gd name="T90" fmla="*/ 2147483647 w 240"/>
                  <a:gd name="T91" fmla="*/ 2147483647 h 242"/>
                  <a:gd name="T92" fmla="*/ 2147483647 w 240"/>
                  <a:gd name="T93" fmla="*/ 2147483647 h 242"/>
                  <a:gd name="T94" fmla="*/ 2147483647 w 240"/>
                  <a:gd name="T95" fmla="*/ 2147483647 h 24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40"/>
                  <a:gd name="T145" fmla="*/ 0 h 242"/>
                  <a:gd name="T146" fmla="*/ 240 w 240"/>
                  <a:gd name="T147" fmla="*/ 242 h 24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40" h="242">
                    <a:moveTo>
                      <a:pt x="238" y="28"/>
                    </a:moveTo>
                    <a:lnTo>
                      <a:pt x="234" y="26"/>
                    </a:lnTo>
                    <a:lnTo>
                      <a:pt x="230" y="26"/>
                    </a:lnTo>
                    <a:lnTo>
                      <a:pt x="224" y="24"/>
                    </a:lnTo>
                    <a:lnTo>
                      <a:pt x="218" y="24"/>
                    </a:lnTo>
                    <a:lnTo>
                      <a:pt x="214" y="22"/>
                    </a:lnTo>
                    <a:lnTo>
                      <a:pt x="210" y="18"/>
                    </a:lnTo>
                    <a:lnTo>
                      <a:pt x="206" y="10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4" y="2"/>
                    </a:lnTo>
                    <a:lnTo>
                      <a:pt x="164" y="2"/>
                    </a:lnTo>
                    <a:lnTo>
                      <a:pt x="154" y="4"/>
                    </a:lnTo>
                    <a:lnTo>
                      <a:pt x="148" y="6"/>
                    </a:lnTo>
                    <a:lnTo>
                      <a:pt x="142" y="8"/>
                    </a:lnTo>
                    <a:lnTo>
                      <a:pt x="140" y="12"/>
                    </a:lnTo>
                    <a:lnTo>
                      <a:pt x="138" y="16"/>
                    </a:lnTo>
                    <a:lnTo>
                      <a:pt x="140" y="20"/>
                    </a:lnTo>
                    <a:lnTo>
                      <a:pt x="142" y="24"/>
                    </a:lnTo>
                    <a:lnTo>
                      <a:pt x="146" y="28"/>
                    </a:lnTo>
                    <a:lnTo>
                      <a:pt x="148" y="34"/>
                    </a:lnTo>
                    <a:lnTo>
                      <a:pt x="146" y="40"/>
                    </a:lnTo>
                    <a:lnTo>
                      <a:pt x="140" y="48"/>
                    </a:lnTo>
                    <a:lnTo>
                      <a:pt x="136" y="54"/>
                    </a:lnTo>
                    <a:lnTo>
                      <a:pt x="132" y="60"/>
                    </a:lnTo>
                    <a:lnTo>
                      <a:pt x="132" y="64"/>
                    </a:lnTo>
                    <a:lnTo>
                      <a:pt x="132" y="68"/>
                    </a:lnTo>
                    <a:lnTo>
                      <a:pt x="132" y="70"/>
                    </a:lnTo>
                    <a:lnTo>
                      <a:pt x="126" y="76"/>
                    </a:lnTo>
                    <a:lnTo>
                      <a:pt x="124" y="80"/>
                    </a:lnTo>
                    <a:lnTo>
                      <a:pt x="122" y="84"/>
                    </a:lnTo>
                    <a:lnTo>
                      <a:pt x="122" y="88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20" y="96"/>
                    </a:lnTo>
                    <a:lnTo>
                      <a:pt x="114" y="96"/>
                    </a:lnTo>
                    <a:lnTo>
                      <a:pt x="106" y="96"/>
                    </a:lnTo>
                    <a:lnTo>
                      <a:pt x="104" y="100"/>
                    </a:lnTo>
                    <a:lnTo>
                      <a:pt x="100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0" y="108"/>
                    </a:lnTo>
                    <a:lnTo>
                      <a:pt x="86" y="108"/>
                    </a:lnTo>
                    <a:lnTo>
                      <a:pt x="82" y="112"/>
                    </a:lnTo>
                    <a:lnTo>
                      <a:pt x="80" y="116"/>
                    </a:lnTo>
                    <a:lnTo>
                      <a:pt x="82" y="120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0" y="132"/>
                    </a:lnTo>
                    <a:lnTo>
                      <a:pt x="68" y="136"/>
                    </a:lnTo>
                    <a:lnTo>
                      <a:pt x="54" y="138"/>
                    </a:lnTo>
                    <a:lnTo>
                      <a:pt x="44" y="138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2" y="136"/>
                    </a:lnTo>
                    <a:lnTo>
                      <a:pt x="0" y="134"/>
                    </a:lnTo>
                    <a:lnTo>
                      <a:pt x="6" y="136"/>
                    </a:lnTo>
                    <a:lnTo>
                      <a:pt x="12" y="140"/>
                    </a:lnTo>
                    <a:lnTo>
                      <a:pt x="18" y="148"/>
                    </a:lnTo>
                    <a:lnTo>
                      <a:pt x="24" y="154"/>
                    </a:lnTo>
                    <a:lnTo>
                      <a:pt x="28" y="154"/>
                    </a:lnTo>
                    <a:lnTo>
                      <a:pt x="32" y="156"/>
                    </a:lnTo>
                    <a:lnTo>
                      <a:pt x="34" y="162"/>
                    </a:lnTo>
                    <a:lnTo>
                      <a:pt x="36" y="170"/>
                    </a:lnTo>
                    <a:lnTo>
                      <a:pt x="42" y="174"/>
                    </a:lnTo>
                    <a:lnTo>
                      <a:pt x="46" y="178"/>
                    </a:lnTo>
                    <a:lnTo>
                      <a:pt x="44" y="182"/>
                    </a:lnTo>
                    <a:lnTo>
                      <a:pt x="40" y="184"/>
                    </a:lnTo>
                    <a:lnTo>
                      <a:pt x="30" y="190"/>
                    </a:lnTo>
                    <a:lnTo>
                      <a:pt x="26" y="192"/>
                    </a:lnTo>
                    <a:lnTo>
                      <a:pt x="24" y="198"/>
                    </a:lnTo>
                    <a:lnTo>
                      <a:pt x="22" y="202"/>
                    </a:lnTo>
                    <a:lnTo>
                      <a:pt x="22" y="210"/>
                    </a:lnTo>
                    <a:lnTo>
                      <a:pt x="30" y="216"/>
                    </a:lnTo>
                    <a:lnTo>
                      <a:pt x="34" y="216"/>
                    </a:lnTo>
                    <a:lnTo>
                      <a:pt x="42" y="218"/>
                    </a:lnTo>
                    <a:lnTo>
                      <a:pt x="72" y="218"/>
                    </a:lnTo>
                    <a:lnTo>
                      <a:pt x="80" y="216"/>
                    </a:lnTo>
                    <a:lnTo>
                      <a:pt x="88" y="214"/>
                    </a:lnTo>
                    <a:lnTo>
                      <a:pt x="104" y="208"/>
                    </a:lnTo>
                    <a:lnTo>
                      <a:pt x="108" y="220"/>
                    </a:lnTo>
                    <a:lnTo>
                      <a:pt x="114" y="230"/>
                    </a:lnTo>
                    <a:lnTo>
                      <a:pt x="118" y="234"/>
                    </a:lnTo>
                    <a:lnTo>
                      <a:pt x="122" y="238"/>
                    </a:lnTo>
                    <a:lnTo>
                      <a:pt x="128" y="240"/>
                    </a:lnTo>
                    <a:lnTo>
                      <a:pt x="136" y="242"/>
                    </a:lnTo>
                    <a:lnTo>
                      <a:pt x="136" y="236"/>
                    </a:lnTo>
                    <a:lnTo>
                      <a:pt x="138" y="234"/>
                    </a:lnTo>
                    <a:lnTo>
                      <a:pt x="140" y="232"/>
                    </a:lnTo>
                    <a:lnTo>
                      <a:pt x="144" y="232"/>
                    </a:lnTo>
                    <a:lnTo>
                      <a:pt x="148" y="232"/>
                    </a:lnTo>
                    <a:lnTo>
                      <a:pt x="152" y="234"/>
                    </a:lnTo>
                    <a:lnTo>
                      <a:pt x="156" y="236"/>
                    </a:lnTo>
                    <a:lnTo>
                      <a:pt x="166" y="234"/>
                    </a:lnTo>
                    <a:lnTo>
                      <a:pt x="172" y="230"/>
                    </a:lnTo>
                    <a:lnTo>
                      <a:pt x="174" y="226"/>
                    </a:lnTo>
                    <a:lnTo>
                      <a:pt x="172" y="218"/>
                    </a:lnTo>
                    <a:lnTo>
                      <a:pt x="168" y="214"/>
                    </a:lnTo>
                    <a:lnTo>
                      <a:pt x="160" y="206"/>
                    </a:lnTo>
                    <a:lnTo>
                      <a:pt x="158" y="204"/>
                    </a:lnTo>
                    <a:lnTo>
                      <a:pt x="156" y="200"/>
                    </a:lnTo>
                    <a:lnTo>
                      <a:pt x="156" y="192"/>
                    </a:lnTo>
                    <a:lnTo>
                      <a:pt x="154" y="190"/>
                    </a:lnTo>
                    <a:lnTo>
                      <a:pt x="150" y="190"/>
                    </a:lnTo>
                    <a:lnTo>
                      <a:pt x="146" y="186"/>
                    </a:lnTo>
                    <a:lnTo>
                      <a:pt x="144" y="182"/>
                    </a:lnTo>
                    <a:lnTo>
                      <a:pt x="146" y="178"/>
                    </a:lnTo>
                    <a:lnTo>
                      <a:pt x="150" y="172"/>
                    </a:lnTo>
                    <a:lnTo>
                      <a:pt x="154" y="166"/>
                    </a:lnTo>
                    <a:lnTo>
                      <a:pt x="158" y="164"/>
                    </a:lnTo>
                    <a:lnTo>
                      <a:pt x="162" y="166"/>
                    </a:lnTo>
                    <a:lnTo>
                      <a:pt x="166" y="168"/>
                    </a:lnTo>
                    <a:lnTo>
                      <a:pt x="170" y="168"/>
                    </a:lnTo>
                    <a:lnTo>
                      <a:pt x="174" y="164"/>
                    </a:lnTo>
                    <a:lnTo>
                      <a:pt x="180" y="158"/>
                    </a:lnTo>
                    <a:lnTo>
                      <a:pt x="188" y="146"/>
                    </a:lnTo>
                    <a:lnTo>
                      <a:pt x="192" y="140"/>
                    </a:lnTo>
                    <a:lnTo>
                      <a:pt x="194" y="132"/>
                    </a:lnTo>
                    <a:lnTo>
                      <a:pt x="198" y="126"/>
                    </a:lnTo>
                    <a:lnTo>
                      <a:pt x="202" y="120"/>
                    </a:lnTo>
                    <a:lnTo>
                      <a:pt x="204" y="114"/>
                    </a:lnTo>
                    <a:lnTo>
                      <a:pt x="208" y="110"/>
                    </a:lnTo>
                    <a:lnTo>
                      <a:pt x="208" y="96"/>
                    </a:lnTo>
                    <a:lnTo>
                      <a:pt x="210" y="92"/>
                    </a:lnTo>
                    <a:lnTo>
                      <a:pt x="214" y="90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08" y="80"/>
                    </a:lnTo>
                    <a:lnTo>
                      <a:pt x="198" y="72"/>
                    </a:lnTo>
                    <a:lnTo>
                      <a:pt x="190" y="60"/>
                    </a:lnTo>
                    <a:lnTo>
                      <a:pt x="188" y="56"/>
                    </a:lnTo>
                    <a:lnTo>
                      <a:pt x="188" y="52"/>
                    </a:lnTo>
                    <a:lnTo>
                      <a:pt x="186" y="50"/>
                    </a:lnTo>
                    <a:lnTo>
                      <a:pt x="190" y="44"/>
                    </a:lnTo>
                    <a:lnTo>
                      <a:pt x="194" y="40"/>
                    </a:lnTo>
                    <a:lnTo>
                      <a:pt x="198" y="42"/>
                    </a:lnTo>
                    <a:lnTo>
                      <a:pt x="202" y="44"/>
                    </a:lnTo>
                    <a:lnTo>
                      <a:pt x="204" y="44"/>
                    </a:lnTo>
                    <a:lnTo>
                      <a:pt x="208" y="46"/>
                    </a:lnTo>
                    <a:lnTo>
                      <a:pt x="216" y="44"/>
                    </a:lnTo>
                    <a:lnTo>
                      <a:pt x="224" y="40"/>
                    </a:lnTo>
                    <a:lnTo>
                      <a:pt x="240" y="28"/>
                    </a:lnTo>
                    <a:lnTo>
                      <a:pt x="23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3" name="Freeform 262"/>
              <p:cNvSpPr/>
              <p:nvPr/>
            </p:nvSpPr>
            <p:spPr bwMode="auto">
              <a:xfrm>
                <a:off x="5981194" y="3449934"/>
                <a:ext cx="292890" cy="266815"/>
              </a:xfrm>
              <a:custGeom>
                <a:avLst/>
                <a:gdLst>
                  <a:gd name="T0" fmla="*/ 2147483647 w 200"/>
                  <a:gd name="T1" fmla="*/ 2147483647 h 168"/>
                  <a:gd name="T2" fmla="*/ 2147483647 w 200"/>
                  <a:gd name="T3" fmla="*/ 2147483647 h 168"/>
                  <a:gd name="T4" fmla="*/ 2147483647 w 200"/>
                  <a:gd name="T5" fmla="*/ 2147483647 h 168"/>
                  <a:gd name="T6" fmla="*/ 2147483647 w 200"/>
                  <a:gd name="T7" fmla="*/ 2147483647 h 168"/>
                  <a:gd name="T8" fmla="*/ 2147483647 w 200"/>
                  <a:gd name="T9" fmla="*/ 0 h 168"/>
                  <a:gd name="T10" fmla="*/ 2147483647 w 200"/>
                  <a:gd name="T11" fmla="*/ 2147483647 h 168"/>
                  <a:gd name="T12" fmla="*/ 2147483647 w 200"/>
                  <a:gd name="T13" fmla="*/ 2147483647 h 168"/>
                  <a:gd name="T14" fmla="*/ 2147483647 w 200"/>
                  <a:gd name="T15" fmla="*/ 2147483647 h 168"/>
                  <a:gd name="T16" fmla="*/ 2147483647 w 200"/>
                  <a:gd name="T17" fmla="*/ 2147483647 h 168"/>
                  <a:gd name="T18" fmla="*/ 2147483647 w 200"/>
                  <a:gd name="T19" fmla="*/ 2147483647 h 168"/>
                  <a:gd name="T20" fmla="*/ 2147483647 w 200"/>
                  <a:gd name="T21" fmla="*/ 2147483647 h 168"/>
                  <a:gd name="T22" fmla="*/ 2147483647 w 200"/>
                  <a:gd name="T23" fmla="*/ 2147483647 h 168"/>
                  <a:gd name="T24" fmla="*/ 2147483647 w 200"/>
                  <a:gd name="T25" fmla="*/ 2147483647 h 168"/>
                  <a:gd name="T26" fmla="*/ 2147483647 w 200"/>
                  <a:gd name="T27" fmla="*/ 2147483647 h 168"/>
                  <a:gd name="T28" fmla="*/ 0 w 200"/>
                  <a:gd name="T29" fmla="*/ 2147483647 h 168"/>
                  <a:gd name="T30" fmla="*/ 2147483647 w 200"/>
                  <a:gd name="T31" fmla="*/ 2147483647 h 168"/>
                  <a:gd name="T32" fmla="*/ 2147483647 w 200"/>
                  <a:gd name="T33" fmla="*/ 2147483647 h 168"/>
                  <a:gd name="T34" fmla="*/ 2147483647 w 200"/>
                  <a:gd name="T35" fmla="*/ 2147483647 h 168"/>
                  <a:gd name="T36" fmla="*/ 2147483647 w 200"/>
                  <a:gd name="T37" fmla="*/ 2147483647 h 168"/>
                  <a:gd name="T38" fmla="*/ 2147483647 w 200"/>
                  <a:gd name="T39" fmla="*/ 2147483647 h 168"/>
                  <a:gd name="T40" fmla="*/ 2147483647 w 200"/>
                  <a:gd name="T41" fmla="*/ 2147483647 h 168"/>
                  <a:gd name="T42" fmla="*/ 2147483647 w 200"/>
                  <a:gd name="T43" fmla="*/ 2147483647 h 168"/>
                  <a:gd name="T44" fmla="*/ 2147483647 w 200"/>
                  <a:gd name="T45" fmla="*/ 2147483647 h 168"/>
                  <a:gd name="T46" fmla="*/ 2147483647 w 200"/>
                  <a:gd name="T47" fmla="*/ 2147483647 h 168"/>
                  <a:gd name="T48" fmla="*/ 2147483647 w 200"/>
                  <a:gd name="T49" fmla="*/ 2147483647 h 168"/>
                  <a:gd name="T50" fmla="*/ 2147483647 w 200"/>
                  <a:gd name="T51" fmla="*/ 2147483647 h 168"/>
                  <a:gd name="T52" fmla="*/ 2147483647 w 200"/>
                  <a:gd name="T53" fmla="*/ 2147483647 h 168"/>
                  <a:gd name="T54" fmla="*/ 2147483647 w 200"/>
                  <a:gd name="T55" fmla="*/ 2147483647 h 168"/>
                  <a:gd name="T56" fmla="*/ 2147483647 w 200"/>
                  <a:gd name="T57" fmla="*/ 2147483647 h 168"/>
                  <a:gd name="T58" fmla="*/ 2147483647 w 200"/>
                  <a:gd name="T59" fmla="*/ 2147483647 h 168"/>
                  <a:gd name="T60" fmla="*/ 2147483647 w 200"/>
                  <a:gd name="T61" fmla="*/ 2147483647 h 168"/>
                  <a:gd name="T62" fmla="*/ 2147483647 w 200"/>
                  <a:gd name="T63" fmla="*/ 2147483647 h 168"/>
                  <a:gd name="T64" fmla="*/ 2147483647 w 200"/>
                  <a:gd name="T65" fmla="*/ 2147483647 h 168"/>
                  <a:gd name="T66" fmla="*/ 2147483647 w 200"/>
                  <a:gd name="T67" fmla="*/ 2147483647 h 168"/>
                  <a:gd name="T68" fmla="*/ 2147483647 w 200"/>
                  <a:gd name="T69" fmla="*/ 2147483647 h 168"/>
                  <a:gd name="T70" fmla="*/ 2147483647 w 200"/>
                  <a:gd name="T71" fmla="*/ 2147483647 h 168"/>
                  <a:gd name="T72" fmla="*/ 2147483647 w 200"/>
                  <a:gd name="T73" fmla="*/ 2147483647 h 168"/>
                  <a:gd name="T74" fmla="*/ 2147483647 w 200"/>
                  <a:gd name="T75" fmla="*/ 2147483647 h 168"/>
                  <a:gd name="T76" fmla="*/ 2147483647 w 200"/>
                  <a:gd name="T77" fmla="*/ 2147483647 h 168"/>
                  <a:gd name="T78" fmla="*/ 2147483647 w 200"/>
                  <a:gd name="T79" fmla="*/ 2147483647 h 168"/>
                  <a:gd name="T80" fmla="*/ 2147483647 w 200"/>
                  <a:gd name="T81" fmla="*/ 2147483647 h 168"/>
                  <a:gd name="T82" fmla="*/ 2147483647 w 200"/>
                  <a:gd name="T83" fmla="*/ 2147483647 h 168"/>
                  <a:gd name="T84" fmla="*/ 2147483647 w 200"/>
                  <a:gd name="T85" fmla="*/ 2147483647 h 168"/>
                  <a:gd name="T86" fmla="*/ 2147483647 w 200"/>
                  <a:gd name="T87" fmla="*/ 2147483647 h 168"/>
                  <a:gd name="T88" fmla="*/ 2147483647 w 200"/>
                  <a:gd name="T89" fmla="*/ 2147483647 h 168"/>
                  <a:gd name="T90" fmla="*/ 2147483647 w 200"/>
                  <a:gd name="T91" fmla="*/ 2147483647 h 168"/>
                  <a:gd name="T92" fmla="*/ 2147483647 w 200"/>
                  <a:gd name="T93" fmla="*/ 2147483647 h 16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00"/>
                  <a:gd name="T142" fmla="*/ 0 h 168"/>
                  <a:gd name="T143" fmla="*/ 200 w 200"/>
                  <a:gd name="T144" fmla="*/ 168 h 16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00" h="168">
                    <a:moveTo>
                      <a:pt x="184" y="22"/>
                    </a:moveTo>
                    <a:lnTo>
                      <a:pt x="174" y="26"/>
                    </a:lnTo>
                    <a:lnTo>
                      <a:pt x="168" y="26"/>
                    </a:lnTo>
                    <a:lnTo>
                      <a:pt x="160" y="28"/>
                    </a:lnTo>
                    <a:lnTo>
                      <a:pt x="156" y="26"/>
                    </a:lnTo>
                    <a:lnTo>
                      <a:pt x="152" y="24"/>
                    </a:lnTo>
                    <a:lnTo>
                      <a:pt x="148" y="18"/>
                    </a:lnTo>
                    <a:lnTo>
                      <a:pt x="144" y="8"/>
                    </a:lnTo>
                    <a:lnTo>
                      <a:pt x="142" y="0"/>
                    </a:lnTo>
                    <a:lnTo>
                      <a:pt x="136" y="0"/>
                    </a:lnTo>
                    <a:lnTo>
                      <a:pt x="130" y="6"/>
                    </a:lnTo>
                    <a:lnTo>
                      <a:pt x="122" y="16"/>
                    </a:lnTo>
                    <a:lnTo>
                      <a:pt x="114" y="24"/>
                    </a:lnTo>
                    <a:lnTo>
                      <a:pt x="108" y="26"/>
                    </a:lnTo>
                    <a:lnTo>
                      <a:pt x="102" y="28"/>
                    </a:lnTo>
                    <a:lnTo>
                      <a:pt x="74" y="28"/>
                    </a:lnTo>
                    <a:lnTo>
                      <a:pt x="60" y="20"/>
                    </a:lnTo>
                    <a:lnTo>
                      <a:pt x="46" y="42"/>
                    </a:lnTo>
                    <a:lnTo>
                      <a:pt x="40" y="50"/>
                    </a:lnTo>
                    <a:lnTo>
                      <a:pt x="36" y="54"/>
                    </a:lnTo>
                    <a:lnTo>
                      <a:pt x="30" y="56"/>
                    </a:lnTo>
                    <a:lnTo>
                      <a:pt x="24" y="58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10" y="5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4" y="56"/>
                    </a:lnTo>
                    <a:lnTo>
                      <a:pt x="0" y="72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104"/>
                    </a:lnTo>
                    <a:lnTo>
                      <a:pt x="8" y="116"/>
                    </a:lnTo>
                    <a:lnTo>
                      <a:pt x="10" y="122"/>
                    </a:lnTo>
                    <a:lnTo>
                      <a:pt x="12" y="126"/>
                    </a:lnTo>
                    <a:lnTo>
                      <a:pt x="18" y="130"/>
                    </a:lnTo>
                    <a:lnTo>
                      <a:pt x="26" y="132"/>
                    </a:lnTo>
                    <a:lnTo>
                      <a:pt x="26" y="136"/>
                    </a:lnTo>
                    <a:lnTo>
                      <a:pt x="24" y="138"/>
                    </a:lnTo>
                    <a:lnTo>
                      <a:pt x="18" y="146"/>
                    </a:lnTo>
                    <a:lnTo>
                      <a:pt x="14" y="152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2" y="162"/>
                    </a:lnTo>
                    <a:lnTo>
                      <a:pt x="16" y="164"/>
                    </a:lnTo>
                    <a:lnTo>
                      <a:pt x="28" y="166"/>
                    </a:lnTo>
                    <a:lnTo>
                      <a:pt x="40" y="166"/>
                    </a:lnTo>
                    <a:lnTo>
                      <a:pt x="50" y="168"/>
                    </a:lnTo>
                    <a:lnTo>
                      <a:pt x="60" y="168"/>
                    </a:lnTo>
                    <a:lnTo>
                      <a:pt x="70" y="168"/>
                    </a:lnTo>
                    <a:lnTo>
                      <a:pt x="84" y="166"/>
                    </a:lnTo>
                    <a:lnTo>
                      <a:pt x="96" y="162"/>
                    </a:lnTo>
                    <a:lnTo>
                      <a:pt x="100" y="158"/>
                    </a:lnTo>
                    <a:lnTo>
                      <a:pt x="100" y="156"/>
                    </a:lnTo>
                    <a:lnTo>
                      <a:pt x="98" y="150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102" y="138"/>
                    </a:lnTo>
                    <a:lnTo>
                      <a:pt x="106" y="138"/>
                    </a:lnTo>
                    <a:lnTo>
                      <a:pt x="112" y="138"/>
                    </a:lnTo>
                    <a:lnTo>
                      <a:pt x="114" y="136"/>
                    </a:lnTo>
                    <a:lnTo>
                      <a:pt x="116" y="134"/>
                    </a:lnTo>
                    <a:lnTo>
                      <a:pt x="120" y="130"/>
                    </a:lnTo>
                    <a:lnTo>
                      <a:pt x="122" y="126"/>
                    </a:lnTo>
                    <a:lnTo>
                      <a:pt x="130" y="126"/>
                    </a:lnTo>
                    <a:lnTo>
                      <a:pt x="136" y="126"/>
                    </a:lnTo>
                    <a:lnTo>
                      <a:pt x="140" y="124"/>
                    </a:lnTo>
                    <a:lnTo>
                      <a:pt x="142" y="120"/>
                    </a:lnTo>
                    <a:lnTo>
                      <a:pt x="138" y="118"/>
                    </a:lnTo>
                    <a:lnTo>
                      <a:pt x="138" y="114"/>
                    </a:lnTo>
                    <a:lnTo>
                      <a:pt x="140" y="110"/>
                    </a:lnTo>
                    <a:lnTo>
                      <a:pt x="142" y="106"/>
                    </a:lnTo>
                    <a:lnTo>
                      <a:pt x="148" y="100"/>
                    </a:lnTo>
                    <a:lnTo>
                      <a:pt x="148" y="98"/>
                    </a:lnTo>
                    <a:lnTo>
                      <a:pt x="148" y="94"/>
                    </a:lnTo>
                    <a:lnTo>
                      <a:pt x="148" y="90"/>
                    </a:lnTo>
                    <a:lnTo>
                      <a:pt x="152" y="84"/>
                    </a:lnTo>
                    <a:lnTo>
                      <a:pt x="156" y="78"/>
                    </a:lnTo>
                    <a:lnTo>
                      <a:pt x="162" y="70"/>
                    </a:lnTo>
                    <a:lnTo>
                      <a:pt x="164" y="64"/>
                    </a:lnTo>
                    <a:lnTo>
                      <a:pt x="162" y="58"/>
                    </a:lnTo>
                    <a:lnTo>
                      <a:pt x="158" y="54"/>
                    </a:lnTo>
                    <a:lnTo>
                      <a:pt x="156" y="50"/>
                    </a:lnTo>
                    <a:lnTo>
                      <a:pt x="154" y="46"/>
                    </a:lnTo>
                    <a:lnTo>
                      <a:pt x="156" y="42"/>
                    </a:lnTo>
                    <a:lnTo>
                      <a:pt x="158" y="38"/>
                    </a:lnTo>
                    <a:lnTo>
                      <a:pt x="164" y="36"/>
                    </a:lnTo>
                    <a:lnTo>
                      <a:pt x="170" y="34"/>
                    </a:lnTo>
                    <a:lnTo>
                      <a:pt x="180" y="32"/>
                    </a:lnTo>
                    <a:lnTo>
                      <a:pt x="190" y="32"/>
                    </a:lnTo>
                    <a:lnTo>
                      <a:pt x="200" y="30"/>
                    </a:lnTo>
                    <a:lnTo>
                      <a:pt x="200" y="28"/>
                    </a:lnTo>
                    <a:lnTo>
                      <a:pt x="192" y="26"/>
                    </a:lnTo>
                    <a:lnTo>
                      <a:pt x="18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4" name="Freeform 263"/>
              <p:cNvSpPr/>
              <p:nvPr/>
            </p:nvSpPr>
            <p:spPr bwMode="auto">
              <a:xfrm>
                <a:off x="6428601" y="3067631"/>
                <a:ext cx="704550" cy="294693"/>
              </a:xfrm>
              <a:custGeom>
                <a:avLst/>
                <a:gdLst>
                  <a:gd name="T0" fmla="*/ 2147483647 w 482"/>
                  <a:gd name="T1" fmla="*/ 2147483647 h 186"/>
                  <a:gd name="T2" fmla="*/ 2147483647 w 482"/>
                  <a:gd name="T3" fmla="*/ 2147483647 h 186"/>
                  <a:gd name="T4" fmla="*/ 2147483647 w 482"/>
                  <a:gd name="T5" fmla="*/ 2147483647 h 186"/>
                  <a:gd name="T6" fmla="*/ 2147483647 w 482"/>
                  <a:gd name="T7" fmla="*/ 2147483647 h 186"/>
                  <a:gd name="T8" fmla="*/ 2147483647 w 482"/>
                  <a:gd name="T9" fmla="*/ 2147483647 h 186"/>
                  <a:gd name="T10" fmla="*/ 2147483647 w 482"/>
                  <a:gd name="T11" fmla="*/ 2147483647 h 186"/>
                  <a:gd name="T12" fmla="*/ 2147483647 w 482"/>
                  <a:gd name="T13" fmla="*/ 2147483647 h 186"/>
                  <a:gd name="T14" fmla="*/ 2147483647 w 482"/>
                  <a:gd name="T15" fmla="*/ 2147483647 h 186"/>
                  <a:gd name="T16" fmla="*/ 2147483647 w 482"/>
                  <a:gd name="T17" fmla="*/ 2147483647 h 186"/>
                  <a:gd name="T18" fmla="*/ 2147483647 w 482"/>
                  <a:gd name="T19" fmla="*/ 2147483647 h 186"/>
                  <a:gd name="T20" fmla="*/ 2147483647 w 482"/>
                  <a:gd name="T21" fmla="*/ 2147483647 h 186"/>
                  <a:gd name="T22" fmla="*/ 2147483647 w 482"/>
                  <a:gd name="T23" fmla="*/ 2147483647 h 186"/>
                  <a:gd name="T24" fmla="*/ 2147483647 w 482"/>
                  <a:gd name="T25" fmla="*/ 2147483647 h 186"/>
                  <a:gd name="T26" fmla="*/ 2147483647 w 482"/>
                  <a:gd name="T27" fmla="*/ 2147483647 h 186"/>
                  <a:gd name="T28" fmla="*/ 2147483647 w 482"/>
                  <a:gd name="T29" fmla="*/ 2147483647 h 186"/>
                  <a:gd name="T30" fmla="*/ 2147483647 w 482"/>
                  <a:gd name="T31" fmla="*/ 2147483647 h 186"/>
                  <a:gd name="T32" fmla="*/ 2147483647 w 482"/>
                  <a:gd name="T33" fmla="*/ 2147483647 h 186"/>
                  <a:gd name="T34" fmla="*/ 2147483647 w 482"/>
                  <a:gd name="T35" fmla="*/ 2147483647 h 186"/>
                  <a:gd name="T36" fmla="*/ 2147483647 w 482"/>
                  <a:gd name="T37" fmla="*/ 2147483647 h 186"/>
                  <a:gd name="T38" fmla="*/ 2147483647 w 482"/>
                  <a:gd name="T39" fmla="*/ 2147483647 h 186"/>
                  <a:gd name="T40" fmla="*/ 2147483647 w 482"/>
                  <a:gd name="T41" fmla="*/ 2147483647 h 186"/>
                  <a:gd name="T42" fmla="*/ 2147483647 w 482"/>
                  <a:gd name="T43" fmla="*/ 2147483647 h 186"/>
                  <a:gd name="T44" fmla="*/ 2147483647 w 482"/>
                  <a:gd name="T45" fmla="*/ 2147483647 h 186"/>
                  <a:gd name="T46" fmla="*/ 2147483647 w 482"/>
                  <a:gd name="T47" fmla="*/ 2147483647 h 186"/>
                  <a:gd name="T48" fmla="*/ 2147483647 w 482"/>
                  <a:gd name="T49" fmla="*/ 2147483647 h 186"/>
                  <a:gd name="T50" fmla="*/ 2147483647 w 482"/>
                  <a:gd name="T51" fmla="*/ 2147483647 h 186"/>
                  <a:gd name="T52" fmla="*/ 2147483647 w 482"/>
                  <a:gd name="T53" fmla="*/ 2147483647 h 186"/>
                  <a:gd name="T54" fmla="*/ 2147483647 w 482"/>
                  <a:gd name="T55" fmla="*/ 2147483647 h 186"/>
                  <a:gd name="T56" fmla="*/ 2147483647 w 482"/>
                  <a:gd name="T57" fmla="*/ 2147483647 h 186"/>
                  <a:gd name="T58" fmla="*/ 2147483647 w 482"/>
                  <a:gd name="T59" fmla="*/ 2147483647 h 186"/>
                  <a:gd name="T60" fmla="*/ 2147483647 w 482"/>
                  <a:gd name="T61" fmla="*/ 2147483647 h 186"/>
                  <a:gd name="T62" fmla="*/ 2147483647 w 482"/>
                  <a:gd name="T63" fmla="*/ 2147483647 h 186"/>
                  <a:gd name="T64" fmla="*/ 2147483647 w 482"/>
                  <a:gd name="T65" fmla="*/ 2147483647 h 186"/>
                  <a:gd name="T66" fmla="*/ 2147483647 w 482"/>
                  <a:gd name="T67" fmla="*/ 2147483647 h 186"/>
                  <a:gd name="T68" fmla="*/ 2147483647 w 482"/>
                  <a:gd name="T69" fmla="*/ 2147483647 h 186"/>
                  <a:gd name="T70" fmla="*/ 2147483647 w 482"/>
                  <a:gd name="T71" fmla="*/ 2147483647 h 186"/>
                  <a:gd name="T72" fmla="*/ 2147483647 w 482"/>
                  <a:gd name="T73" fmla="*/ 2147483647 h 186"/>
                  <a:gd name="T74" fmla="*/ 2147483647 w 482"/>
                  <a:gd name="T75" fmla="*/ 2147483647 h 186"/>
                  <a:gd name="T76" fmla="*/ 2147483647 w 482"/>
                  <a:gd name="T77" fmla="*/ 2147483647 h 186"/>
                  <a:gd name="T78" fmla="*/ 2147483647 w 482"/>
                  <a:gd name="T79" fmla="*/ 2147483647 h 186"/>
                  <a:gd name="T80" fmla="*/ 2147483647 w 482"/>
                  <a:gd name="T81" fmla="*/ 2147483647 h 186"/>
                  <a:gd name="T82" fmla="*/ 2147483647 w 482"/>
                  <a:gd name="T83" fmla="*/ 2147483647 h 186"/>
                  <a:gd name="T84" fmla="*/ 2147483647 w 482"/>
                  <a:gd name="T85" fmla="*/ 2147483647 h 186"/>
                  <a:gd name="T86" fmla="*/ 2147483647 w 482"/>
                  <a:gd name="T87" fmla="*/ 2147483647 h 186"/>
                  <a:gd name="T88" fmla="*/ 2147483647 w 482"/>
                  <a:gd name="T89" fmla="*/ 2147483647 h 186"/>
                  <a:gd name="T90" fmla="*/ 2147483647 w 482"/>
                  <a:gd name="T91" fmla="*/ 2147483647 h 186"/>
                  <a:gd name="T92" fmla="*/ 2147483647 w 482"/>
                  <a:gd name="T93" fmla="*/ 2147483647 h 186"/>
                  <a:gd name="T94" fmla="*/ 2147483647 w 482"/>
                  <a:gd name="T95" fmla="*/ 2147483647 h 186"/>
                  <a:gd name="T96" fmla="*/ 2147483647 w 482"/>
                  <a:gd name="T97" fmla="*/ 2147483647 h 186"/>
                  <a:gd name="T98" fmla="*/ 2147483647 w 482"/>
                  <a:gd name="T99" fmla="*/ 0 h 186"/>
                  <a:gd name="T100" fmla="*/ 2147483647 w 482"/>
                  <a:gd name="T101" fmla="*/ 2147483647 h 186"/>
                  <a:gd name="T102" fmla="*/ 2147483647 w 482"/>
                  <a:gd name="T103" fmla="*/ 2147483647 h 186"/>
                  <a:gd name="T104" fmla="*/ 2147483647 w 482"/>
                  <a:gd name="T105" fmla="*/ 2147483647 h 186"/>
                  <a:gd name="T106" fmla="*/ 2147483647 w 482"/>
                  <a:gd name="T107" fmla="*/ 2147483647 h 186"/>
                  <a:gd name="T108" fmla="*/ 2147483647 w 482"/>
                  <a:gd name="T109" fmla="*/ 2147483647 h 186"/>
                  <a:gd name="T110" fmla="*/ 2147483647 w 482"/>
                  <a:gd name="T111" fmla="*/ 2147483647 h 186"/>
                  <a:gd name="T112" fmla="*/ 2147483647 w 482"/>
                  <a:gd name="T113" fmla="*/ 2147483647 h 186"/>
                  <a:gd name="T114" fmla="*/ 2147483647 w 482"/>
                  <a:gd name="T115" fmla="*/ 2147483647 h 186"/>
                  <a:gd name="T116" fmla="*/ 2147483647 w 482"/>
                  <a:gd name="T117" fmla="*/ 2147483647 h 186"/>
                  <a:gd name="T118" fmla="*/ 2147483647 w 482"/>
                  <a:gd name="T119" fmla="*/ 2147483647 h 186"/>
                  <a:gd name="T120" fmla="*/ 2147483647 w 482"/>
                  <a:gd name="T121" fmla="*/ 2147483647 h 186"/>
                  <a:gd name="T122" fmla="*/ 2147483647 w 482"/>
                  <a:gd name="T123" fmla="*/ 2147483647 h 186"/>
                  <a:gd name="T124" fmla="*/ 0 w 482"/>
                  <a:gd name="T125" fmla="*/ 2147483647 h 1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82"/>
                  <a:gd name="T190" fmla="*/ 0 h 186"/>
                  <a:gd name="T191" fmla="*/ 482 w 482"/>
                  <a:gd name="T192" fmla="*/ 186 h 1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82" h="186">
                    <a:moveTo>
                      <a:pt x="0" y="50"/>
                    </a:moveTo>
                    <a:lnTo>
                      <a:pt x="4" y="56"/>
                    </a:lnTo>
                    <a:lnTo>
                      <a:pt x="6" y="60"/>
                    </a:lnTo>
                    <a:lnTo>
                      <a:pt x="12" y="64"/>
                    </a:lnTo>
                    <a:lnTo>
                      <a:pt x="20" y="66"/>
                    </a:lnTo>
                    <a:lnTo>
                      <a:pt x="34" y="72"/>
                    </a:lnTo>
                    <a:lnTo>
                      <a:pt x="40" y="74"/>
                    </a:lnTo>
                    <a:lnTo>
                      <a:pt x="48" y="78"/>
                    </a:lnTo>
                    <a:lnTo>
                      <a:pt x="60" y="86"/>
                    </a:lnTo>
                    <a:lnTo>
                      <a:pt x="64" y="92"/>
                    </a:lnTo>
                    <a:lnTo>
                      <a:pt x="68" y="100"/>
                    </a:lnTo>
                    <a:lnTo>
                      <a:pt x="72" y="114"/>
                    </a:lnTo>
                    <a:lnTo>
                      <a:pt x="76" y="120"/>
                    </a:lnTo>
                    <a:lnTo>
                      <a:pt x="80" y="126"/>
                    </a:lnTo>
                    <a:lnTo>
                      <a:pt x="110" y="126"/>
                    </a:lnTo>
                    <a:lnTo>
                      <a:pt x="118" y="130"/>
                    </a:lnTo>
                    <a:lnTo>
                      <a:pt x="128" y="134"/>
                    </a:lnTo>
                    <a:lnTo>
                      <a:pt x="138" y="134"/>
                    </a:lnTo>
                    <a:lnTo>
                      <a:pt x="146" y="140"/>
                    </a:lnTo>
                    <a:lnTo>
                      <a:pt x="156" y="146"/>
                    </a:lnTo>
                    <a:lnTo>
                      <a:pt x="164" y="154"/>
                    </a:lnTo>
                    <a:lnTo>
                      <a:pt x="172" y="162"/>
                    </a:lnTo>
                    <a:lnTo>
                      <a:pt x="180" y="166"/>
                    </a:lnTo>
                    <a:lnTo>
                      <a:pt x="214" y="166"/>
                    </a:lnTo>
                    <a:lnTo>
                      <a:pt x="214" y="168"/>
                    </a:lnTo>
                    <a:lnTo>
                      <a:pt x="258" y="168"/>
                    </a:lnTo>
                    <a:lnTo>
                      <a:pt x="268" y="174"/>
                    </a:lnTo>
                    <a:lnTo>
                      <a:pt x="280" y="180"/>
                    </a:lnTo>
                    <a:lnTo>
                      <a:pt x="296" y="184"/>
                    </a:lnTo>
                    <a:lnTo>
                      <a:pt x="310" y="186"/>
                    </a:lnTo>
                    <a:lnTo>
                      <a:pt x="318" y="184"/>
                    </a:lnTo>
                    <a:lnTo>
                      <a:pt x="324" y="180"/>
                    </a:lnTo>
                    <a:lnTo>
                      <a:pt x="334" y="172"/>
                    </a:lnTo>
                    <a:lnTo>
                      <a:pt x="362" y="172"/>
                    </a:lnTo>
                    <a:lnTo>
                      <a:pt x="374" y="168"/>
                    </a:lnTo>
                    <a:lnTo>
                      <a:pt x="384" y="162"/>
                    </a:lnTo>
                    <a:lnTo>
                      <a:pt x="392" y="156"/>
                    </a:lnTo>
                    <a:lnTo>
                      <a:pt x="396" y="150"/>
                    </a:lnTo>
                    <a:lnTo>
                      <a:pt x="396" y="146"/>
                    </a:lnTo>
                    <a:lnTo>
                      <a:pt x="396" y="142"/>
                    </a:lnTo>
                    <a:lnTo>
                      <a:pt x="394" y="140"/>
                    </a:lnTo>
                    <a:lnTo>
                      <a:pt x="390" y="138"/>
                    </a:lnTo>
                    <a:lnTo>
                      <a:pt x="384" y="134"/>
                    </a:lnTo>
                    <a:lnTo>
                      <a:pt x="382" y="134"/>
                    </a:lnTo>
                    <a:lnTo>
                      <a:pt x="382" y="130"/>
                    </a:lnTo>
                    <a:lnTo>
                      <a:pt x="384" y="126"/>
                    </a:lnTo>
                    <a:lnTo>
                      <a:pt x="388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8" y="128"/>
                    </a:lnTo>
                    <a:lnTo>
                      <a:pt x="404" y="128"/>
                    </a:lnTo>
                    <a:lnTo>
                      <a:pt x="410" y="126"/>
                    </a:lnTo>
                    <a:lnTo>
                      <a:pt x="416" y="124"/>
                    </a:lnTo>
                    <a:lnTo>
                      <a:pt x="418" y="120"/>
                    </a:lnTo>
                    <a:lnTo>
                      <a:pt x="422" y="118"/>
                    </a:lnTo>
                    <a:lnTo>
                      <a:pt x="432" y="116"/>
                    </a:lnTo>
                    <a:lnTo>
                      <a:pt x="436" y="116"/>
                    </a:lnTo>
                    <a:lnTo>
                      <a:pt x="440" y="114"/>
                    </a:lnTo>
                    <a:lnTo>
                      <a:pt x="440" y="108"/>
                    </a:lnTo>
                    <a:lnTo>
                      <a:pt x="442" y="106"/>
                    </a:lnTo>
                    <a:lnTo>
                      <a:pt x="442" y="102"/>
                    </a:lnTo>
                    <a:lnTo>
                      <a:pt x="444" y="98"/>
                    </a:lnTo>
                    <a:lnTo>
                      <a:pt x="462" y="96"/>
                    </a:lnTo>
                    <a:lnTo>
                      <a:pt x="482" y="94"/>
                    </a:lnTo>
                    <a:lnTo>
                      <a:pt x="476" y="86"/>
                    </a:lnTo>
                    <a:lnTo>
                      <a:pt x="468" y="80"/>
                    </a:lnTo>
                    <a:lnTo>
                      <a:pt x="458" y="74"/>
                    </a:lnTo>
                    <a:lnTo>
                      <a:pt x="448" y="72"/>
                    </a:lnTo>
                    <a:lnTo>
                      <a:pt x="442" y="74"/>
                    </a:lnTo>
                    <a:lnTo>
                      <a:pt x="434" y="76"/>
                    </a:lnTo>
                    <a:lnTo>
                      <a:pt x="416" y="76"/>
                    </a:lnTo>
                    <a:lnTo>
                      <a:pt x="410" y="76"/>
                    </a:lnTo>
                    <a:lnTo>
                      <a:pt x="408" y="72"/>
                    </a:lnTo>
                    <a:lnTo>
                      <a:pt x="404" y="68"/>
                    </a:lnTo>
                    <a:lnTo>
                      <a:pt x="404" y="62"/>
                    </a:lnTo>
                    <a:lnTo>
                      <a:pt x="402" y="40"/>
                    </a:lnTo>
                    <a:lnTo>
                      <a:pt x="384" y="32"/>
                    </a:lnTo>
                    <a:lnTo>
                      <a:pt x="374" y="30"/>
                    </a:lnTo>
                    <a:lnTo>
                      <a:pt x="368" y="30"/>
                    </a:lnTo>
                    <a:lnTo>
                      <a:pt x="362" y="30"/>
                    </a:lnTo>
                    <a:lnTo>
                      <a:pt x="356" y="32"/>
                    </a:lnTo>
                    <a:lnTo>
                      <a:pt x="344" y="40"/>
                    </a:lnTo>
                    <a:lnTo>
                      <a:pt x="334" y="48"/>
                    </a:lnTo>
                    <a:lnTo>
                      <a:pt x="326" y="50"/>
                    </a:lnTo>
                    <a:lnTo>
                      <a:pt x="318" y="50"/>
                    </a:lnTo>
                    <a:lnTo>
                      <a:pt x="304" y="48"/>
                    </a:lnTo>
                    <a:lnTo>
                      <a:pt x="290" y="46"/>
                    </a:lnTo>
                    <a:lnTo>
                      <a:pt x="264" y="34"/>
                    </a:lnTo>
                    <a:lnTo>
                      <a:pt x="252" y="28"/>
                    </a:lnTo>
                    <a:lnTo>
                      <a:pt x="240" y="26"/>
                    </a:lnTo>
                    <a:lnTo>
                      <a:pt x="226" y="24"/>
                    </a:lnTo>
                    <a:lnTo>
                      <a:pt x="212" y="26"/>
                    </a:lnTo>
                    <a:lnTo>
                      <a:pt x="204" y="28"/>
                    </a:lnTo>
                    <a:lnTo>
                      <a:pt x="198" y="26"/>
                    </a:lnTo>
                    <a:lnTo>
                      <a:pt x="196" y="24"/>
                    </a:lnTo>
                    <a:lnTo>
                      <a:pt x="192" y="22"/>
                    </a:lnTo>
                    <a:lnTo>
                      <a:pt x="186" y="14"/>
                    </a:lnTo>
                    <a:lnTo>
                      <a:pt x="180" y="8"/>
                    </a:lnTo>
                    <a:lnTo>
                      <a:pt x="170" y="4"/>
                    </a:lnTo>
                    <a:lnTo>
                      <a:pt x="152" y="0"/>
                    </a:lnTo>
                    <a:lnTo>
                      <a:pt x="134" y="0"/>
                    </a:lnTo>
                    <a:lnTo>
                      <a:pt x="128" y="2"/>
                    </a:lnTo>
                    <a:lnTo>
                      <a:pt x="126" y="2"/>
                    </a:lnTo>
                    <a:lnTo>
                      <a:pt x="124" y="4"/>
                    </a:lnTo>
                    <a:lnTo>
                      <a:pt x="126" y="8"/>
                    </a:lnTo>
                    <a:lnTo>
                      <a:pt x="128" y="12"/>
                    </a:lnTo>
                    <a:lnTo>
                      <a:pt x="132" y="18"/>
                    </a:lnTo>
                    <a:lnTo>
                      <a:pt x="138" y="24"/>
                    </a:lnTo>
                    <a:lnTo>
                      <a:pt x="140" y="26"/>
                    </a:lnTo>
                    <a:lnTo>
                      <a:pt x="140" y="30"/>
                    </a:lnTo>
                    <a:lnTo>
                      <a:pt x="138" y="34"/>
                    </a:lnTo>
                    <a:lnTo>
                      <a:pt x="134" y="36"/>
                    </a:lnTo>
                    <a:lnTo>
                      <a:pt x="130" y="38"/>
                    </a:lnTo>
                    <a:lnTo>
                      <a:pt x="124" y="38"/>
                    </a:lnTo>
                    <a:lnTo>
                      <a:pt x="114" y="38"/>
                    </a:lnTo>
                    <a:lnTo>
                      <a:pt x="104" y="36"/>
                    </a:lnTo>
                    <a:lnTo>
                      <a:pt x="86" y="30"/>
                    </a:lnTo>
                    <a:lnTo>
                      <a:pt x="68" y="24"/>
                    </a:lnTo>
                    <a:lnTo>
                      <a:pt x="62" y="24"/>
                    </a:lnTo>
                    <a:lnTo>
                      <a:pt x="54" y="22"/>
                    </a:lnTo>
                    <a:lnTo>
                      <a:pt x="46" y="24"/>
                    </a:lnTo>
                    <a:lnTo>
                      <a:pt x="38" y="24"/>
                    </a:lnTo>
                    <a:lnTo>
                      <a:pt x="24" y="30"/>
                    </a:lnTo>
                    <a:lnTo>
                      <a:pt x="10" y="42"/>
                    </a:lnTo>
                    <a:lnTo>
                      <a:pt x="0" y="52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5" name="Freeform 264"/>
              <p:cNvSpPr/>
              <p:nvPr/>
            </p:nvSpPr>
            <p:spPr bwMode="auto">
              <a:xfrm>
                <a:off x="7326873" y="3321172"/>
                <a:ext cx="110698" cy="144691"/>
              </a:xfrm>
              <a:custGeom>
                <a:avLst/>
                <a:gdLst>
                  <a:gd name="T0" fmla="*/ 2147483647 w 76"/>
                  <a:gd name="T1" fmla="*/ 2147483647 h 92"/>
                  <a:gd name="T2" fmla="*/ 2147483647 w 76"/>
                  <a:gd name="T3" fmla="*/ 2147483647 h 92"/>
                  <a:gd name="T4" fmla="*/ 2147483647 w 76"/>
                  <a:gd name="T5" fmla="*/ 2147483647 h 92"/>
                  <a:gd name="T6" fmla="*/ 2147483647 w 76"/>
                  <a:gd name="T7" fmla="*/ 2147483647 h 92"/>
                  <a:gd name="T8" fmla="*/ 2147483647 w 76"/>
                  <a:gd name="T9" fmla="*/ 2147483647 h 92"/>
                  <a:gd name="T10" fmla="*/ 2147483647 w 76"/>
                  <a:gd name="T11" fmla="*/ 2147483647 h 92"/>
                  <a:gd name="T12" fmla="*/ 2147483647 w 76"/>
                  <a:gd name="T13" fmla="*/ 2147483647 h 92"/>
                  <a:gd name="T14" fmla="*/ 2147483647 w 76"/>
                  <a:gd name="T15" fmla="*/ 2147483647 h 92"/>
                  <a:gd name="T16" fmla="*/ 2147483647 w 76"/>
                  <a:gd name="T17" fmla="*/ 2147483647 h 92"/>
                  <a:gd name="T18" fmla="*/ 2147483647 w 76"/>
                  <a:gd name="T19" fmla="*/ 2147483647 h 92"/>
                  <a:gd name="T20" fmla="*/ 2147483647 w 76"/>
                  <a:gd name="T21" fmla="*/ 2147483647 h 92"/>
                  <a:gd name="T22" fmla="*/ 2147483647 w 76"/>
                  <a:gd name="T23" fmla="*/ 2147483647 h 92"/>
                  <a:gd name="T24" fmla="*/ 2147483647 w 76"/>
                  <a:gd name="T25" fmla="*/ 2147483647 h 92"/>
                  <a:gd name="T26" fmla="*/ 2147483647 w 76"/>
                  <a:gd name="T27" fmla="*/ 2147483647 h 92"/>
                  <a:gd name="T28" fmla="*/ 2147483647 w 76"/>
                  <a:gd name="T29" fmla="*/ 2147483647 h 92"/>
                  <a:gd name="T30" fmla="*/ 2147483647 w 76"/>
                  <a:gd name="T31" fmla="*/ 0 h 92"/>
                  <a:gd name="T32" fmla="*/ 2147483647 w 76"/>
                  <a:gd name="T33" fmla="*/ 2147483647 h 92"/>
                  <a:gd name="T34" fmla="*/ 2147483647 w 76"/>
                  <a:gd name="T35" fmla="*/ 2147483647 h 92"/>
                  <a:gd name="T36" fmla="*/ 2147483647 w 76"/>
                  <a:gd name="T37" fmla="*/ 2147483647 h 92"/>
                  <a:gd name="T38" fmla="*/ 2147483647 w 76"/>
                  <a:gd name="T39" fmla="*/ 2147483647 h 92"/>
                  <a:gd name="T40" fmla="*/ 2147483647 w 76"/>
                  <a:gd name="T41" fmla="*/ 2147483647 h 92"/>
                  <a:gd name="T42" fmla="*/ 2147483647 w 76"/>
                  <a:gd name="T43" fmla="*/ 2147483647 h 92"/>
                  <a:gd name="T44" fmla="*/ 2147483647 w 76"/>
                  <a:gd name="T45" fmla="*/ 2147483647 h 92"/>
                  <a:gd name="T46" fmla="*/ 2147483647 w 76"/>
                  <a:gd name="T47" fmla="*/ 2147483647 h 92"/>
                  <a:gd name="T48" fmla="*/ 2147483647 w 76"/>
                  <a:gd name="T49" fmla="*/ 2147483647 h 92"/>
                  <a:gd name="T50" fmla="*/ 2147483647 w 76"/>
                  <a:gd name="T51" fmla="*/ 2147483647 h 92"/>
                  <a:gd name="T52" fmla="*/ 2147483647 w 76"/>
                  <a:gd name="T53" fmla="*/ 2147483647 h 92"/>
                  <a:gd name="T54" fmla="*/ 2147483647 w 76"/>
                  <a:gd name="T55" fmla="*/ 2147483647 h 92"/>
                  <a:gd name="T56" fmla="*/ 2147483647 w 76"/>
                  <a:gd name="T57" fmla="*/ 2147483647 h 92"/>
                  <a:gd name="T58" fmla="*/ 2147483647 w 76"/>
                  <a:gd name="T59" fmla="*/ 2147483647 h 92"/>
                  <a:gd name="T60" fmla="*/ 0 w 76"/>
                  <a:gd name="T61" fmla="*/ 2147483647 h 92"/>
                  <a:gd name="T62" fmla="*/ 2147483647 w 76"/>
                  <a:gd name="T63" fmla="*/ 2147483647 h 92"/>
                  <a:gd name="T64" fmla="*/ 2147483647 w 76"/>
                  <a:gd name="T65" fmla="*/ 2147483647 h 92"/>
                  <a:gd name="T66" fmla="*/ 2147483647 w 76"/>
                  <a:gd name="T67" fmla="*/ 2147483647 h 92"/>
                  <a:gd name="T68" fmla="*/ 2147483647 w 76"/>
                  <a:gd name="T69" fmla="*/ 2147483647 h 92"/>
                  <a:gd name="T70" fmla="*/ 2147483647 w 76"/>
                  <a:gd name="T71" fmla="*/ 2147483647 h 92"/>
                  <a:gd name="T72" fmla="*/ 2147483647 w 76"/>
                  <a:gd name="T73" fmla="*/ 2147483647 h 92"/>
                  <a:gd name="T74" fmla="*/ 2147483647 w 76"/>
                  <a:gd name="T75" fmla="*/ 2147483647 h 92"/>
                  <a:gd name="T76" fmla="*/ 2147483647 w 76"/>
                  <a:gd name="T77" fmla="*/ 2147483647 h 92"/>
                  <a:gd name="T78" fmla="*/ 2147483647 w 76"/>
                  <a:gd name="T79" fmla="*/ 2147483647 h 92"/>
                  <a:gd name="T80" fmla="*/ 2147483647 w 76"/>
                  <a:gd name="T81" fmla="*/ 2147483647 h 92"/>
                  <a:gd name="T82" fmla="*/ 2147483647 w 76"/>
                  <a:gd name="T83" fmla="*/ 2147483647 h 92"/>
                  <a:gd name="T84" fmla="*/ 2147483647 w 76"/>
                  <a:gd name="T85" fmla="*/ 2147483647 h 92"/>
                  <a:gd name="T86" fmla="*/ 2147483647 w 76"/>
                  <a:gd name="T87" fmla="*/ 2147483647 h 92"/>
                  <a:gd name="T88" fmla="*/ 2147483647 w 76"/>
                  <a:gd name="T89" fmla="*/ 2147483647 h 92"/>
                  <a:gd name="T90" fmla="*/ 2147483647 w 76"/>
                  <a:gd name="T91" fmla="*/ 2147483647 h 92"/>
                  <a:gd name="T92" fmla="*/ 2147483647 w 76"/>
                  <a:gd name="T93" fmla="*/ 2147483647 h 9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6"/>
                  <a:gd name="T142" fmla="*/ 0 h 92"/>
                  <a:gd name="T143" fmla="*/ 76 w 76"/>
                  <a:gd name="T144" fmla="*/ 92 h 9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6" h="92">
                    <a:moveTo>
                      <a:pt x="70" y="78"/>
                    </a:moveTo>
                    <a:lnTo>
                      <a:pt x="62" y="70"/>
                    </a:lnTo>
                    <a:lnTo>
                      <a:pt x="54" y="64"/>
                    </a:lnTo>
                    <a:lnTo>
                      <a:pt x="56" y="60"/>
                    </a:lnTo>
                    <a:lnTo>
                      <a:pt x="58" y="58"/>
                    </a:lnTo>
                    <a:lnTo>
                      <a:pt x="66" y="54"/>
                    </a:lnTo>
                    <a:lnTo>
                      <a:pt x="74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6"/>
                    </a:lnTo>
                    <a:lnTo>
                      <a:pt x="74" y="32"/>
                    </a:lnTo>
                    <a:lnTo>
                      <a:pt x="70" y="28"/>
                    </a:lnTo>
                    <a:lnTo>
                      <a:pt x="70" y="24"/>
                    </a:lnTo>
                    <a:lnTo>
                      <a:pt x="70" y="16"/>
                    </a:lnTo>
                    <a:lnTo>
                      <a:pt x="74" y="8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66" y="4"/>
                    </a:lnTo>
                    <a:lnTo>
                      <a:pt x="62" y="6"/>
                    </a:lnTo>
                    <a:lnTo>
                      <a:pt x="58" y="4"/>
                    </a:lnTo>
                    <a:lnTo>
                      <a:pt x="54" y="2"/>
                    </a:lnTo>
                    <a:lnTo>
                      <a:pt x="48" y="12"/>
                    </a:lnTo>
                    <a:lnTo>
                      <a:pt x="44" y="18"/>
                    </a:lnTo>
                    <a:lnTo>
                      <a:pt x="42" y="22"/>
                    </a:lnTo>
                    <a:lnTo>
                      <a:pt x="44" y="28"/>
                    </a:lnTo>
                    <a:lnTo>
                      <a:pt x="32" y="28"/>
                    </a:lnTo>
                    <a:lnTo>
                      <a:pt x="26" y="26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4" y="48"/>
                    </a:lnTo>
                    <a:lnTo>
                      <a:pt x="0" y="56"/>
                    </a:lnTo>
                    <a:lnTo>
                      <a:pt x="10" y="56"/>
                    </a:lnTo>
                    <a:lnTo>
                      <a:pt x="18" y="60"/>
                    </a:lnTo>
                    <a:lnTo>
                      <a:pt x="24" y="70"/>
                    </a:lnTo>
                    <a:lnTo>
                      <a:pt x="28" y="80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6" y="88"/>
                    </a:lnTo>
                    <a:lnTo>
                      <a:pt x="32" y="90"/>
                    </a:lnTo>
                    <a:lnTo>
                      <a:pt x="46" y="90"/>
                    </a:lnTo>
                    <a:lnTo>
                      <a:pt x="56" y="92"/>
                    </a:lnTo>
                    <a:lnTo>
                      <a:pt x="56" y="88"/>
                    </a:lnTo>
                    <a:lnTo>
                      <a:pt x="68" y="88"/>
                    </a:lnTo>
                    <a:lnTo>
                      <a:pt x="72" y="86"/>
                    </a:lnTo>
                    <a:lnTo>
                      <a:pt x="74" y="84"/>
                    </a:lnTo>
                    <a:lnTo>
                      <a:pt x="74" y="80"/>
                    </a:lnTo>
                    <a:lnTo>
                      <a:pt x="7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6" name="Freeform 265"/>
              <p:cNvSpPr/>
              <p:nvPr/>
            </p:nvSpPr>
            <p:spPr bwMode="auto">
              <a:xfrm>
                <a:off x="7407591" y="3447280"/>
                <a:ext cx="94555" cy="120797"/>
              </a:xfrm>
              <a:custGeom>
                <a:avLst/>
                <a:gdLst>
                  <a:gd name="T0" fmla="*/ 2147483647 w 64"/>
                  <a:gd name="T1" fmla="*/ 0 h 76"/>
                  <a:gd name="T2" fmla="*/ 2147483647 w 64"/>
                  <a:gd name="T3" fmla="*/ 2147483647 h 76"/>
                  <a:gd name="T4" fmla="*/ 2147483647 w 64"/>
                  <a:gd name="T5" fmla="*/ 2147483647 h 76"/>
                  <a:gd name="T6" fmla="*/ 2147483647 w 64"/>
                  <a:gd name="T7" fmla="*/ 2147483647 h 76"/>
                  <a:gd name="T8" fmla="*/ 2147483647 w 64"/>
                  <a:gd name="T9" fmla="*/ 2147483647 h 76"/>
                  <a:gd name="T10" fmla="*/ 0 w 64"/>
                  <a:gd name="T11" fmla="*/ 2147483647 h 76"/>
                  <a:gd name="T12" fmla="*/ 0 w 64"/>
                  <a:gd name="T13" fmla="*/ 2147483647 h 76"/>
                  <a:gd name="T14" fmla="*/ 2147483647 w 64"/>
                  <a:gd name="T15" fmla="*/ 2147483647 h 76"/>
                  <a:gd name="T16" fmla="*/ 2147483647 w 64"/>
                  <a:gd name="T17" fmla="*/ 2147483647 h 76"/>
                  <a:gd name="T18" fmla="*/ 2147483647 w 64"/>
                  <a:gd name="T19" fmla="*/ 2147483647 h 76"/>
                  <a:gd name="T20" fmla="*/ 2147483647 w 64"/>
                  <a:gd name="T21" fmla="*/ 2147483647 h 76"/>
                  <a:gd name="T22" fmla="*/ 2147483647 w 64"/>
                  <a:gd name="T23" fmla="*/ 2147483647 h 76"/>
                  <a:gd name="T24" fmla="*/ 2147483647 w 64"/>
                  <a:gd name="T25" fmla="*/ 2147483647 h 76"/>
                  <a:gd name="T26" fmla="*/ 2147483647 w 64"/>
                  <a:gd name="T27" fmla="*/ 2147483647 h 76"/>
                  <a:gd name="T28" fmla="*/ 2147483647 w 64"/>
                  <a:gd name="T29" fmla="*/ 2147483647 h 76"/>
                  <a:gd name="T30" fmla="*/ 2147483647 w 64"/>
                  <a:gd name="T31" fmla="*/ 2147483647 h 76"/>
                  <a:gd name="T32" fmla="*/ 2147483647 w 64"/>
                  <a:gd name="T33" fmla="*/ 2147483647 h 76"/>
                  <a:gd name="T34" fmla="*/ 2147483647 w 64"/>
                  <a:gd name="T35" fmla="*/ 2147483647 h 76"/>
                  <a:gd name="T36" fmla="*/ 2147483647 w 64"/>
                  <a:gd name="T37" fmla="*/ 2147483647 h 76"/>
                  <a:gd name="T38" fmla="*/ 2147483647 w 64"/>
                  <a:gd name="T39" fmla="*/ 2147483647 h 76"/>
                  <a:gd name="T40" fmla="*/ 2147483647 w 64"/>
                  <a:gd name="T41" fmla="*/ 2147483647 h 76"/>
                  <a:gd name="T42" fmla="*/ 2147483647 w 64"/>
                  <a:gd name="T43" fmla="*/ 2147483647 h 76"/>
                  <a:gd name="T44" fmla="*/ 2147483647 w 64"/>
                  <a:gd name="T45" fmla="*/ 2147483647 h 76"/>
                  <a:gd name="T46" fmla="*/ 2147483647 w 64"/>
                  <a:gd name="T47" fmla="*/ 2147483647 h 76"/>
                  <a:gd name="T48" fmla="*/ 2147483647 w 64"/>
                  <a:gd name="T49" fmla="*/ 0 h 7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4"/>
                  <a:gd name="T76" fmla="*/ 0 h 76"/>
                  <a:gd name="T77" fmla="*/ 64 w 64"/>
                  <a:gd name="T78" fmla="*/ 76 h 7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4" h="76">
                    <a:moveTo>
                      <a:pt x="18" y="0"/>
                    </a:moveTo>
                    <a:lnTo>
                      <a:pt x="18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8"/>
                    </a:lnTo>
                    <a:lnTo>
                      <a:pt x="8" y="40"/>
                    </a:lnTo>
                    <a:lnTo>
                      <a:pt x="14" y="56"/>
                    </a:lnTo>
                    <a:lnTo>
                      <a:pt x="20" y="70"/>
                    </a:lnTo>
                    <a:lnTo>
                      <a:pt x="24" y="74"/>
                    </a:lnTo>
                    <a:lnTo>
                      <a:pt x="30" y="76"/>
                    </a:lnTo>
                    <a:lnTo>
                      <a:pt x="40" y="74"/>
                    </a:lnTo>
                    <a:lnTo>
                      <a:pt x="50" y="70"/>
                    </a:lnTo>
                    <a:lnTo>
                      <a:pt x="60" y="64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4" y="50"/>
                    </a:lnTo>
                    <a:lnTo>
                      <a:pt x="58" y="42"/>
                    </a:lnTo>
                    <a:lnTo>
                      <a:pt x="52" y="32"/>
                    </a:lnTo>
                    <a:lnTo>
                      <a:pt x="46" y="2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7" name="Freeform 39"/>
              <p:cNvSpPr/>
              <p:nvPr/>
            </p:nvSpPr>
            <p:spPr bwMode="auto">
              <a:xfrm>
                <a:off x="1991436" y="2496830"/>
                <a:ext cx="1544014" cy="852219"/>
              </a:xfrm>
              <a:custGeom>
                <a:avLst/>
                <a:gdLst>
                  <a:gd name="T0" fmla="*/ 2147483647 w 1056"/>
                  <a:gd name="T1" fmla="*/ 2147483647 h 540"/>
                  <a:gd name="T2" fmla="*/ 2147483647 w 1056"/>
                  <a:gd name="T3" fmla="*/ 2147483647 h 540"/>
                  <a:gd name="T4" fmla="*/ 2147483647 w 1056"/>
                  <a:gd name="T5" fmla="*/ 2147483647 h 540"/>
                  <a:gd name="T6" fmla="*/ 2147483647 w 1056"/>
                  <a:gd name="T7" fmla="*/ 2147483647 h 540"/>
                  <a:gd name="T8" fmla="*/ 2147483647 w 1056"/>
                  <a:gd name="T9" fmla="*/ 2147483647 h 540"/>
                  <a:gd name="T10" fmla="*/ 2147483647 w 1056"/>
                  <a:gd name="T11" fmla="*/ 2147483647 h 540"/>
                  <a:gd name="T12" fmla="*/ 2147483647 w 1056"/>
                  <a:gd name="T13" fmla="*/ 2147483647 h 540"/>
                  <a:gd name="T14" fmla="*/ 2147483647 w 1056"/>
                  <a:gd name="T15" fmla="*/ 2147483647 h 540"/>
                  <a:gd name="T16" fmla="*/ 2147483647 w 1056"/>
                  <a:gd name="T17" fmla="*/ 2147483647 h 540"/>
                  <a:gd name="T18" fmla="*/ 2147483647 w 1056"/>
                  <a:gd name="T19" fmla="*/ 2147483647 h 540"/>
                  <a:gd name="T20" fmla="*/ 2147483647 w 1056"/>
                  <a:gd name="T21" fmla="*/ 2147483647 h 540"/>
                  <a:gd name="T22" fmla="*/ 2147483647 w 1056"/>
                  <a:gd name="T23" fmla="*/ 2147483647 h 540"/>
                  <a:gd name="T24" fmla="*/ 2147483647 w 1056"/>
                  <a:gd name="T25" fmla="*/ 2147483647 h 540"/>
                  <a:gd name="T26" fmla="*/ 2147483647 w 1056"/>
                  <a:gd name="T27" fmla="*/ 2147483647 h 540"/>
                  <a:gd name="T28" fmla="*/ 2147483647 w 1056"/>
                  <a:gd name="T29" fmla="*/ 2147483647 h 540"/>
                  <a:gd name="T30" fmla="*/ 2147483647 w 1056"/>
                  <a:gd name="T31" fmla="*/ 2147483647 h 540"/>
                  <a:gd name="T32" fmla="*/ 2147483647 w 1056"/>
                  <a:gd name="T33" fmla="*/ 2147483647 h 540"/>
                  <a:gd name="T34" fmla="*/ 2147483647 w 1056"/>
                  <a:gd name="T35" fmla="*/ 2147483647 h 540"/>
                  <a:gd name="T36" fmla="*/ 2147483647 w 1056"/>
                  <a:gd name="T37" fmla="*/ 2147483647 h 540"/>
                  <a:gd name="T38" fmla="*/ 2147483647 w 1056"/>
                  <a:gd name="T39" fmla="*/ 2147483647 h 540"/>
                  <a:gd name="T40" fmla="*/ 2147483647 w 1056"/>
                  <a:gd name="T41" fmla="*/ 2147483647 h 540"/>
                  <a:gd name="T42" fmla="*/ 2147483647 w 1056"/>
                  <a:gd name="T43" fmla="*/ 2147483647 h 540"/>
                  <a:gd name="T44" fmla="*/ 2147483647 w 1056"/>
                  <a:gd name="T45" fmla="*/ 2147483647 h 540"/>
                  <a:gd name="T46" fmla="*/ 2147483647 w 1056"/>
                  <a:gd name="T47" fmla="*/ 2147483647 h 540"/>
                  <a:gd name="T48" fmla="*/ 2147483647 w 1056"/>
                  <a:gd name="T49" fmla="*/ 2147483647 h 540"/>
                  <a:gd name="T50" fmla="*/ 2147483647 w 1056"/>
                  <a:gd name="T51" fmla="*/ 2147483647 h 540"/>
                  <a:gd name="T52" fmla="*/ 2147483647 w 1056"/>
                  <a:gd name="T53" fmla="*/ 2147483647 h 540"/>
                  <a:gd name="T54" fmla="*/ 2147483647 w 1056"/>
                  <a:gd name="T55" fmla="*/ 2147483647 h 540"/>
                  <a:gd name="T56" fmla="*/ 2147483647 w 1056"/>
                  <a:gd name="T57" fmla="*/ 2147483647 h 540"/>
                  <a:gd name="T58" fmla="*/ 2147483647 w 1056"/>
                  <a:gd name="T59" fmla="*/ 2147483647 h 540"/>
                  <a:gd name="T60" fmla="*/ 2147483647 w 1056"/>
                  <a:gd name="T61" fmla="*/ 2147483647 h 540"/>
                  <a:gd name="T62" fmla="*/ 2147483647 w 1056"/>
                  <a:gd name="T63" fmla="*/ 2147483647 h 540"/>
                  <a:gd name="T64" fmla="*/ 2147483647 w 1056"/>
                  <a:gd name="T65" fmla="*/ 2147483647 h 540"/>
                  <a:gd name="T66" fmla="*/ 2147483647 w 1056"/>
                  <a:gd name="T67" fmla="*/ 2147483647 h 540"/>
                  <a:gd name="T68" fmla="*/ 2147483647 w 1056"/>
                  <a:gd name="T69" fmla="*/ 2147483647 h 540"/>
                  <a:gd name="T70" fmla="*/ 2147483647 w 1056"/>
                  <a:gd name="T71" fmla="*/ 2147483647 h 540"/>
                  <a:gd name="T72" fmla="*/ 2147483647 w 1056"/>
                  <a:gd name="T73" fmla="*/ 2147483647 h 540"/>
                  <a:gd name="T74" fmla="*/ 2147483647 w 1056"/>
                  <a:gd name="T75" fmla="*/ 2147483647 h 540"/>
                  <a:gd name="T76" fmla="*/ 2147483647 w 1056"/>
                  <a:gd name="T77" fmla="*/ 2147483647 h 540"/>
                  <a:gd name="T78" fmla="*/ 2147483647 w 1056"/>
                  <a:gd name="T79" fmla="*/ 2147483647 h 540"/>
                  <a:gd name="T80" fmla="*/ 2147483647 w 1056"/>
                  <a:gd name="T81" fmla="*/ 2147483647 h 540"/>
                  <a:gd name="T82" fmla="*/ 2147483647 w 1056"/>
                  <a:gd name="T83" fmla="*/ 2147483647 h 540"/>
                  <a:gd name="T84" fmla="*/ 2147483647 w 1056"/>
                  <a:gd name="T85" fmla="*/ 2147483647 h 540"/>
                  <a:gd name="T86" fmla="*/ 2147483647 w 1056"/>
                  <a:gd name="T87" fmla="*/ 2147483647 h 540"/>
                  <a:gd name="T88" fmla="*/ 2147483647 w 1056"/>
                  <a:gd name="T89" fmla="*/ 2147483647 h 540"/>
                  <a:gd name="T90" fmla="*/ 2147483647 w 1056"/>
                  <a:gd name="T91" fmla="*/ 2147483647 h 540"/>
                  <a:gd name="T92" fmla="*/ 2147483647 w 1056"/>
                  <a:gd name="T93" fmla="*/ 2147483647 h 540"/>
                  <a:gd name="T94" fmla="*/ 2147483647 w 1056"/>
                  <a:gd name="T95" fmla="*/ 2147483647 h 540"/>
                  <a:gd name="T96" fmla="*/ 2147483647 w 1056"/>
                  <a:gd name="T97" fmla="*/ 2147483647 h 540"/>
                  <a:gd name="T98" fmla="*/ 2147483647 w 1056"/>
                  <a:gd name="T99" fmla="*/ 2147483647 h 540"/>
                  <a:gd name="T100" fmla="*/ 2147483647 w 1056"/>
                  <a:gd name="T101" fmla="*/ 2147483647 h 540"/>
                  <a:gd name="T102" fmla="*/ 2147483647 w 1056"/>
                  <a:gd name="T103" fmla="*/ 2147483647 h 540"/>
                  <a:gd name="T104" fmla="*/ 2147483647 w 1056"/>
                  <a:gd name="T105" fmla="*/ 2147483647 h 540"/>
                  <a:gd name="T106" fmla="*/ 2147483647 w 1056"/>
                  <a:gd name="T107" fmla="*/ 2147483647 h 540"/>
                  <a:gd name="T108" fmla="*/ 2147483647 w 1056"/>
                  <a:gd name="T109" fmla="*/ 2147483647 h 540"/>
                  <a:gd name="T110" fmla="*/ 2147483647 w 1056"/>
                  <a:gd name="T111" fmla="*/ 2147483647 h 540"/>
                  <a:gd name="T112" fmla="*/ 2147483647 w 1056"/>
                  <a:gd name="T113" fmla="*/ 2147483647 h 540"/>
                  <a:gd name="T114" fmla="*/ 2147483647 w 1056"/>
                  <a:gd name="T115" fmla="*/ 2147483647 h 54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56"/>
                  <a:gd name="T175" fmla="*/ 0 h 540"/>
                  <a:gd name="T176" fmla="*/ 1056 w 1056"/>
                  <a:gd name="T177" fmla="*/ 540 h 54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56" h="540">
                    <a:moveTo>
                      <a:pt x="806" y="236"/>
                    </a:moveTo>
                    <a:lnTo>
                      <a:pt x="812" y="232"/>
                    </a:lnTo>
                    <a:lnTo>
                      <a:pt x="818" y="226"/>
                    </a:lnTo>
                    <a:lnTo>
                      <a:pt x="824" y="220"/>
                    </a:lnTo>
                    <a:lnTo>
                      <a:pt x="826" y="212"/>
                    </a:lnTo>
                    <a:lnTo>
                      <a:pt x="826" y="202"/>
                    </a:lnTo>
                    <a:lnTo>
                      <a:pt x="828" y="194"/>
                    </a:lnTo>
                    <a:lnTo>
                      <a:pt x="830" y="190"/>
                    </a:lnTo>
                    <a:lnTo>
                      <a:pt x="834" y="186"/>
                    </a:lnTo>
                    <a:lnTo>
                      <a:pt x="840" y="184"/>
                    </a:lnTo>
                    <a:lnTo>
                      <a:pt x="848" y="184"/>
                    </a:lnTo>
                    <a:lnTo>
                      <a:pt x="856" y="186"/>
                    </a:lnTo>
                    <a:lnTo>
                      <a:pt x="864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2" y="184"/>
                    </a:lnTo>
                    <a:lnTo>
                      <a:pt x="884" y="184"/>
                    </a:lnTo>
                    <a:lnTo>
                      <a:pt x="888" y="182"/>
                    </a:lnTo>
                    <a:lnTo>
                      <a:pt x="892" y="184"/>
                    </a:lnTo>
                    <a:lnTo>
                      <a:pt x="898" y="186"/>
                    </a:lnTo>
                    <a:lnTo>
                      <a:pt x="902" y="190"/>
                    </a:lnTo>
                    <a:lnTo>
                      <a:pt x="904" y="196"/>
                    </a:lnTo>
                    <a:lnTo>
                      <a:pt x="906" y="200"/>
                    </a:lnTo>
                    <a:lnTo>
                      <a:pt x="908" y="202"/>
                    </a:lnTo>
                    <a:lnTo>
                      <a:pt x="910" y="204"/>
                    </a:lnTo>
                    <a:lnTo>
                      <a:pt x="914" y="204"/>
                    </a:lnTo>
                    <a:lnTo>
                      <a:pt x="922" y="206"/>
                    </a:lnTo>
                    <a:lnTo>
                      <a:pt x="928" y="210"/>
                    </a:lnTo>
                    <a:lnTo>
                      <a:pt x="930" y="214"/>
                    </a:lnTo>
                    <a:lnTo>
                      <a:pt x="932" y="218"/>
                    </a:lnTo>
                    <a:lnTo>
                      <a:pt x="930" y="222"/>
                    </a:lnTo>
                    <a:lnTo>
                      <a:pt x="926" y="228"/>
                    </a:lnTo>
                    <a:lnTo>
                      <a:pt x="922" y="236"/>
                    </a:lnTo>
                    <a:lnTo>
                      <a:pt x="920" y="244"/>
                    </a:lnTo>
                    <a:lnTo>
                      <a:pt x="920" y="246"/>
                    </a:lnTo>
                    <a:lnTo>
                      <a:pt x="922" y="248"/>
                    </a:lnTo>
                    <a:lnTo>
                      <a:pt x="926" y="250"/>
                    </a:lnTo>
                    <a:lnTo>
                      <a:pt x="932" y="250"/>
                    </a:lnTo>
                    <a:lnTo>
                      <a:pt x="934" y="250"/>
                    </a:lnTo>
                    <a:lnTo>
                      <a:pt x="936" y="254"/>
                    </a:lnTo>
                    <a:lnTo>
                      <a:pt x="936" y="256"/>
                    </a:lnTo>
                    <a:lnTo>
                      <a:pt x="936" y="258"/>
                    </a:lnTo>
                    <a:lnTo>
                      <a:pt x="942" y="256"/>
                    </a:lnTo>
                    <a:lnTo>
                      <a:pt x="948" y="252"/>
                    </a:lnTo>
                    <a:lnTo>
                      <a:pt x="954" y="246"/>
                    </a:lnTo>
                    <a:lnTo>
                      <a:pt x="960" y="244"/>
                    </a:lnTo>
                    <a:lnTo>
                      <a:pt x="964" y="242"/>
                    </a:lnTo>
                    <a:lnTo>
                      <a:pt x="972" y="234"/>
                    </a:lnTo>
                    <a:lnTo>
                      <a:pt x="978" y="226"/>
                    </a:lnTo>
                    <a:lnTo>
                      <a:pt x="984" y="220"/>
                    </a:lnTo>
                    <a:lnTo>
                      <a:pt x="988" y="218"/>
                    </a:lnTo>
                    <a:lnTo>
                      <a:pt x="992" y="218"/>
                    </a:lnTo>
                    <a:lnTo>
                      <a:pt x="992" y="224"/>
                    </a:lnTo>
                    <a:lnTo>
                      <a:pt x="994" y="230"/>
                    </a:lnTo>
                    <a:lnTo>
                      <a:pt x="1000" y="246"/>
                    </a:lnTo>
                    <a:lnTo>
                      <a:pt x="1002" y="250"/>
                    </a:lnTo>
                    <a:lnTo>
                      <a:pt x="1000" y="252"/>
                    </a:lnTo>
                    <a:lnTo>
                      <a:pt x="1000" y="256"/>
                    </a:lnTo>
                    <a:lnTo>
                      <a:pt x="1002" y="260"/>
                    </a:lnTo>
                    <a:lnTo>
                      <a:pt x="1006" y="266"/>
                    </a:lnTo>
                    <a:lnTo>
                      <a:pt x="1008" y="272"/>
                    </a:lnTo>
                    <a:lnTo>
                      <a:pt x="1006" y="278"/>
                    </a:lnTo>
                    <a:lnTo>
                      <a:pt x="1004" y="280"/>
                    </a:lnTo>
                    <a:lnTo>
                      <a:pt x="1002" y="284"/>
                    </a:lnTo>
                    <a:lnTo>
                      <a:pt x="1000" y="286"/>
                    </a:lnTo>
                    <a:lnTo>
                      <a:pt x="998" y="288"/>
                    </a:lnTo>
                    <a:lnTo>
                      <a:pt x="1000" y="292"/>
                    </a:lnTo>
                    <a:lnTo>
                      <a:pt x="1004" y="294"/>
                    </a:lnTo>
                    <a:lnTo>
                      <a:pt x="1008" y="296"/>
                    </a:lnTo>
                    <a:lnTo>
                      <a:pt x="1010" y="300"/>
                    </a:lnTo>
                    <a:lnTo>
                      <a:pt x="1010" y="302"/>
                    </a:lnTo>
                    <a:lnTo>
                      <a:pt x="1010" y="304"/>
                    </a:lnTo>
                    <a:lnTo>
                      <a:pt x="1016" y="308"/>
                    </a:lnTo>
                    <a:lnTo>
                      <a:pt x="1020" y="308"/>
                    </a:lnTo>
                    <a:lnTo>
                      <a:pt x="1028" y="310"/>
                    </a:lnTo>
                    <a:lnTo>
                      <a:pt x="1036" y="314"/>
                    </a:lnTo>
                    <a:lnTo>
                      <a:pt x="1040" y="316"/>
                    </a:lnTo>
                    <a:lnTo>
                      <a:pt x="1042" y="318"/>
                    </a:lnTo>
                    <a:lnTo>
                      <a:pt x="1042" y="320"/>
                    </a:lnTo>
                    <a:lnTo>
                      <a:pt x="1040" y="324"/>
                    </a:lnTo>
                    <a:lnTo>
                      <a:pt x="1038" y="328"/>
                    </a:lnTo>
                    <a:lnTo>
                      <a:pt x="1040" y="332"/>
                    </a:lnTo>
                    <a:lnTo>
                      <a:pt x="1044" y="332"/>
                    </a:lnTo>
                    <a:lnTo>
                      <a:pt x="1044" y="336"/>
                    </a:lnTo>
                    <a:lnTo>
                      <a:pt x="1056" y="336"/>
                    </a:lnTo>
                    <a:lnTo>
                      <a:pt x="1056" y="342"/>
                    </a:lnTo>
                    <a:lnTo>
                      <a:pt x="1054" y="352"/>
                    </a:lnTo>
                    <a:lnTo>
                      <a:pt x="1050" y="360"/>
                    </a:lnTo>
                    <a:lnTo>
                      <a:pt x="1048" y="366"/>
                    </a:lnTo>
                    <a:lnTo>
                      <a:pt x="1044" y="368"/>
                    </a:lnTo>
                    <a:lnTo>
                      <a:pt x="1032" y="370"/>
                    </a:lnTo>
                    <a:lnTo>
                      <a:pt x="1024" y="370"/>
                    </a:lnTo>
                    <a:lnTo>
                      <a:pt x="1016" y="372"/>
                    </a:lnTo>
                    <a:lnTo>
                      <a:pt x="1008" y="376"/>
                    </a:lnTo>
                    <a:lnTo>
                      <a:pt x="994" y="386"/>
                    </a:lnTo>
                    <a:lnTo>
                      <a:pt x="988" y="388"/>
                    </a:lnTo>
                    <a:lnTo>
                      <a:pt x="980" y="394"/>
                    </a:lnTo>
                    <a:lnTo>
                      <a:pt x="970" y="396"/>
                    </a:lnTo>
                    <a:lnTo>
                      <a:pt x="960" y="398"/>
                    </a:lnTo>
                    <a:lnTo>
                      <a:pt x="934" y="390"/>
                    </a:lnTo>
                    <a:lnTo>
                      <a:pt x="908" y="388"/>
                    </a:lnTo>
                    <a:lnTo>
                      <a:pt x="894" y="390"/>
                    </a:lnTo>
                    <a:lnTo>
                      <a:pt x="886" y="396"/>
                    </a:lnTo>
                    <a:lnTo>
                      <a:pt x="876" y="402"/>
                    </a:lnTo>
                    <a:lnTo>
                      <a:pt x="862" y="410"/>
                    </a:lnTo>
                    <a:lnTo>
                      <a:pt x="852" y="418"/>
                    </a:lnTo>
                    <a:lnTo>
                      <a:pt x="842" y="430"/>
                    </a:lnTo>
                    <a:lnTo>
                      <a:pt x="828" y="440"/>
                    </a:lnTo>
                    <a:lnTo>
                      <a:pt x="840" y="432"/>
                    </a:lnTo>
                    <a:lnTo>
                      <a:pt x="856" y="422"/>
                    </a:lnTo>
                    <a:lnTo>
                      <a:pt x="876" y="414"/>
                    </a:lnTo>
                    <a:lnTo>
                      <a:pt x="884" y="414"/>
                    </a:lnTo>
                    <a:lnTo>
                      <a:pt x="892" y="414"/>
                    </a:lnTo>
                    <a:lnTo>
                      <a:pt x="898" y="414"/>
                    </a:lnTo>
                    <a:lnTo>
                      <a:pt x="906" y="414"/>
                    </a:lnTo>
                    <a:lnTo>
                      <a:pt x="910" y="418"/>
                    </a:lnTo>
                    <a:lnTo>
                      <a:pt x="910" y="420"/>
                    </a:lnTo>
                    <a:lnTo>
                      <a:pt x="912" y="422"/>
                    </a:lnTo>
                    <a:lnTo>
                      <a:pt x="910" y="426"/>
                    </a:lnTo>
                    <a:lnTo>
                      <a:pt x="910" y="430"/>
                    </a:lnTo>
                    <a:lnTo>
                      <a:pt x="904" y="432"/>
                    </a:lnTo>
                    <a:lnTo>
                      <a:pt x="896" y="436"/>
                    </a:lnTo>
                    <a:lnTo>
                      <a:pt x="892" y="438"/>
                    </a:lnTo>
                    <a:lnTo>
                      <a:pt x="890" y="442"/>
                    </a:lnTo>
                    <a:lnTo>
                      <a:pt x="904" y="442"/>
                    </a:lnTo>
                    <a:lnTo>
                      <a:pt x="898" y="448"/>
                    </a:lnTo>
                    <a:lnTo>
                      <a:pt x="894" y="454"/>
                    </a:lnTo>
                    <a:lnTo>
                      <a:pt x="892" y="460"/>
                    </a:lnTo>
                    <a:lnTo>
                      <a:pt x="892" y="464"/>
                    </a:lnTo>
                    <a:lnTo>
                      <a:pt x="894" y="468"/>
                    </a:lnTo>
                    <a:lnTo>
                      <a:pt x="902" y="472"/>
                    </a:lnTo>
                    <a:lnTo>
                      <a:pt x="910" y="476"/>
                    </a:lnTo>
                    <a:lnTo>
                      <a:pt x="920" y="476"/>
                    </a:lnTo>
                    <a:lnTo>
                      <a:pt x="928" y="476"/>
                    </a:lnTo>
                    <a:lnTo>
                      <a:pt x="936" y="472"/>
                    </a:lnTo>
                    <a:lnTo>
                      <a:pt x="940" y="468"/>
                    </a:lnTo>
                    <a:lnTo>
                      <a:pt x="944" y="462"/>
                    </a:lnTo>
                    <a:lnTo>
                      <a:pt x="948" y="458"/>
                    </a:lnTo>
                    <a:lnTo>
                      <a:pt x="950" y="454"/>
                    </a:lnTo>
                    <a:lnTo>
                      <a:pt x="954" y="454"/>
                    </a:lnTo>
                    <a:lnTo>
                      <a:pt x="958" y="454"/>
                    </a:lnTo>
                    <a:lnTo>
                      <a:pt x="958" y="456"/>
                    </a:lnTo>
                    <a:lnTo>
                      <a:pt x="956" y="460"/>
                    </a:lnTo>
                    <a:lnTo>
                      <a:pt x="954" y="464"/>
                    </a:lnTo>
                    <a:lnTo>
                      <a:pt x="958" y="464"/>
                    </a:lnTo>
                    <a:lnTo>
                      <a:pt x="960" y="466"/>
                    </a:lnTo>
                    <a:lnTo>
                      <a:pt x="960" y="468"/>
                    </a:lnTo>
                    <a:lnTo>
                      <a:pt x="958" y="470"/>
                    </a:lnTo>
                    <a:lnTo>
                      <a:pt x="954" y="474"/>
                    </a:lnTo>
                    <a:lnTo>
                      <a:pt x="946" y="478"/>
                    </a:lnTo>
                    <a:lnTo>
                      <a:pt x="938" y="486"/>
                    </a:lnTo>
                    <a:lnTo>
                      <a:pt x="930" y="490"/>
                    </a:lnTo>
                    <a:lnTo>
                      <a:pt x="910" y="496"/>
                    </a:lnTo>
                    <a:lnTo>
                      <a:pt x="904" y="496"/>
                    </a:lnTo>
                    <a:lnTo>
                      <a:pt x="898" y="496"/>
                    </a:lnTo>
                    <a:lnTo>
                      <a:pt x="890" y="496"/>
                    </a:lnTo>
                    <a:lnTo>
                      <a:pt x="884" y="498"/>
                    </a:lnTo>
                    <a:lnTo>
                      <a:pt x="880" y="504"/>
                    </a:lnTo>
                    <a:lnTo>
                      <a:pt x="876" y="510"/>
                    </a:lnTo>
                    <a:lnTo>
                      <a:pt x="870" y="514"/>
                    </a:lnTo>
                    <a:lnTo>
                      <a:pt x="866" y="516"/>
                    </a:lnTo>
                    <a:lnTo>
                      <a:pt x="862" y="516"/>
                    </a:lnTo>
                    <a:lnTo>
                      <a:pt x="856" y="516"/>
                    </a:lnTo>
                    <a:lnTo>
                      <a:pt x="854" y="512"/>
                    </a:lnTo>
                    <a:lnTo>
                      <a:pt x="854" y="510"/>
                    </a:lnTo>
                    <a:lnTo>
                      <a:pt x="854" y="504"/>
                    </a:lnTo>
                    <a:lnTo>
                      <a:pt x="858" y="500"/>
                    </a:lnTo>
                    <a:lnTo>
                      <a:pt x="866" y="496"/>
                    </a:lnTo>
                    <a:lnTo>
                      <a:pt x="876" y="492"/>
                    </a:lnTo>
                    <a:lnTo>
                      <a:pt x="880" y="488"/>
                    </a:lnTo>
                    <a:lnTo>
                      <a:pt x="882" y="484"/>
                    </a:lnTo>
                    <a:lnTo>
                      <a:pt x="846" y="490"/>
                    </a:lnTo>
                    <a:lnTo>
                      <a:pt x="840" y="470"/>
                    </a:lnTo>
                    <a:lnTo>
                      <a:pt x="840" y="466"/>
                    </a:lnTo>
                    <a:lnTo>
                      <a:pt x="842" y="462"/>
                    </a:lnTo>
                    <a:lnTo>
                      <a:pt x="848" y="454"/>
                    </a:lnTo>
                    <a:lnTo>
                      <a:pt x="828" y="448"/>
                    </a:lnTo>
                    <a:lnTo>
                      <a:pt x="822" y="450"/>
                    </a:lnTo>
                    <a:lnTo>
                      <a:pt x="816" y="454"/>
                    </a:lnTo>
                    <a:lnTo>
                      <a:pt x="806" y="468"/>
                    </a:lnTo>
                    <a:lnTo>
                      <a:pt x="800" y="474"/>
                    </a:lnTo>
                    <a:lnTo>
                      <a:pt x="796" y="482"/>
                    </a:lnTo>
                    <a:lnTo>
                      <a:pt x="790" y="486"/>
                    </a:lnTo>
                    <a:lnTo>
                      <a:pt x="780" y="488"/>
                    </a:lnTo>
                    <a:lnTo>
                      <a:pt x="774" y="490"/>
                    </a:lnTo>
                    <a:lnTo>
                      <a:pt x="742" y="490"/>
                    </a:lnTo>
                    <a:lnTo>
                      <a:pt x="734" y="494"/>
                    </a:lnTo>
                    <a:lnTo>
                      <a:pt x="726" y="496"/>
                    </a:lnTo>
                    <a:lnTo>
                      <a:pt x="722" y="500"/>
                    </a:lnTo>
                    <a:lnTo>
                      <a:pt x="718" y="502"/>
                    </a:lnTo>
                    <a:lnTo>
                      <a:pt x="706" y="504"/>
                    </a:lnTo>
                    <a:lnTo>
                      <a:pt x="690" y="504"/>
                    </a:lnTo>
                    <a:lnTo>
                      <a:pt x="682" y="504"/>
                    </a:lnTo>
                    <a:lnTo>
                      <a:pt x="672" y="506"/>
                    </a:lnTo>
                    <a:lnTo>
                      <a:pt x="664" y="512"/>
                    </a:lnTo>
                    <a:lnTo>
                      <a:pt x="664" y="514"/>
                    </a:lnTo>
                    <a:lnTo>
                      <a:pt x="664" y="520"/>
                    </a:lnTo>
                    <a:lnTo>
                      <a:pt x="654" y="524"/>
                    </a:lnTo>
                    <a:lnTo>
                      <a:pt x="648" y="526"/>
                    </a:lnTo>
                    <a:lnTo>
                      <a:pt x="646" y="530"/>
                    </a:lnTo>
                    <a:lnTo>
                      <a:pt x="642" y="530"/>
                    </a:lnTo>
                    <a:lnTo>
                      <a:pt x="642" y="526"/>
                    </a:lnTo>
                    <a:lnTo>
                      <a:pt x="636" y="528"/>
                    </a:lnTo>
                    <a:lnTo>
                      <a:pt x="634" y="526"/>
                    </a:lnTo>
                    <a:lnTo>
                      <a:pt x="630" y="526"/>
                    </a:lnTo>
                    <a:lnTo>
                      <a:pt x="624" y="528"/>
                    </a:lnTo>
                    <a:lnTo>
                      <a:pt x="616" y="534"/>
                    </a:lnTo>
                    <a:lnTo>
                      <a:pt x="608" y="538"/>
                    </a:lnTo>
                    <a:lnTo>
                      <a:pt x="606" y="540"/>
                    </a:lnTo>
                    <a:lnTo>
                      <a:pt x="600" y="540"/>
                    </a:lnTo>
                    <a:lnTo>
                      <a:pt x="596" y="540"/>
                    </a:lnTo>
                    <a:lnTo>
                      <a:pt x="602" y="536"/>
                    </a:lnTo>
                    <a:lnTo>
                      <a:pt x="608" y="532"/>
                    </a:lnTo>
                    <a:lnTo>
                      <a:pt x="614" y="528"/>
                    </a:lnTo>
                    <a:lnTo>
                      <a:pt x="616" y="524"/>
                    </a:lnTo>
                    <a:lnTo>
                      <a:pt x="616" y="522"/>
                    </a:lnTo>
                    <a:lnTo>
                      <a:pt x="616" y="524"/>
                    </a:lnTo>
                    <a:lnTo>
                      <a:pt x="626" y="518"/>
                    </a:lnTo>
                    <a:lnTo>
                      <a:pt x="632" y="508"/>
                    </a:lnTo>
                    <a:lnTo>
                      <a:pt x="644" y="486"/>
                    </a:lnTo>
                    <a:lnTo>
                      <a:pt x="644" y="492"/>
                    </a:lnTo>
                    <a:lnTo>
                      <a:pt x="648" y="496"/>
                    </a:lnTo>
                    <a:lnTo>
                      <a:pt x="652" y="496"/>
                    </a:lnTo>
                    <a:lnTo>
                      <a:pt x="658" y="496"/>
                    </a:lnTo>
                    <a:lnTo>
                      <a:pt x="664" y="496"/>
                    </a:lnTo>
                    <a:lnTo>
                      <a:pt x="664" y="494"/>
                    </a:lnTo>
                    <a:lnTo>
                      <a:pt x="664" y="490"/>
                    </a:lnTo>
                    <a:lnTo>
                      <a:pt x="664" y="482"/>
                    </a:lnTo>
                    <a:lnTo>
                      <a:pt x="658" y="472"/>
                    </a:lnTo>
                    <a:lnTo>
                      <a:pt x="650" y="466"/>
                    </a:lnTo>
                    <a:lnTo>
                      <a:pt x="648" y="464"/>
                    </a:lnTo>
                    <a:lnTo>
                      <a:pt x="644" y="464"/>
                    </a:lnTo>
                    <a:lnTo>
                      <a:pt x="630" y="464"/>
                    </a:lnTo>
                    <a:lnTo>
                      <a:pt x="612" y="462"/>
                    </a:lnTo>
                    <a:lnTo>
                      <a:pt x="616" y="458"/>
                    </a:lnTo>
                    <a:lnTo>
                      <a:pt x="618" y="452"/>
                    </a:lnTo>
                    <a:lnTo>
                      <a:pt x="618" y="450"/>
                    </a:lnTo>
                    <a:lnTo>
                      <a:pt x="616" y="448"/>
                    </a:lnTo>
                    <a:lnTo>
                      <a:pt x="614" y="446"/>
                    </a:lnTo>
                    <a:lnTo>
                      <a:pt x="612" y="442"/>
                    </a:lnTo>
                    <a:lnTo>
                      <a:pt x="614" y="438"/>
                    </a:lnTo>
                    <a:lnTo>
                      <a:pt x="610" y="436"/>
                    </a:lnTo>
                    <a:lnTo>
                      <a:pt x="608" y="432"/>
                    </a:lnTo>
                    <a:lnTo>
                      <a:pt x="606" y="428"/>
                    </a:lnTo>
                    <a:lnTo>
                      <a:pt x="606" y="424"/>
                    </a:lnTo>
                    <a:lnTo>
                      <a:pt x="604" y="422"/>
                    </a:lnTo>
                    <a:lnTo>
                      <a:pt x="606" y="418"/>
                    </a:lnTo>
                    <a:lnTo>
                      <a:pt x="602" y="416"/>
                    </a:lnTo>
                    <a:lnTo>
                      <a:pt x="598" y="414"/>
                    </a:lnTo>
                    <a:lnTo>
                      <a:pt x="588" y="414"/>
                    </a:lnTo>
                    <a:lnTo>
                      <a:pt x="580" y="416"/>
                    </a:lnTo>
                    <a:lnTo>
                      <a:pt x="566" y="422"/>
                    </a:lnTo>
                    <a:lnTo>
                      <a:pt x="554" y="430"/>
                    </a:lnTo>
                    <a:lnTo>
                      <a:pt x="538" y="438"/>
                    </a:lnTo>
                    <a:lnTo>
                      <a:pt x="526" y="436"/>
                    </a:lnTo>
                    <a:lnTo>
                      <a:pt x="516" y="432"/>
                    </a:lnTo>
                    <a:lnTo>
                      <a:pt x="516" y="434"/>
                    </a:lnTo>
                    <a:lnTo>
                      <a:pt x="510" y="432"/>
                    </a:lnTo>
                    <a:lnTo>
                      <a:pt x="504" y="430"/>
                    </a:lnTo>
                    <a:lnTo>
                      <a:pt x="498" y="430"/>
                    </a:lnTo>
                    <a:lnTo>
                      <a:pt x="492" y="428"/>
                    </a:lnTo>
                    <a:lnTo>
                      <a:pt x="486" y="426"/>
                    </a:lnTo>
                    <a:lnTo>
                      <a:pt x="482" y="422"/>
                    </a:lnTo>
                    <a:lnTo>
                      <a:pt x="482" y="416"/>
                    </a:lnTo>
                    <a:lnTo>
                      <a:pt x="88" y="416"/>
                    </a:lnTo>
                    <a:lnTo>
                      <a:pt x="88" y="414"/>
                    </a:lnTo>
                    <a:lnTo>
                      <a:pt x="86" y="414"/>
                    </a:lnTo>
                    <a:lnTo>
                      <a:pt x="88" y="412"/>
                    </a:lnTo>
                    <a:lnTo>
                      <a:pt x="90" y="410"/>
                    </a:lnTo>
                    <a:lnTo>
                      <a:pt x="80" y="402"/>
                    </a:lnTo>
                    <a:lnTo>
                      <a:pt x="72" y="394"/>
                    </a:lnTo>
                    <a:lnTo>
                      <a:pt x="62" y="386"/>
                    </a:lnTo>
                    <a:lnTo>
                      <a:pt x="58" y="386"/>
                    </a:lnTo>
                    <a:lnTo>
                      <a:pt x="54" y="384"/>
                    </a:lnTo>
                    <a:lnTo>
                      <a:pt x="52" y="378"/>
                    </a:lnTo>
                    <a:lnTo>
                      <a:pt x="50" y="372"/>
                    </a:lnTo>
                    <a:lnTo>
                      <a:pt x="52" y="366"/>
                    </a:lnTo>
                    <a:lnTo>
                      <a:pt x="56" y="360"/>
                    </a:lnTo>
                    <a:lnTo>
                      <a:pt x="56" y="358"/>
                    </a:lnTo>
                    <a:lnTo>
                      <a:pt x="54" y="354"/>
                    </a:lnTo>
                    <a:lnTo>
                      <a:pt x="48" y="352"/>
                    </a:lnTo>
                    <a:lnTo>
                      <a:pt x="48" y="350"/>
                    </a:lnTo>
                    <a:lnTo>
                      <a:pt x="50" y="348"/>
                    </a:lnTo>
                    <a:lnTo>
                      <a:pt x="52" y="346"/>
                    </a:lnTo>
                    <a:lnTo>
                      <a:pt x="50" y="342"/>
                    </a:lnTo>
                    <a:lnTo>
                      <a:pt x="48" y="340"/>
                    </a:lnTo>
                    <a:lnTo>
                      <a:pt x="42" y="336"/>
                    </a:lnTo>
                    <a:lnTo>
                      <a:pt x="42" y="334"/>
                    </a:lnTo>
                    <a:lnTo>
                      <a:pt x="44" y="330"/>
                    </a:lnTo>
                    <a:lnTo>
                      <a:pt x="48" y="326"/>
                    </a:lnTo>
                    <a:lnTo>
                      <a:pt x="52" y="320"/>
                    </a:lnTo>
                    <a:lnTo>
                      <a:pt x="50" y="316"/>
                    </a:lnTo>
                    <a:lnTo>
                      <a:pt x="44" y="316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8" y="308"/>
                    </a:lnTo>
                    <a:lnTo>
                      <a:pt x="40" y="308"/>
                    </a:lnTo>
                    <a:lnTo>
                      <a:pt x="38" y="304"/>
                    </a:lnTo>
                    <a:lnTo>
                      <a:pt x="38" y="300"/>
                    </a:lnTo>
                    <a:lnTo>
                      <a:pt x="36" y="290"/>
                    </a:lnTo>
                    <a:lnTo>
                      <a:pt x="34" y="284"/>
                    </a:lnTo>
                    <a:lnTo>
                      <a:pt x="26" y="276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6" y="262"/>
                    </a:lnTo>
                    <a:lnTo>
                      <a:pt x="30" y="254"/>
                    </a:lnTo>
                    <a:lnTo>
                      <a:pt x="34" y="248"/>
                    </a:lnTo>
                    <a:lnTo>
                      <a:pt x="30" y="246"/>
                    </a:lnTo>
                    <a:lnTo>
                      <a:pt x="30" y="242"/>
                    </a:lnTo>
                    <a:lnTo>
                      <a:pt x="28" y="236"/>
                    </a:lnTo>
                    <a:lnTo>
                      <a:pt x="26" y="232"/>
                    </a:lnTo>
                    <a:lnTo>
                      <a:pt x="20" y="230"/>
                    </a:lnTo>
                    <a:lnTo>
                      <a:pt x="14" y="230"/>
                    </a:lnTo>
                    <a:lnTo>
                      <a:pt x="8" y="230"/>
                    </a:lnTo>
                    <a:lnTo>
                      <a:pt x="8" y="228"/>
                    </a:lnTo>
                    <a:lnTo>
                      <a:pt x="2" y="226"/>
                    </a:lnTo>
                    <a:lnTo>
                      <a:pt x="0" y="222"/>
                    </a:lnTo>
                    <a:lnTo>
                      <a:pt x="172" y="64"/>
                    </a:lnTo>
                    <a:lnTo>
                      <a:pt x="178" y="68"/>
                    </a:lnTo>
                    <a:lnTo>
                      <a:pt x="186" y="68"/>
                    </a:lnTo>
                    <a:lnTo>
                      <a:pt x="196" y="70"/>
                    </a:lnTo>
                    <a:lnTo>
                      <a:pt x="204" y="72"/>
                    </a:lnTo>
                    <a:lnTo>
                      <a:pt x="206" y="74"/>
                    </a:lnTo>
                    <a:lnTo>
                      <a:pt x="210" y="76"/>
                    </a:lnTo>
                    <a:lnTo>
                      <a:pt x="212" y="78"/>
                    </a:lnTo>
                    <a:lnTo>
                      <a:pt x="216" y="78"/>
                    </a:lnTo>
                    <a:lnTo>
                      <a:pt x="226" y="78"/>
                    </a:lnTo>
                    <a:lnTo>
                      <a:pt x="234" y="74"/>
                    </a:lnTo>
                    <a:lnTo>
                      <a:pt x="242" y="72"/>
                    </a:lnTo>
                    <a:lnTo>
                      <a:pt x="252" y="70"/>
                    </a:lnTo>
                    <a:lnTo>
                      <a:pt x="258" y="70"/>
                    </a:lnTo>
                    <a:lnTo>
                      <a:pt x="268" y="70"/>
                    </a:lnTo>
                    <a:lnTo>
                      <a:pt x="280" y="66"/>
                    </a:lnTo>
                    <a:lnTo>
                      <a:pt x="288" y="62"/>
                    </a:lnTo>
                    <a:lnTo>
                      <a:pt x="296" y="60"/>
                    </a:lnTo>
                    <a:lnTo>
                      <a:pt x="316" y="60"/>
                    </a:lnTo>
                    <a:lnTo>
                      <a:pt x="334" y="58"/>
                    </a:lnTo>
                    <a:lnTo>
                      <a:pt x="346" y="58"/>
                    </a:lnTo>
                    <a:lnTo>
                      <a:pt x="352" y="58"/>
                    </a:lnTo>
                    <a:lnTo>
                      <a:pt x="352" y="64"/>
                    </a:lnTo>
                    <a:lnTo>
                      <a:pt x="354" y="68"/>
                    </a:lnTo>
                    <a:lnTo>
                      <a:pt x="358" y="68"/>
                    </a:lnTo>
                    <a:lnTo>
                      <a:pt x="362" y="68"/>
                    </a:lnTo>
                    <a:lnTo>
                      <a:pt x="366" y="64"/>
                    </a:lnTo>
                    <a:lnTo>
                      <a:pt x="374" y="58"/>
                    </a:lnTo>
                    <a:lnTo>
                      <a:pt x="378" y="60"/>
                    </a:lnTo>
                    <a:lnTo>
                      <a:pt x="380" y="64"/>
                    </a:lnTo>
                    <a:lnTo>
                      <a:pt x="380" y="70"/>
                    </a:lnTo>
                    <a:lnTo>
                      <a:pt x="380" y="72"/>
                    </a:lnTo>
                    <a:lnTo>
                      <a:pt x="382" y="72"/>
                    </a:lnTo>
                    <a:lnTo>
                      <a:pt x="386" y="70"/>
                    </a:lnTo>
                    <a:lnTo>
                      <a:pt x="392" y="66"/>
                    </a:lnTo>
                    <a:lnTo>
                      <a:pt x="398" y="64"/>
                    </a:lnTo>
                    <a:lnTo>
                      <a:pt x="410" y="66"/>
                    </a:lnTo>
                    <a:lnTo>
                      <a:pt x="418" y="68"/>
                    </a:lnTo>
                    <a:lnTo>
                      <a:pt x="426" y="72"/>
                    </a:lnTo>
                    <a:lnTo>
                      <a:pt x="436" y="74"/>
                    </a:lnTo>
                    <a:lnTo>
                      <a:pt x="444" y="78"/>
                    </a:lnTo>
                    <a:lnTo>
                      <a:pt x="454" y="82"/>
                    </a:lnTo>
                    <a:lnTo>
                      <a:pt x="458" y="80"/>
                    </a:lnTo>
                    <a:lnTo>
                      <a:pt x="466" y="78"/>
                    </a:lnTo>
                    <a:lnTo>
                      <a:pt x="470" y="80"/>
                    </a:lnTo>
                    <a:lnTo>
                      <a:pt x="472" y="80"/>
                    </a:lnTo>
                    <a:lnTo>
                      <a:pt x="474" y="82"/>
                    </a:lnTo>
                    <a:lnTo>
                      <a:pt x="474" y="86"/>
                    </a:lnTo>
                    <a:lnTo>
                      <a:pt x="472" y="88"/>
                    </a:lnTo>
                    <a:lnTo>
                      <a:pt x="466" y="90"/>
                    </a:lnTo>
                    <a:lnTo>
                      <a:pt x="462" y="94"/>
                    </a:lnTo>
                    <a:lnTo>
                      <a:pt x="460" y="94"/>
                    </a:lnTo>
                    <a:lnTo>
                      <a:pt x="460" y="98"/>
                    </a:lnTo>
                    <a:lnTo>
                      <a:pt x="460" y="100"/>
                    </a:lnTo>
                    <a:lnTo>
                      <a:pt x="462" y="100"/>
                    </a:lnTo>
                    <a:lnTo>
                      <a:pt x="470" y="102"/>
                    </a:lnTo>
                    <a:lnTo>
                      <a:pt x="482" y="100"/>
                    </a:lnTo>
                    <a:lnTo>
                      <a:pt x="492" y="98"/>
                    </a:lnTo>
                    <a:lnTo>
                      <a:pt x="502" y="96"/>
                    </a:lnTo>
                    <a:lnTo>
                      <a:pt x="514" y="94"/>
                    </a:lnTo>
                    <a:lnTo>
                      <a:pt x="518" y="96"/>
                    </a:lnTo>
                    <a:lnTo>
                      <a:pt x="522" y="98"/>
                    </a:lnTo>
                    <a:lnTo>
                      <a:pt x="526" y="102"/>
                    </a:lnTo>
                    <a:lnTo>
                      <a:pt x="528" y="104"/>
                    </a:lnTo>
                    <a:lnTo>
                      <a:pt x="532" y="102"/>
                    </a:lnTo>
                    <a:lnTo>
                      <a:pt x="536" y="100"/>
                    </a:lnTo>
                    <a:lnTo>
                      <a:pt x="538" y="92"/>
                    </a:lnTo>
                    <a:lnTo>
                      <a:pt x="538" y="88"/>
                    </a:lnTo>
                    <a:lnTo>
                      <a:pt x="554" y="84"/>
                    </a:lnTo>
                    <a:lnTo>
                      <a:pt x="562" y="82"/>
                    </a:lnTo>
                    <a:lnTo>
                      <a:pt x="572" y="80"/>
                    </a:lnTo>
                    <a:lnTo>
                      <a:pt x="578" y="82"/>
                    </a:lnTo>
                    <a:lnTo>
                      <a:pt x="582" y="84"/>
                    </a:lnTo>
                    <a:lnTo>
                      <a:pt x="582" y="86"/>
                    </a:lnTo>
                    <a:lnTo>
                      <a:pt x="586" y="88"/>
                    </a:lnTo>
                    <a:lnTo>
                      <a:pt x="594" y="92"/>
                    </a:lnTo>
                    <a:lnTo>
                      <a:pt x="606" y="96"/>
                    </a:lnTo>
                    <a:lnTo>
                      <a:pt x="638" y="96"/>
                    </a:lnTo>
                    <a:lnTo>
                      <a:pt x="642" y="96"/>
                    </a:lnTo>
                    <a:lnTo>
                      <a:pt x="646" y="96"/>
                    </a:lnTo>
                    <a:lnTo>
                      <a:pt x="652" y="92"/>
                    </a:lnTo>
                    <a:lnTo>
                      <a:pt x="656" y="88"/>
                    </a:lnTo>
                    <a:lnTo>
                      <a:pt x="662" y="86"/>
                    </a:lnTo>
                    <a:lnTo>
                      <a:pt x="670" y="88"/>
                    </a:lnTo>
                    <a:lnTo>
                      <a:pt x="682" y="88"/>
                    </a:lnTo>
                    <a:lnTo>
                      <a:pt x="678" y="94"/>
                    </a:lnTo>
                    <a:lnTo>
                      <a:pt x="676" y="98"/>
                    </a:lnTo>
                    <a:lnTo>
                      <a:pt x="674" y="102"/>
                    </a:lnTo>
                    <a:lnTo>
                      <a:pt x="674" y="104"/>
                    </a:lnTo>
                    <a:lnTo>
                      <a:pt x="676" y="106"/>
                    </a:lnTo>
                    <a:lnTo>
                      <a:pt x="680" y="104"/>
                    </a:lnTo>
                    <a:lnTo>
                      <a:pt x="690" y="92"/>
                    </a:lnTo>
                    <a:lnTo>
                      <a:pt x="694" y="88"/>
                    </a:lnTo>
                    <a:lnTo>
                      <a:pt x="702" y="86"/>
                    </a:lnTo>
                    <a:lnTo>
                      <a:pt x="708" y="82"/>
                    </a:lnTo>
                    <a:lnTo>
                      <a:pt x="714" y="78"/>
                    </a:lnTo>
                    <a:lnTo>
                      <a:pt x="716" y="72"/>
                    </a:lnTo>
                    <a:lnTo>
                      <a:pt x="716" y="70"/>
                    </a:lnTo>
                    <a:lnTo>
                      <a:pt x="716" y="68"/>
                    </a:lnTo>
                    <a:lnTo>
                      <a:pt x="714" y="66"/>
                    </a:lnTo>
                    <a:lnTo>
                      <a:pt x="708" y="64"/>
                    </a:lnTo>
                    <a:lnTo>
                      <a:pt x="706" y="64"/>
                    </a:lnTo>
                    <a:lnTo>
                      <a:pt x="706" y="62"/>
                    </a:lnTo>
                    <a:lnTo>
                      <a:pt x="706" y="58"/>
                    </a:lnTo>
                    <a:lnTo>
                      <a:pt x="710" y="54"/>
                    </a:lnTo>
                    <a:lnTo>
                      <a:pt x="718" y="44"/>
                    </a:lnTo>
                    <a:lnTo>
                      <a:pt x="732" y="36"/>
                    </a:lnTo>
                    <a:lnTo>
                      <a:pt x="742" y="32"/>
                    </a:lnTo>
                    <a:lnTo>
                      <a:pt x="746" y="30"/>
                    </a:lnTo>
                    <a:lnTo>
                      <a:pt x="746" y="26"/>
                    </a:lnTo>
                    <a:lnTo>
                      <a:pt x="748" y="20"/>
                    </a:lnTo>
                    <a:lnTo>
                      <a:pt x="752" y="14"/>
                    </a:lnTo>
                    <a:lnTo>
                      <a:pt x="760" y="8"/>
                    </a:lnTo>
                    <a:lnTo>
                      <a:pt x="768" y="4"/>
                    </a:lnTo>
                    <a:lnTo>
                      <a:pt x="776" y="2"/>
                    </a:lnTo>
                    <a:lnTo>
                      <a:pt x="790" y="0"/>
                    </a:lnTo>
                    <a:lnTo>
                      <a:pt x="806" y="0"/>
                    </a:lnTo>
                    <a:lnTo>
                      <a:pt x="816" y="2"/>
                    </a:lnTo>
                    <a:lnTo>
                      <a:pt x="820" y="4"/>
                    </a:lnTo>
                    <a:lnTo>
                      <a:pt x="820" y="6"/>
                    </a:lnTo>
                    <a:lnTo>
                      <a:pt x="810" y="10"/>
                    </a:lnTo>
                    <a:lnTo>
                      <a:pt x="800" y="16"/>
                    </a:lnTo>
                    <a:lnTo>
                      <a:pt x="790" y="20"/>
                    </a:lnTo>
                    <a:lnTo>
                      <a:pt x="778" y="22"/>
                    </a:lnTo>
                    <a:lnTo>
                      <a:pt x="772" y="22"/>
                    </a:lnTo>
                    <a:lnTo>
                      <a:pt x="764" y="26"/>
                    </a:lnTo>
                    <a:lnTo>
                      <a:pt x="758" y="30"/>
                    </a:lnTo>
                    <a:lnTo>
                      <a:pt x="756" y="34"/>
                    </a:lnTo>
                    <a:lnTo>
                      <a:pt x="756" y="52"/>
                    </a:lnTo>
                    <a:lnTo>
                      <a:pt x="754" y="58"/>
                    </a:lnTo>
                    <a:lnTo>
                      <a:pt x="752" y="60"/>
                    </a:lnTo>
                    <a:lnTo>
                      <a:pt x="748" y="64"/>
                    </a:lnTo>
                    <a:lnTo>
                      <a:pt x="750" y="66"/>
                    </a:lnTo>
                    <a:lnTo>
                      <a:pt x="752" y="68"/>
                    </a:lnTo>
                    <a:lnTo>
                      <a:pt x="756" y="70"/>
                    </a:lnTo>
                    <a:lnTo>
                      <a:pt x="758" y="72"/>
                    </a:lnTo>
                    <a:lnTo>
                      <a:pt x="758" y="78"/>
                    </a:lnTo>
                    <a:lnTo>
                      <a:pt x="758" y="80"/>
                    </a:lnTo>
                    <a:lnTo>
                      <a:pt x="762" y="82"/>
                    </a:lnTo>
                    <a:lnTo>
                      <a:pt x="766" y="80"/>
                    </a:lnTo>
                    <a:lnTo>
                      <a:pt x="770" y="78"/>
                    </a:lnTo>
                    <a:lnTo>
                      <a:pt x="772" y="76"/>
                    </a:lnTo>
                    <a:lnTo>
                      <a:pt x="776" y="76"/>
                    </a:lnTo>
                    <a:lnTo>
                      <a:pt x="782" y="76"/>
                    </a:lnTo>
                    <a:lnTo>
                      <a:pt x="784" y="78"/>
                    </a:lnTo>
                    <a:lnTo>
                      <a:pt x="784" y="82"/>
                    </a:lnTo>
                    <a:lnTo>
                      <a:pt x="780" y="86"/>
                    </a:lnTo>
                    <a:lnTo>
                      <a:pt x="774" y="88"/>
                    </a:lnTo>
                    <a:lnTo>
                      <a:pt x="772" y="92"/>
                    </a:lnTo>
                    <a:lnTo>
                      <a:pt x="770" y="98"/>
                    </a:lnTo>
                    <a:lnTo>
                      <a:pt x="772" y="102"/>
                    </a:lnTo>
                    <a:lnTo>
                      <a:pt x="774" y="106"/>
                    </a:lnTo>
                    <a:lnTo>
                      <a:pt x="780" y="104"/>
                    </a:lnTo>
                    <a:lnTo>
                      <a:pt x="786" y="100"/>
                    </a:lnTo>
                    <a:lnTo>
                      <a:pt x="794" y="88"/>
                    </a:lnTo>
                    <a:lnTo>
                      <a:pt x="798" y="92"/>
                    </a:lnTo>
                    <a:lnTo>
                      <a:pt x="808" y="86"/>
                    </a:lnTo>
                    <a:lnTo>
                      <a:pt x="816" y="82"/>
                    </a:lnTo>
                    <a:lnTo>
                      <a:pt x="822" y="80"/>
                    </a:lnTo>
                    <a:lnTo>
                      <a:pt x="822" y="74"/>
                    </a:lnTo>
                    <a:lnTo>
                      <a:pt x="822" y="70"/>
                    </a:lnTo>
                    <a:lnTo>
                      <a:pt x="824" y="68"/>
                    </a:lnTo>
                    <a:lnTo>
                      <a:pt x="828" y="66"/>
                    </a:lnTo>
                    <a:lnTo>
                      <a:pt x="850" y="66"/>
                    </a:lnTo>
                    <a:lnTo>
                      <a:pt x="858" y="70"/>
                    </a:lnTo>
                    <a:lnTo>
                      <a:pt x="862" y="72"/>
                    </a:lnTo>
                    <a:lnTo>
                      <a:pt x="864" y="78"/>
                    </a:lnTo>
                    <a:lnTo>
                      <a:pt x="862" y="80"/>
                    </a:lnTo>
                    <a:lnTo>
                      <a:pt x="860" y="82"/>
                    </a:lnTo>
                    <a:lnTo>
                      <a:pt x="854" y="84"/>
                    </a:lnTo>
                    <a:lnTo>
                      <a:pt x="848" y="86"/>
                    </a:lnTo>
                    <a:lnTo>
                      <a:pt x="846" y="86"/>
                    </a:lnTo>
                    <a:lnTo>
                      <a:pt x="846" y="90"/>
                    </a:lnTo>
                    <a:lnTo>
                      <a:pt x="846" y="94"/>
                    </a:lnTo>
                    <a:lnTo>
                      <a:pt x="848" y="100"/>
                    </a:lnTo>
                    <a:lnTo>
                      <a:pt x="846" y="104"/>
                    </a:lnTo>
                    <a:lnTo>
                      <a:pt x="842" y="108"/>
                    </a:lnTo>
                    <a:lnTo>
                      <a:pt x="830" y="112"/>
                    </a:lnTo>
                    <a:lnTo>
                      <a:pt x="816" y="116"/>
                    </a:lnTo>
                    <a:lnTo>
                      <a:pt x="808" y="122"/>
                    </a:lnTo>
                    <a:lnTo>
                      <a:pt x="802" y="126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80" y="122"/>
                    </a:lnTo>
                    <a:lnTo>
                      <a:pt x="772" y="132"/>
                    </a:lnTo>
                    <a:lnTo>
                      <a:pt x="758" y="140"/>
                    </a:lnTo>
                    <a:lnTo>
                      <a:pt x="732" y="156"/>
                    </a:lnTo>
                    <a:lnTo>
                      <a:pt x="726" y="160"/>
                    </a:lnTo>
                    <a:lnTo>
                      <a:pt x="722" y="164"/>
                    </a:lnTo>
                    <a:lnTo>
                      <a:pt x="718" y="164"/>
                    </a:lnTo>
                    <a:lnTo>
                      <a:pt x="712" y="164"/>
                    </a:lnTo>
                    <a:lnTo>
                      <a:pt x="708" y="166"/>
                    </a:lnTo>
                    <a:lnTo>
                      <a:pt x="704" y="168"/>
                    </a:lnTo>
                    <a:lnTo>
                      <a:pt x="698" y="172"/>
                    </a:lnTo>
                    <a:lnTo>
                      <a:pt x="690" y="176"/>
                    </a:lnTo>
                    <a:lnTo>
                      <a:pt x="684" y="178"/>
                    </a:lnTo>
                    <a:lnTo>
                      <a:pt x="674" y="180"/>
                    </a:lnTo>
                    <a:lnTo>
                      <a:pt x="656" y="184"/>
                    </a:lnTo>
                    <a:lnTo>
                      <a:pt x="648" y="188"/>
                    </a:lnTo>
                    <a:lnTo>
                      <a:pt x="640" y="192"/>
                    </a:lnTo>
                    <a:lnTo>
                      <a:pt x="632" y="198"/>
                    </a:lnTo>
                    <a:lnTo>
                      <a:pt x="622" y="206"/>
                    </a:lnTo>
                    <a:lnTo>
                      <a:pt x="612" y="214"/>
                    </a:lnTo>
                    <a:lnTo>
                      <a:pt x="606" y="222"/>
                    </a:lnTo>
                    <a:lnTo>
                      <a:pt x="600" y="234"/>
                    </a:lnTo>
                    <a:lnTo>
                      <a:pt x="594" y="244"/>
                    </a:lnTo>
                    <a:lnTo>
                      <a:pt x="602" y="244"/>
                    </a:lnTo>
                    <a:lnTo>
                      <a:pt x="606" y="246"/>
                    </a:lnTo>
                    <a:lnTo>
                      <a:pt x="606" y="248"/>
                    </a:lnTo>
                    <a:lnTo>
                      <a:pt x="604" y="260"/>
                    </a:lnTo>
                    <a:lnTo>
                      <a:pt x="602" y="266"/>
                    </a:lnTo>
                    <a:lnTo>
                      <a:pt x="602" y="274"/>
                    </a:lnTo>
                    <a:lnTo>
                      <a:pt x="604" y="274"/>
                    </a:lnTo>
                    <a:lnTo>
                      <a:pt x="606" y="276"/>
                    </a:lnTo>
                    <a:lnTo>
                      <a:pt x="608" y="276"/>
                    </a:lnTo>
                    <a:lnTo>
                      <a:pt x="614" y="272"/>
                    </a:lnTo>
                    <a:lnTo>
                      <a:pt x="622" y="272"/>
                    </a:lnTo>
                    <a:lnTo>
                      <a:pt x="630" y="274"/>
                    </a:lnTo>
                    <a:lnTo>
                      <a:pt x="636" y="276"/>
                    </a:lnTo>
                    <a:lnTo>
                      <a:pt x="642" y="280"/>
                    </a:lnTo>
                    <a:lnTo>
                      <a:pt x="648" y="288"/>
                    </a:lnTo>
                    <a:lnTo>
                      <a:pt x="652" y="292"/>
                    </a:lnTo>
                    <a:lnTo>
                      <a:pt x="656" y="294"/>
                    </a:lnTo>
                    <a:lnTo>
                      <a:pt x="662" y="294"/>
                    </a:lnTo>
                    <a:lnTo>
                      <a:pt x="666" y="296"/>
                    </a:lnTo>
                    <a:lnTo>
                      <a:pt x="670" y="300"/>
                    </a:lnTo>
                    <a:lnTo>
                      <a:pt x="674" y="304"/>
                    </a:lnTo>
                    <a:lnTo>
                      <a:pt x="680" y="306"/>
                    </a:lnTo>
                    <a:lnTo>
                      <a:pt x="688" y="308"/>
                    </a:lnTo>
                    <a:lnTo>
                      <a:pt x="698" y="306"/>
                    </a:lnTo>
                    <a:lnTo>
                      <a:pt x="712" y="308"/>
                    </a:lnTo>
                    <a:lnTo>
                      <a:pt x="712" y="310"/>
                    </a:lnTo>
                    <a:lnTo>
                      <a:pt x="712" y="314"/>
                    </a:lnTo>
                    <a:lnTo>
                      <a:pt x="710" y="322"/>
                    </a:lnTo>
                    <a:lnTo>
                      <a:pt x="704" y="332"/>
                    </a:lnTo>
                    <a:lnTo>
                      <a:pt x="700" y="344"/>
                    </a:lnTo>
                    <a:lnTo>
                      <a:pt x="698" y="350"/>
                    </a:lnTo>
                    <a:lnTo>
                      <a:pt x="698" y="356"/>
                    </a:lnTo>
                    <a:lnTo>
                      <a:pt x="700" y="360"/>
                    </a:lnTo>
                    <a:lnTo>
                      <a:pt x="704" y="366"/>
                    </a:lnTo>
                    <a:lnTo>
                      <a:pt x="712" y="376"/>
                    </a:lnTo>
                    <a:lnTo>
                      <a:pt x="714" y="374"/>
                    </a:lnTo>
                    <a:lnTo>
                      <a:pt x="718" y="370"/>
                    </a:lnTo>
                    <a:lnTo>
                      <a:pt x="724" y="366"/>
                    </a:lnTo>
                    <a:lnTo>
                      <a:pt x="730" y="362"/>
                    </a:lnTo>
                    <a:lnTo>
                      <a:pt x="734" y="356"/>
                    </a:lnTo>
                    <a:lnTo>
                      <a:pt x="738" y="350"/>
                    </a:lnTo>
                    <a:lnTo>
                      <a:pt x="742" y="332"/>
                    </a:lnTo>
                    <a:lnTo>
                      <a:pt x="746" y="314"/>
                    </a:lnTo>
                    <a:lnTo>
                      <a:pt x="748" y="312"/>
                    </a:lnTo>
                    <a:lnTo>
                      <a:pt x="754" y="308"/>
                    </a:lnTo>
                    <a:lnTo>
                      <a:pt x="766" y="306"/>
                    </a:lnTo>
                    <a:lnTo>
                      <a:pt x="772" y="304"/>
                    </a:lnTo>
                    <a:lnTo>
                      <a:pt x="788" y="296"/>
                    </a:lnTo>
                    <a:lnTo>
                      <a:pt x="796" y="290"/>
                    </a:lnTo>
                    <a:lnTo>
                      <a:pt x="800" y="284"/>
                    </a:lnTo>
                    <a:lnTo>
                      <a:pt x="804" y="276"/>
                    </a:lnTo>
                    <a:lnTo>
                      <a:pt x="806" y="266"/>
                    </a:lnTo>
                    <a:lnTo>
                      <a:pt x="804" y="264"/>
                    </a:lnTo>
                    <a:lnTo>
                      <a:pt x="802" y="262"/>
                    </a:lnTo>
                    <a:lnTo>
                      <a:pt x="800" y="258"/>
                    </a:lnTo>
                    <a:lnTo>
                      <a:pt x="794" y="256"/>
                    </a:lnTo>
                    <a:lnTo>
                      <a:pt x="794" y="254"/>
                    </a:lnTo>
                    <a:lnTo>
                      <a:pt x="792" y="250"/>
                    </a:lnTo>
                    <a:lnTo>
                      <a:pt x="794" y="246"/>
                    </a:lnTo>
                    <a:lnTo>
                      <a:pt x="798" y="244"/>
                    </a:lnTo>
                    <a:lnTo>
                      <a:pt x="804" y="238"/>
                    </a:lnTo>
                    <a:lnTo>
                      <a:pt x="806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8" name="Freeform 40"/>
              <p:cNvSpPr/>
              <p:nvPr/>
            </p:nvSpPr>
            <p:spPr bwMode="auto">
              <a:xfrm>
                <a:off x="3327890" y="3128693"/>
                <a:ext cx="54196" cy="27876"/>
              </a:xfrm>
              <a:custGeom>
                <a:avLst/>
                <a:gdLst>
                  <a:gd name="T0" fmla="*/ 2147483647 w 38"/>
                  <a:gd name="T1" fmla="*/ 2147483647 h 18"/>
                  <a:gd name="T2" fmla="*/ 2147483647 w 38"/>
                  <a:gd name="T3" fmla="*/ 2147483647 h 18"/>
                  <a:gd name="T4" fmla="*/ 2147483647 w 38"/>
                  <a:gd name="T5" fmla="*/ 2147483647 h 18"/>
                  <a:gd name="T6" fmla="*/ 2147483647 w 38"/>
                  <a:gd name="T7" fmla="*/ 2147483647 h 18"/>
                  <a:gd name="T8" fmla="*/ 2147483647 w 38"/>
                  <a:gd name="T9" fmla="*/ 2147483647 h 18"/>
                  <a:gd name="T10" fmla="*/ 0 w 38"/>
                  <a:gd name="T11" fmla="*/ 2147483647 h 18"/>
                  <a:gd name="T12" fmla="*/ 2147483647 w 38"/>
                  <a:gd name="T13" fmla="*/ 0 h 18"/>
                  <a:gd name="T14" fmla="*/ 2147483647 w 38"/>
                  <a:gd name="T15" fmla="*/ 0 h 18"/>
                  <a:gd name="T16" fmla="*/ 2147483647 w 38"/>
                  <a:gd name="T17" fmla="*/ 0 h 18"/>
                  <a:gd name="T18" fmla="*/ 2147483647 w 38"/>
                  <a:gd name="T19" fmla="*/ 2147483647 h 18"/>
                  <a:gd name="T20" fmla="*/ 2147483647 w 38"/>
                  <a:gd name="T21" fmla="*/ 2147483647 h 18"/>
                  <a:gd name="T22" fmla="*/ 2147483647 w 38"/>
                  <a:gd name="T23" fmla="*/ 2147483647 h 18"/>
                  <a:gd name="T24" fmla="*/ 2147483647 w 38"/>
                  <a:gd name="T25" fmla="*/ 2147483647 h 18"/>
                  <a:gd name="T26" fmla="*/ 2147483647 w 38"/>
                  <a:gd name="T27" fmla="*/ 2147483647 h 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8"/>
                  <a:gd name="T44" fmla="*/ 38 w 38"/>
                  <a:gd name="T45" fmla="*/ 18 h 1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8">
                    <a:moveTo>
                      <a:pt x="38" y="18"/>
                    </a:moveTo>
                    <a:lnTo>
                      <a:pt x="24" y="16"/>
                    </a:lnTo>
                    <a:lnTo>
                      <a:pt x="18" y="16"/>
                    </a:lnTo>
                    <a:lnTo>
                      <a:pt x="10" y="1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8" y="6"/>
                    </a:lnTo>
                    <a:lnTo>
                      <a:pt x="34" y="12"/>
                    </a:lnTo>
                    <a:lnTo>
                      <a:pt x="36" y="14"/>
                    </a:lnTo>
                    <a:lnTo>
                      <a:pt x="3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9" name="Freeform 41"/>
              <p:cNvSpPr/>
              <p:nvPr/>
            </p:nvSpPr>
            <p:spPr bwMode="auto">
              <a:xfrm>
                <a:off x="3416680" y="3083560"/>
                <a:ext cx="141832" cy="142037"/>
              </a:xfrm>
              <a:custGeom>
                <a:avLst/>
                <a:gdLst>
                  <a:gd name="T0" fmla="*/ 2147483647 w 96"/>
                  <a:gd name="T1" fmla="*/ 2147483647 h 90"/>
                  <a:gd name="T2" fmla="*/ 2147483647 w 96"/>
                  <a:gd name="T3" fmla="*/ 2147483647 h 90"/>
                  <a:gd name="T4" fmla="*/ 2147483647 w 96"/>
                  <a:gd name="T5" fmla="*/ 2147483647 h 90"/>
                  <a:gd name="T6" fmla="*/ 2147483647 w 96"/>
                  <a:gd name="T7" fmla="*/ 2147483647 h 90"/>
                  <a:gd name="T8" fmla="*/ 2147483647 w 96"/>
                  <a:gd name="T9" fmla="*/ 2147483647 h 90"/>
                  <a:gd name="T10" fmla="*/ 2147483647 w 96"/>
                  <a:gd name="T11" fmla="*/ 2147483647 h 90"/>
                  <a:gd name="T12" fmla="*/ 0 w 96"/>
                  <a:gd name="T13" fmla="*/ 2147483647 h 90"/>
                  <a:gd name="T14" fmla="*/ 2147483647 w 96"/>
                  <a:gd name="T15" fmla="*/ 2147483647 h 90"/>
                  <a:gd name="T16" fmla="*/ 2147483647 w 96"/>
                  <a:gd name="T17" fmla="*/ 2147483647 h 90"/>
                  <a:gd name="T18" fmla="*/ 2147483647 w 96"/>
                  <a:gd name="T19" fmla="*/ 2147483647 h 90"/>
                  <a:gd name="T20" fmla="*/ 2147483647 w 96"/>
                  <a:gd name="T21" fmla="*/ 2147483647 h 90"/>
                  <a:gd name="T22" fmla="*/ 2147483647 w 96"/>
                  <a:gd name="T23" fmla="*/ 2147483647 h 90"/>
                  <a:gd name="T24" fmla="*/ 2147483647 w 96"/>
                  <a:gd name="T25" fmla="*/ 2147483647 h 90"/>
                  <a:gd name="T26" fmla="*/ 2147483647 w 96"/>
                  <a:gd name="T27" fmla="*/ 2147483647 h 90"/>
                  <a:gd name="T28" fmla="*/ 2147483647 w 96"/>
                  <a:gd name="T29" fmla="*/ 0 h 90"/>
                  <a:gd name="T30" fmla="*/ 2147483647 w 96"/>
                  <a:gd name="T31" fmla="*/ 2147483647 h 90"/>
                  <a:gd name="T32" fmla="*/ 2147483647 w 96"/>
                  <a:gd name="T33" fmla="*/ 2147483647 h 90"/>
                  <a:gd name="T34" fmla="*/ 2147483647 w 96"/>
                  <a:gd name="T35" fmla="*/ 2147483647 h 90"/>
                  <a:gd name="T36" fmla="*/ 2147483647 w 96"/>
                  <a:gd name="T37" fmla="*/ 2147483647 h 90"/>
                  <a:gd name="T38" fmla="*/ 2147483647 w 96"/>
                  <a:gd name="T39" fmla="*/ 2147483647 h 90"/>
                  <a:gd name="T40" fmla="*/ 2147483647 w 96"/>
                  <a:gd name="T41" fmla="*/ 2147483647 h 90"/>
                  <a:gd name="T42" fmla="*/ 2147483647 w 96"/>
                  <a:gd name="T43" fmla="*/ 2147483647 h 90"/>
                  <a:gd name="T44" fmla="*/ 2147483647 w 96"/>
                  <a:gd name="T45" fmla="*/ 2147483647 h 90"/>
                  <a:gd name="T46" fmla="*/ 2147483647 w 96"/>
                  <a:gd name="T47" fmla="*/ 2147483647 h 90"/>
                  <a:gd name="T48" fmla="*/ 2147483647 w 96"/>
                  <a:gd name="T49" fmla="*/ 2147483647 h 90"/>
                  <a:gd name="T50" fmla="*/ 2147483647 w 96"/>
                  <a:gd name="T51" fmla="*/ 2147483647 h 90"/>
                  <a:gd name="T52" fmla="*/ 2147483647 w 96"/>
                  <a:gd name="T53" fmla="*/ 2147483647 h 90"/>
                  <a:gd name="T54" fmla="*/ 2147483647 w 96"/>
                  <a:gd name="T55" fmla="*/ 2147483647 h 90"/>
                  <a:gd name="T56" fmla="*/ 2147483647 w 96"/>
                  <a:gd name="T57" fmla="*/ 2147483647 h 90"/>
                  <a:gd name="T58" fmla="*/ 2147483647 w 96"/>
                  <a:gd name="T59" fmla="*/ 2147483647 h 90"/>
                  <a:gd name="T60" fmla="*/ 2147483647 w 96"/>
                  <a:gd name="T61" fmla="*/ 2147483647 h 90"/>
                  <a:gd name="T62" fmla="*/ 2147483647 w 96"/>
                  <a:gd name="T63" fmla="*/ 2147483647 h 90"/>
                  <a:gd name="T64" fmla="*/ 2147483647 w 96"/>
                  <a:gd name="T65" fmla="*/ 2147483647 h 90"/>
                  <a:gd name="T66" fmla="*/ 2147483647 w 96"/>
                  <a:gd name="T67" fmla="*/ 2147483647 h 90"/>
                  <a:gd name="T68" fmla="*/ 2147483647 w 96"/>
                  <a:gd name="T69" fmla="*/ 2147483647 h 90"/>
                  <a:gd name="T70" fmla="*/ 2147483647 w 96"/>
                  <a:gd name="T71" fmla="*/ 2147483647 h 90"/>
                  <a:gd name="T72" fmla="*/ 2147483647 w 96"/>
                  <a:gd name="T73" fmla="*/ 2147483647 h 90"/>
                  <a:gd name="T74" fmla="*/ 2147483647 w 96"/>
                  <a:gd name="T75" fmla="*/ 2147483647 h 90"/>
                  <a:gd name="T76" fmla="*/ 2147483647 w 96"/>
                  <a:gd name="T77" fmla="*/ 2147483647 h 9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90"/>
                  <a:gd name="T119" fmla="*/ 96 w 96"/>
                  <a:gd name="T120" fmla="*/ 90 h 9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90">
                    <a:moveTo>
                      <a:pt x="76" y="74"/>
                    </a:moveTo>
                    <a:lnTo>
                      <a:pt x="70" y="74"/>
                    </a:lnTo>
                    <a:lnTo>
                      <a:pt x="66" y="76"/>
                    </a:lnTo>
                    <a:lnTo>
                      <a:pt x="58" y="80"/>
                    </a:lnTo>
                    <a:lnTo>
                      <a:pt x="52" y="84"/>
                    </a:lnTo>
                    <a:lnTo>
                      <a:pt x="48" y="84"/>
                    </a:lnTo>
                    <a:lnTo>
                      <a:pt x="44" y="84"/>
                    </a:lnTo>
                    <a:lnTo>
                      <a:pt x="50" y="76"/>
                    </a:lnTo>
                    <a:lnTo>
                      <a:pt x="46" y="72"/>
                    </a:lnTo>
                    <a:lnTo>
                      <a:pt x="42" y="70"/>
                    </a:lnTo>
                    <a:lnTo>
                      <a:pt x="14" y="70"/>
                    </a:lnTo>
                    <a:lnTo>
                      <a:pt x="6" y="70"/>
                    </a:lnTo>
                    <a:lnTo>
                      <a:pt x="2" y="70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4"/>
                    </a:lnTo>
                    <a:lnTo>
                      <a:pt x="10" y="54"/>
                    </a:lnTo>
                    <a:lnTo>
                      <a:pt x="16" y="50"/>
                    </a:lnTo>
                    <a:lnTo>
                      <a:pt x="22" y="48"/>
                    </a:lnTo>
                    <a:lnTo>
                      <a:pt x="22" y="46"/>
                    </a:lnTo>
                    <a:lnTo>
                      <a:pt x="24" y="42"/>
                    </a:lnTo>
                    <a:lnTo>
                      <a:pt x="28" y="32"/>
                    </a:lnTo>
                    <a:lnTo>
                      <a:pt x="34" y="30"/>
                    </a:lnTo>
                    <a:lnTo>
                      <a:pt x="38" y="28"/>
                    </a:lnTo>
                    <a:lnTo>
                      <a:pt x="44" y="20"/>
                    </a:lnTo>
                    <a:lnTo>
                      <a:pt x="52" y="14"/>
                    </a:lnTo>
                    <a:lnTo>
                      <a:pt x="62" y="6"/>
                    </a:lnTo>
                    <a:lnTo>
                      <a:pt x="66" y="2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4" y="4"/>
                    </a:lnTo>
                    <a:lnTo>
                      <a:pt x="70" y="4"/>
                    </a:lnTo>
                    <a:lnTo>
                      <a:pt x="72" y="8"/>
                    </a:lnTo>
                    <a:lnTo>
                      <a:pt x="62" y="16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60" y="24"/>
                    </a:lnTo>
                    <a:lnTo>
                      <a:pt x="64" y="24"/>
                    </a:lnTo>
                    <a:lnTo>
                      <a:pt x="64" y="30"/>
                    </a:lnTo>
                    <a:lnTo>
                      <a:pt x="66" y="32"/>
                    </a:lnTo>
                    <a:lnTo>
                      <a:pt x="68" y="34"/>
                    </a:lnTo>
                    <a:lnTo>
                      <a:pt x="70" y="40"/>
                    </a:lnTo>
                    <a:lnTo>
                      <a:pt x="70" y="42"/>
                    </a:lnTo>
                    <a:lnTo>
                      <a:pt x="72" y="42"/>
                    </a:lnTo>
                    <a:lnTo>
                      <a:pt x="74" y="40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88" y="40"/>
                    </a:lnTo>
                    <a:lnTo>
                      <a:pt x="92" y="42"/>
                    </a:lnTo>
                    <a:lnTo>
                      <a:pt x="94" y="42"/>
                    </a:lnTo>
                    <a:lnTo>
                      <a:pt x="92" y="46"/>
                    </a:lnTo>
                    <a:lnTo>
                      <a:pt x="88" y="48"/>
                    </a:lnTo>
                    <a:lnTo>
                      <a:pt x="82" y="50"/>
                    </a:lnTo>
                    <a:lnTo>
                      <a:pt x="84" y="52"/>
                    </a:lnTo>
                    <a:lnTo>
                      <a:pt x="86" y="52"/>
                    </a:lnTo>
                    <a:lnTo>
                      <a:pt x="92" y="50"/>
                    </a:lnTo>
                    <a:lnTo>
                      <a:pt x="94" y="54"/>
                    </a:lnTo>
                    <a:lnTo>
                      <a:pt x="90" y="56"/>
                    </a:lnTo>
                    <a:lnTo>
                      <a:pt x="90" y="58"/>
                    </a:lnTo>
                    <a:lnTo>
                      <a:pt x="96" y="58"/>
                    </a:lnTo>
                    <a:lnTo>
                      <a:pt x="92" y="64"/>
                    </a:lnTo>
                    <a:lnTo>
                      <a:pt x="88" y="68"/>
                    </a:lnTo>
                    <a:lnTo>
                      <a:pt x="84" y="70"/>
                    </a:lnTo>
                    <a:lnTo>
                      <a:pt x="88" y="70"/>
                    </a:lnTo>
                    <a:lnTo>
                      <a:pt x="92" y="70"/>
                    </a:lnTo>
                    <a:lnTo>
                      <a:pt x="96" y="70"/>
                    </a:lnTo>
                    <a:lnTo>
                      <a:pt x="94" y="74"/>
                    </a:lnTo>
                    <a:lnTo>
                      <a:pt x="90" y="82"/>
                    </a:lnTo>
                    <a:lnTo>
                      <a:pt x="84" y="88"/>
                    </a:lnTo>
                    <a:lnTo>
                      <a:pt x="80" y="90"/>
                    </a:lnTo>
                    <a:lnTo>
                      <a:pt x="76" y="88"/>
                    </a:lnTo>
                    <a:lnTo>
                      <a:pt x="76" y="86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70" y="82"/>
                    </a:lnTo>
                    <a:lnTo>
                      <a:pt x="76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0" name="Freeform 42"/>
              <p:cNvSpPr/>
              <p:nvPr/>
            </p:nvSpPr>
            <p:spPr bwMode="auto">
              <a:xfrm>
                <a:off x="2573756" y="2490193"/>
                <a:ext cx="207559" cy="90266"/>
              </a:xfrm>
              <a:custGeom>
                <a:avLst/>
                <a:gdLst>
                  <a:gd name="T0" fmla="*/ 0 w 142"/>
                  <a:gd name="T1" fmla="*/ 2147483647 h 58"/>
                  <a:gd name="T2" fmla="*/ 2147483647 w 142"/>
                  <a:gd name="T3" fmla="*/ 2147483647 h 58"/>
                  <a:gd name="T4" fmla="*/ 2147483647 w 142"/>
                  <a:gd name="T5" fmla="*/ 2147483647 h 58"/>
                  <a:gd name="T6" fmla="*/ 2147483647 w 142"/>
                  <a:gd name="T7" fmla="*/ 2147483647 h 58"/>
                  <a:gd name="T8" fmla="*/ 2147483647 w 142"/>
                  <a:gd name="T9" fmla="*/ 2147483647 h 58"/>
                  <a:gd name="T10" fmla="*/ 2147483647 w 142"/>
                  <a:gd name="T11" fmla="*/ 2147483647 h 58"/>
                  <a:gd name="T12" fmla="*/ 2147483647 w 142"/>
                  <a:gd name="T13" fmla="*/ 2147483647 h 58"/>
                  <a:gd name="T14" fmla="*/ 2147483647 w 142"/>
                  <a:gd name="T15" fmla="*/ 2147483647 h 58"/>
                  <a:gd name="T16" fmla="*/ 2147483647 w 142"/>
                  <a:gd name="T17" fmla="*/ 2147483647 h 58"/>
                  <a:gd name="T18" fmla="*/ 2147483647 w 142"/>
                  <a:gd name="T19" fmla="*/ 2147483647 h 58"/>
                  <a:gd name="T20" fmla="*/ 2147483647 w 142"/>
                  <a:gd name="T21" fmla="*/ 2147483647 h 58"/>
                  <a:gd name="T22" fmla="*/ 2147483647 w 142"/>
                  <a:gd name="T23" fmla="*/ 2147483647 h 58"/>
                  <a:gd name="T24" fmla="*/ 2147483647 w 142"/>
                  <a:gd name="T25" fmla="*/ 2147483647 h 58"/>
                  <a:gd name="T26" fmla="*/ 2147483647 w 142"/>
                  <a:gd name="T27" fmla="*/ 2147483647 h 58"/>
                  <a:gd name="T28" fmla="*/ 2147483647 w 142"/>
                  <a:gd name="T29" fmla="*/ 2147483647 h 58"/>
                  <a:gd name="T30" fmla="*/ 2147483647 w 142"/>
                  <a:gd name="T31" fmla="*/ 2147483647 h 58"/>
                  <a:gd name="T32" fmla="*/ 2147483647 w 142"/>
                  <a:gd name="T33" fmla="*/ 2147483647 h 58"/>
                  <a:gd name="T34" fmla="*/ 2147483647 w 142"/>
                  <a:gd name="T35" fmla="*/ 2147483647 h 58"/>
                  <a:gd name="T36" fmla="*/ 2147483647 w 142"/>
                  <a:gd name="T37" fmla="*/ 2147483647 h 58"/>
                  <a:gd name="T38" fmla="*/ 2147483647 w 142"/>
                  <a:gd name="T39" fmla="*/ 2147483647 h 58"/>
                  <a:gd name="T40" fmla="*/ 2147483647 w 142"/>
                  <a:gd name="T41" fmla="*/ 2147483647 h 58"/>
                  <a:gd name="T42" fmla="*/ 2147483647 w 142"/>
                  <a:gd name="T43" fmla="*/ 2147483647 h 58"/>
                  <a:gd name="T44" fmla="*/ 2147483647 w 142"/>
                  <a:gd name="T45" fmla="*/ 2147483647 h 58"/>
                  <a:gd name="T46" fmla="*/ 2147483647 w 142"/>
                  <a:gd name="T47" fmla="*/ 2147483647 h 58"/>
                  <a:gd name="T48" fmla="*/ 2147483647 w 142"/>
                  <a:gd name="T49" fmla="*/ 2147483647 h 58"/>
                  <a:gd name="T50" fmla="*/ 2147483647 w 142"/>
                  <a:gd name="T51" fmla="*/ 2147483647 h 58"/>
                  <a:gd name="T52" fmla="*/ 2147483647 w 142"/>
                  <a:gd name="T53" fmla="*/ 2147483647 h 58"/>
                  <a:gd name="T54" fmla="*/ 2147483647 w 142"/>
                  <a:gd name="T55" fmla="*/ 2147483647 h 58"/>
                  <a:gd name="T56" fmla="*/ 2147483647 w 142"/>
                  <a:gd name="T57" fmla="*/ 0 h 58"/>
                  <a:gd name="T58" fmla="*/ 2147483647 w 142"/>
                  <a:gd name="T59" fmla="*/ 2147483647 h 58"/>
                  <a:gd name="T60" fmla="*/ 2147483647 w 142"/>
                  <a:gd name="T61" fmla="*/ 2147483647 h 58"/>
                  <a:gd name="T62" fmla="*/ 2147483647 w 142"/>
                  <a:gd name="T63" fmla="*/ 2147483647 h 58"/>
                  <a:gd name="T64" fmla="*/ 2147483647 w 142"/>
                  <a:gd name="T65" fmla="*/ 2147483647 h 58"/>
                  <a:gd name="T66" fmla="*/ 2147483647 w 142"/>
                  <a:gd name="T67" fmla="*/ 2147483647 h 58"/>
                  <a:gd name="T68" fmla="*/ 2147483647 w 142"/>
                  <a:gd name="T69" fmla="*/ 2147483647 h 58"/>
                  <a:gd name="T70" fmla="*/ 2147483647 w 142"/>
                  <a:gd name="T71" fmla="*/ 2147483647 h 58"/>
                  <a:gd name="T72" fmla="*/ 2147483647 w 142"/>
                  <a:gd name="T73" fmla="*/ 2147483647 h 58"/>
                  <a:gd name="T74" fmla="*/ 0 w 142"/>
                  <a:gd name="T75" fmla="*/ 2147483647 h 5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42"/>
                  <a:gd name="T115" fmla="*/ 0 h 58"/>
                  <a:gd name="T116" fmla="*/ 142 w 142"/>
                  <a:gd name="T117" fmla="*/ 58 h 5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42" h="58">
                    <a:moveTo>
                      <a:pt x="0" y="40"/>
                    </a:moveTo>
                    <a:lnTo>
                      <a:pt x="4" y="40"/>
                    </a:lnTo>
                    <a:lnTo>
                      <a:pt x="10" y="40"/>
                    </a:lnTo>
                    <a:lnTo>
                      <a:pt x="14" y="40"/>
                    </a:lnTo>
                    <a:lnTo>
                      <a:pt x="18" y="44"/>
                    </a:lnTo>
                    <a:lnTo>
                      <a:pt x="20" y="48"/>
                    </a:lnTo>
                    <a:lnTo>
                      <a:pt x="18" y="56"/>
                    </a:lnTo>
                    <a:lnTo>
                      <a:pt x="20" y="58"/>
                    </a:lnTo>
                    <a:lnTo>
                      <a:pt x="24" y="54"/>
                    </a:lnTo>
                    <a:lnTo>
                      <a:pt x="32" y="48"/>
                    </a:lnTo>
                    <a:lnTo>
                      <a:pt x="38" y="44"/>
                    </a:lnTo>
                    <a:lnTo>
                      <a:pt x="48" y="44"/>
                    </a:lnTo>
                    <a:lnTo>
                      <a:pt x="54" y="44"/>
                    </a:lnTo>
                    <a:lnTo>
                      <a:pt x="60" y="42"/>
                    </a:lnTo>
                    <a:lnTo>
                      <a:pt x="70" y="36"/>
                    </a:lnTo>
                    <a:lnTo>
                      <a:pt x="78" y="34"/>
                    </a:lnTo>
                    <a:lnTo>
                      <a:pt x="100" y="30"/>
                    </a:lnTo>
                    <a:lnTo>
                      <a:pt x="122" y="24"/>
                    </a:lnTo>
                    <a:lnTo>
                      <a:pt x="132" y="20"/>
                    </a:lnTo>
                    <a:lnTo>
                      <a:pt x="142" y="14"/>
                    </a:lnTo>
                    <a:lnTo>
                      <a:pt x="134" y="8"/>
                    </a:lnTo>
                    <a:lnTo>
                      <a:pt x="128" y="4"/>
                    </a:lnTo>
                    <a:lnTo>
                      <a:pt x="124" y="4"/>
                    </a:lnTo>
                    <a:lnTo>
                      <a:pt x="118" y="4"/>
                    </a:lnTo>
                    <a:lnTo>
                      <a:pt x="118" y="8"/>
                    </a:lnTo>
                    <a:lnTo>
                      <a:pt x="112" y="8"/>
                    </a:lnTo>
                    <a:lnTo>
                      <a:pt x="106" y="6"/>
                    </a:lnTo>
                    <a:lnTo>
                      <a:pt x="102" y="2"/>
                    </a:lnTo>
                    <a:lnTo>
                      <a:pt x="96" y="0"/>
                    </a:lnTo>
                    <a:lnTo>
                      <a:pt x="76" y="2"/>
                    </a:lnTo>
                    <a:lnTo>
                      <a:pt x="60" y="4"/>
                    </a:lnTo>
                    <a:lnTo>
                      <a:pt x="48" y="14"/>
                    </a:lnTo>
                    <a:lnTo>
                      <a:pt x="44" y="18"/>
                    </a:lnTo>
                    <a:lnTo>
                      <a:pt x="38" y="22"/>
                    </a:lnTo>
                    <a:lnTo>
                      <a:pt x="24" y="28"/>
                    </a:lnTo>
                    <a:lnTo>
                      <a:pt x="12" y="34"/>
                    </a:lnTo>
                    <a:lnTo>
                      <a:pt x="6" y="3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1" name="Freeform 43"/>
              <p:cNvSpPr/>
              <p:nvPr/>
            </p:nvSpPr>
            <p:spPr bwMode="auto">
              <a:xfrm>
                <a:off x="3073053" y="2382670"/>
                <a:ext cx="76106" cy="39823"/>
              </a:xfrm>
              <a:custGeom>
                <a:avLst/>
                <a:gdLst>
                  <a:gd name="T0" fmla="*/ 2147483647 w 52"/>
                  <a:gd name="T1" fmla="*/ 2147483647 h 26"/>
                  <a:gd name="T2" fmla="*/ 2147483647 w 52"/>
                  <a:gd name="T3" fmla="*/ 2147483647 h 26"/>
                  <a:gd name="T4" fmla="*/ 2147483647 w 52"/>
                  <a:gd name="T5" fmla="*/ 2147483647 h 26"/>
                  <a:gd name="T6" fmla="*/ 2147483647 w 52"/>
                  <a:gd name="T7" fmla="*/ 2147483647 h 26"/>
                  <a:gd name="T8" fmla="*/ 2147483647 w 52"/>
                  <a:gd name="T9" fmla="*/ 2147483647 h 26"/>
                  <a:gd name="T10" fmla="*/ 2147483647 w 52"/>
                  <a:gd name="T11" fmla="*/ 2147483647 h 26"/>
                  <a:gd name="T12" fmla="*/ 2147483647 w 52"/>
                  <a:gd name="T13" fmla="*/ 2147483647 h 26"/>
                  <a:gd name="T14" fmla="*/ 0 w 52"/>
                  <a:gd name="T15" fmla="*/ 2147483647 h 26"/>
                  <a:gd name="T16" fmla="*/ 2147483647 w 52"/>
                  <a:gd name="T17" fmla="*/ 2147483647 h 26"/>
                  <a:gd name="T18" fmla="*/ 2147483647 w 52"/>
                  <a:gd name="T19" fmla="*/ 2147483647 h 26"/>
                  <a:gd name="T20" fmla="*/ 2147483647 w 52"/>
                  <a:gd name="T21" fmla="*/ 0 h 26"/>
                  <a:gd name="T22" fmla="*/ 2147483647 w 52"/>
                  <a:gd name="T23" fmla="*/ 2147483647 h 26"/>
                  <a:gd name="T24" fmla="*/ 2147483647 w 52"/>
                  <a:gd name="T25" fmla="*/ 2147483647 h 26"/>
                  <a:gd name="T26" fmla="*/ 2147483647 w 52"/>
                  <a:gd name="T27" fmla="*/ 2147483647 h 26"/>
                  <a:gd name="T28" fmla="*/ 2147483647 w 52"/>
                  <a:gd name="T29" fmla="*/ 2147483647 h 26"/>
                  <a:gd name="T30" fmla="*/ 2147483647 w 52"/>
                  <a:gd name="T31" fmla="*/ 2147483647 h 26"/>
                  <a:gd name="T32" fmla="*/ 2147483647 w 52"/>
                  <a:gd name="T33" fmla="*/ 2147483647 h 26"/>
                  <a:gd name="T34" fmla="*/ 2147483647 w 52"/>
                  <a:gd name="T35" fmla="*/ 2147483647 h 26"/>
                  <a:gd name="T36" fmla="*/ 2147483647 w 52"/>
                  <a:gd name="T37" fmla="*/ 2147483647 h 26"/>
                  <a:gd name="T38" fmla="*/ 2147483647 w 52"/>
                  <a:gd name="T39" fmla="*/ 2147483647 h 26"/>
                  <a:gd name="T40" fmla="*/ 2147483647 w 52"/>
                  <a:gd name="T41" fmla="*/ 2147483647 h 26"/>
                  <a:gd name="T42" fmla="*/ 2147483647 w 52"/>
                  <a:gd name="T43" fmla="*/ 2147483647 h 26"/>
                  <a:gd name="T44" fmla="*/ 2147483647 w 52"/>
                  <a:gd name="T45" fmla="*/ 2147483647 h 2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2"/>
                  <a:gd name="T70" fmla="*/ 0 h 26"/>
                  <a:gd name="T71" fmla="*/ 52 w 52"/>
                  <a:gd name="T72" fmla="*/ 26 h 2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2" h="26">
                    <a:moveTo>
                      <a:pt x="34" y="26"/>
                    </a:moveTo>
                    <a:lnTo>
                      <a:pt x="32" y="24"/>
                    </a:lnTo>
                    <a:lnTo>
                      <a:pt x="30" y="22"/>
                    </a:lnTo>
                    <a:lnTo>
                      <a:pt x="26" y="18"/>
                    </a:lnTo>
                    <a:lnTo>
                      <a:pt x="20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6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0" y="4"/>
                    </a:lnTo>
                    <a:lnTo>
                      <a:pt x="32" y="6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8" y="10"/>
                    </a:lnTo>
                    <a:lnTo>
                      <a:pt x="52" y="12"/>
                    </a:lnTo>
                    <a:lnTo>
                      <a:pt x="52" y="16"/>
                    </a:lnTo>
                    <a:lnTo>
                      <a:pt x="52" y="22"/>
                    </a:lnTo>
                    <a:lnTo>
                      <a:pt x="48" y="24"/>
                    </a:lnTo>
                    <a:lnTo>
                      <a:pt x="42" y="26"/>
                    </a:lnTo>
                    <a:lnTo>
                      <a:pt x="3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2" name="Freeform 44"/>
              <p:cNvSpPr/>
              <p:nvPr/>
            </p:nvSpPr>
            <p:spPr bwMode="auto">
              <a:xfrm>
                <a:off x="2660240" y="2502140"/>
                <a:ext cx="298656" cy="128763"/>
              </a:xfrm>
              <a:custGeom>
                <a:avLst/>
                <a:gdLst>
                  <a:gd name="T0" fmla="*/ 2147483647 w 204"/>
                  <a:gd name="T1" fmla="*/ 2147483647 h 82"/>
                  <a:gd name="T2" fmla="*/ 2147483647 w 204"/>
                  <a:gd name="T3" fmla="*/ 2147483647 h 82"/>
                  <a:gd name="T4" fmla="*/ 2147483647 w 204"/>
                  <a:gd name="T5" fmla="*/ 2147483647 h 82"/>
                  <a:gd name="T6" fmla="*/ 2147483647 w 204"/>
                  <a:gd name="T7" fmla="*/ 2147483647 h 82"/>
                  <a:gd name="T8" fmla="*/ 2147483647 w 204"/>
                  <a:gd name="T9" fmla="*/ 2147483647 h 82"/>
                  <a:gd name="T10" fmla="*/ 2147483647 w 204"/>
                  <a:gd name="T11" fmla="*/ 2147483647 h 82"/>
                  <a:gd name="T12" fmla="*/ 2147483647 w 204"/>
                  <a:gd name="T13" fmla="*/ 2147483647 h 82"/>
                  <a:gd name="T14" fmla="*/ 2147483647 w 204"/>
                  <a:gd name="T15" fmla="*/ 2147483647 h 82"/>
                  <a:gd name="T16" fmla="*/ 2147483647 w 204"/>
                  <a:gd name="T17" fmla="*/ 2147483647 h 82"/>
                  <a:gd name="T18" fmla="*/ 2147483647 w 204"/>
                  <a:gd name="T19" fmla="*/ 2147483647 h 82"/>
                  <a:gd name="T20" fmla="*/ 2147483647 w 204"/>
                  <a:gd name="T21" fmla="*/ 2147483647 h 82"/>
                  <a:gd name="T22" fmla="*/ 2147483647 w 204"/>
                  <a:gd name="T23" fmla="*/ 2147483647 h 82"/>
                  <a:gd name="T24" fmla="*/ 2147483647 w 204"/>
                  <a:gd name="T25" fmla="*/ 2147483647 h 82"/>
                  <a:gd name="T26" fmla="*/ 2147483647 w 204"/>
                  <a:gd name="T27" fmla="*/ 2147483647 h 82"/>
                  <a:gd name="T28" fmla="*/ 2147483647 w 204"/>
                  <a:gd name="T29" fmla="*/ 2147483647 h 82"/>
                  <a:gd name="T30" fmla="*/ 2147483647 w 204"/>
                  <a:gd name="T31" fmla="*/ 2147483647 h 82"/>
                  <a:gd name="T32" fmla="*/ 2147483647 w 204"/>
                  <a:gd name="T33" fmla="*/ 2147483647 h 82"/>
                  <a:gd name="T34" fmla="*/ 2147483647 w 204"/>
                  <a:gd name="T35" fmla="*/ 2147483647 h 82"/>
                  <a:gd name="T36" fmla="*/ 2147483647 w 204"/>
                  <a:gd name="T37" fmla="*/ 2147483647 h 82"/>
                  <a:gd name="T38" fmla="*/ 2147483647 w 204"/>
                  <a:gd name="T39" fmla="*/ 2147483647 h 82"/>
                  <a:gd name="T40" fmla="*/ 2147483647 w 204"/>
                  <a:gd name="T41" fmla="*/ 2147483647 h 82"/>
                  <a:gd name="T42" fmla="*/ 2147483647 w 204"/>
                  <a:gd name="T43" fmla="*/ 2147483647 h 82"/>
                  <a:gd name="T44" fmla="*/ 2147483647 w 204"/>
                  <a:gd name="T45" fmla="*/ 2147483647 h 82"/>
                  <a:gd name="T46" fmla="*/ 2147483647 w 204"/>
                  <a:gd name="T47" fmla="*/ 2147483647 h 82"/>
                  <a:gd name="T48" fmla="*/ 2147483647 w 204"/>
                  <a:gd name="T49" fmla="*/ 2147483647 h 82"/>
                  <a:gd name="T50" fmla="*/ 2147483647 w 204"/>
                  <a:gd name="T51" fmla="*/ 2147483647 h 82"/>
                  <a:gd name="T52" fmla="*/ 2147483647 w 204"/>
                  <a:gd name="T53" fmla="*/ 2147483647 h 82"/>
                  <a:gd name="T54" fmla="*/ 2147483647 w 204"/>
                  <a:gd name="T55" fmla="*/ 2147483647 h 82"/>
                  <a:gd name="T56" fmla="*/ 2147483647 w 204"/>
                  <a:gd name="T57" fmla="*/ 2147483647 h 82"/>
                  <a:gd name="T58" fmla="*/ 2147483647 w 204"/>
                  <a:gd name="T59" fmla="*/ 2147483647 h 82"/>
                  <a:gd name="T60" fmla="*/ 2147483647 w 204"/>
                  <a:gd name="T61" fmla="*/ 2147483647 h 82"/>
                  <a:gd name="T62" fmla="*/ 2147483647 w 204"/>
                  <a:gd name="T63" fmla="*/ 2147483647 h 82"/>
                  <a:gd name="T64" fmla="*/ 2147483647 w 204"/>
                  <a:gd name="T65" fmla="*/ 2147483647 h 82"/>
                  <a:gd name="T66" fmla="*/ 2147483647 w 204"/>
                  <a:gd name="T67" fmla="*/ 2147483647 h 82"/>
                  <a:gd name="T68" fmla="*/ 2147483647 w 204"/>
                  <a:gd name="T69" fmla="*/ 0 h 82"/>
                  <a:gd name="T70" fmla="*/ 2147483647 w 204"/>
                  <a:gd name="T71" fmla="*/ 2147483647 h 82"/>
                  <a:gd name="T72" fmla="*/ 2147483647 w 204"/>
                  <a:gd name="T73" fmla="*/ 2147483647 h 82"/>
                  <a:gd name="T74" fmla="*/ 2147483647 w 204"/>
                  <a:gd name="T75" fmla="*/ 2147483647 h 82"/>
                  <a:gd name="T76" fmla="*/ 2147483647 w 204"/>
                  <a:gd name="T77" fmla="*/ 2147483647 h 82"/>
                  <a:gd name="T78" fmla="*/ 2147483647 w 204"/>
                  <a:gd name="T79" fmla="*/ 2147483647 h 82"/>
                  <a:gd name="T80" fmla="*/ 2147483647 w 204"/>
                  <a:gd name="T81" fmla="*/ 2147483647 h 82"/>
                  <a:gd name="T82" fmla="*/ 2147483647 w 204"/>
                  <a:gd name="T83" fmla="*/ 2147483647 h 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4"/>
                  <a:gd name="T127" fmla="*/ 0 h 82"/>
                  <a:gd name="T128" fmla="*/ 204 w 204"/>
                  <a:gd name="T129" fmla="*/ 82 h 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4" h="82">
                    <a:moveTo>
                      <a:pt x="176" y="62"/>
                    </a:moveTo>
                    <a:lnTo>
                      <a:pt x="172" y="62"/>
                    </a:lnTo>
                    <a:lnTo>
                      <a:pt x="170" y="64"/>
                    </a:lnTo>
                    <a:lnTo>
                      <a:pt x="166" y="70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54" y="80"/>
                    </a:lnTo>
                    <a:lnTo>
                      <a:pt x="146" y="78"/>
                    </a:lnTo>
                    <a:lnTo>
                      <a:pt x="132" y="76"/>
                    </a:lnTo>
                    <a:lnTo>
                      <a:pt x="124" y="70"/>
                    </a:lnTo>
                    <a:lnTo>
                      <a:pt x="120" y="68"/>
                    </a:lnTo>
                    <a:lnTo>
                      <a:pt x="120" y="64"/>
                    </a:lnTo>
                    <a:lnTo>
                      <a:pt x="98" y="64"/>
                    </a:lnTo>
                    <a:lnTo>
                      <a:pt x="94" y="66"/>
                    </a:lnTo>
                    <a:lnTo>
                      <a:pt x="90" y="68"/>
                    </a:lnTo>
                    <a:lnTo>
                      <a:pt x="78" y="74"/>
                    </a:lnTo>
                    <a:lnTo>
                      <a:pt x="68" y="80"/>
                    </a:lnTo>
                    <a:lnTo>
                      <a:pt x="60" y="82"/>
                    </a:lnTo>
                    <a:lnTo>
                      <a:pt x="52" y="82"/>
                    </a:lnTo>
                    <a:lnTo>
                      <a:pt x="40" y="80"/>
                    </a:lnTo>
                    <a:lnTo>
                      <a:pt x="34" y="80"/>
                    </a:lnTo>
                    <a:lnTo>
                      <a:pt x="28" y="82"/>
                    </a:lnTo>
                    <a:lnTo>
                      <a:pt x="28" y="74"/>
                    </a:lnTo>
                    <a:lnTo>
                      <a:pt x="32" y="72"/>
                    </a:lnTo>
                    <a:lnTo>
                      <a:pt x="34" y="68"/>
                    </a:lnTo>
                    <a:lnTo>
                      <a:pt x="22" y="70"/>
                    </a:lnTo>
                    <a:lnTo>
                      <a:pt x="14" y="68"/>
                    </a:lnTo>
                    <a:lnTo>
                      <a:pt x="6" y="64"/>
                    </a:lnTo>
                    <a:lnTo>
                      <a:pt x="0" y="60"/>
                    </a:lnTo>
                    <a:lnTo>
                      <a:pt x="14" y="56"/>
                    </a:lnTo>
                    <a:lnTo>
                      <a:pt x="26" y="54"/>
                    </a:lnTo>
                    <a:lnTo>
                      <a:pt x="70" y="54"/>
                    </a:lnTo>
                    <a:lnTo>
                      <a:pt x="70" y="52"/>
                    </a:lnTo>
                    <a:lnTo>
                      <a:pt x="72" y="50"/>
                    </a:lnTo>
                    <a:lnTo>
                      <a:pt x="12" y="50"/>
                    </a:lnTo>
                    <a:lnTo>
                      <a:pt x="12" y="44"/>
                    </a:lnTo>
                    <a:lnTo>
                      <a:pt x="14" y="42"/>
                    </a:lnTo>
                    <a:lnTo>
                      <a:pt x="18" y="36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26" y="28"/>
                    </a:lnTo>
                    <a:lnTo>
                      <a:pt x="42" y="26"/>
                    </a:lnTo>
                    <a:lnTo>
                      <a:pt x="54" y="24"/>
                    </a:lnTo>
                    <a:lnTo>
                      <a:pt x="68" y="20"/>
                    </a:lnTo>
                    <a:lnTo>
                      <a:pt x="78" y="14"/>
                    </a:lnTo>
                    <a:lnTo>
                      <a:pt x="90" y="6"/>
                    </a:lnTo>
                    <a:lnTo>
                      <a:pt x="90" y="16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102" y="16"/>
                    </a:lnTo>
                    <a:lnTo>
                      <a:pt x="110" y="18"/>
                    </a:lnTo>
                    <a:lnTo>
                      <a:pt x="120" y="20"/>
                    </a:lnTo>
                    <a:lnTo>
                      <a:pt x="124" y="20"/>
                    </a:lnTo>
                    <a:lnTo>
                      <a:pt x="124" y="16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6" y="14"/>
                    </a:lnTo>
                    <a:lnTo>
                      <a:pt x="142" y="16"/>
                    </a:lnTo>
                    <a:lnTo>
                      <a:pt x="138" y="26"/>
                    </a:lnTo>
                    <a:lnTo>
                      <a:pt x="138" y="28"/>
                    </a:lnTo>
                    <a:lnTo>
                      <a:pt x="142" y="28"/>
                    </a:lnTo>
                    <a:lnTo>
                      <a:pt x="144" y="28"/>
                    </a:lnTo>
                    <a:lnTo>
                      <a:pt x="146" y="28"/>
                    </a:lnTo>
                    <a:lnTo>
                      <a:pt x="150" y="24"/>
                    </a:lnTo>
                    <a:lnTo>
                      <a:pt x="150" y="18"/>
                    </a:lnTo>
                    <a:lnTo>
                      <a:pt x="152" y="12"/>
                    </a:lnTo>
                    <a:lnTo>
                      <a:pt x="160" y="8"/>
                    </a:lnTo>
                    <a:lnTo>
                      <a:pt x="174" y="4"/>
                    </a:lnTo>
                    <a:lnTo>
                      <a:pt x="194" y="0"/>
                    </a:lnTo>
                    <a:lnTo>
                      <a:pt x="204" y="0"/>
                    </a:lnTo>
                    <a:lnTo>
                      <a:pt x="200" y="4"/>
                    </a:lnTo>
                    <a:lnTo>
                      <a:pt x="196" y="10"/>
                    </a:lnTo>
                    <a:lnTo>
                      <a:pt x="182" y="20"/>
                    </a:lnTo>
                    <a:lnTo>
                      <a:pt x="172" y="30"/>
                    </a:lnTo>
                    <a:lnTo>
                      <a:pt x="168" y="38"/>
                    </a:lnTo>
                    <a:lnTo>
                      <a:pt x="166" y="44"/>
                    </a:lnTo>
                    <a:lnTo>
                      <a:pt x="168" y="46"/>
                    </a:lnTo>
                    <a:lnTo>
                      <a:pt x="170" y="50"/>
                    </a:lnTo>
                    <a:lnTo>
                      <a:pt x="178" y="52"/>
                    </a:lnTo>
                    <a:lnTo>
                      <a:pt x="186" y="54"/>
                    </a:lnTo>
                    <a:lnTo>
                      <a:pt x="188" y="56"/>
                    </a:lnTo>
                    <a:lnTo>
                      <a:pt x="190" y="58"/>
                    </a:lnTo>
                    <a:lnTo>
                      <a:pt x="188" y="62"/>
                    </a:lnTo>
                    <a:lnTo>
                      <a:pt x="182" y="64"/>
                    </a:lnTo>
                    <a:lnTo>
                      <a:pt x="176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3" name="Freeform 45"/>
              <p:cNvSpPr/>
              <p:nvPr/>
            </p:nvSpPr>
            <p:spPr bwMode="auto">
              <a:xfrm>
                <a:off x="2735191" y="2417183"/>
                <a:ext cx="141832" cy="42478"/>
              </a:xfrm>
              <a:custGeom>
                <a:avLst/>
                <a:gdLst>
                  <a:gd name="T0" fmla="*/ 0 w 96"/>
                  <a:gd name="T1" fmla="*/ 2147483647 h 26"/>
                  <a:gd name="T2" fmla="*/ 2147483647 w 96"/>
                  <a:gd name="T3" fmla="*/ 2147483647 h 26"/>
                  <a:gd name="T4" fmla="*/ 2147483647 w 96"/>
                  <a:gd name="T5" fmla="*/ 2147483647 h 26"/>
                  <a:gd name="T6" fmla="*/ 2147483647 w 96"/>
                  <a:gd name="T7" fmla="*/ 2147483647 h 26"/>
                  <a:gd name="T8" fmla="*/ 2147483647 w 96"/>
                  <a:gd name="T9" fmla="*/ 2147483647 h 26"/>
                  <a:gd name="T10" fmla="*/ 2147483647 w 96"/>
                  <a:gd name="T11" fmla="*/ 2147483647 h 26"/>
                  <a:gd name="T12" fmla="*/ 2147483647 w 96"/>
                  <a:gd name="T13" fmla="*/ 2147483647 h 26"/>
                  <a:gd name="T14" fmla="*/ 2147483647 w 96"/>
                  <a:gd name="T15" fmla="*/ 2147483647 h 26"/>
                  <a:gd name="T16" fmla="*/ 2147483647 w 96"/>
                  <a:gd name="T17" fmla="*/ 2147483647 h 26"/>
                  <a:gd name="T18" fmla="*/ 2147483647 w 96"/>
                  <a:gd name="T19" fmla="*/ 2147483647 h 26"/>
                  <a:gd name="T20" fmla="*/ 2147483647 w 96"/>
                  <a:gd name="T21" fmla="*/ 2147483647 h 26"/>
                  <a:gd name="T22" fmla="*/ 2147483647 w 96"/>
                  <a:gd name="T23" fmla="*/ 2147483647 h 26"/>
                  <a:gd name="T24" fmla="*/ 2147483647 w 96"/>
                  <a:gd name="T25" fmla="*/ 2147483647 h 26"/>
                  <a:gd name="T26" fmla="*/ 2147483647 w 96"/>
                  <a:gd name="T27" fmla="*/ 0 h 26"/>
                  <a:gd name="T28" fmla="*/ 2147483647 w 96"/>
                  <a:gd name="T29" fmla="*/ 2147483647 h 26"/>
                  <a:gd name="T30" fmla="*/ 2147483647 w 96"/>
                  <a:gd name="T31" fmla="*/ 2147483647 h 26"/>
                  <a:gd name="T32" fmla="*/ 2147483647 w 96"/>
                  <a:gd name="T33" fmla="*/ 2147483647 h 26"/>
                  <a:gd name="T34" fmla="*/ 2147483647 w 96"/>
                  <a:gd name="T35" fmla="*/ 2147483647 h 26"/>
                  <a:gd name="T36" fmla="*/ 2147483647 w 96"/>
                  <a:gd name="T37" fmla="*/ 2147483647 h 26"/>
                  <a:gd name="T38" fmla="*/ 2147483647 w 96"/>
                  <a:gd name="T39" fmla="*/ 2147483647 h 26"/>
                  <a:gd name="T40" fmla="*/ 2147483647 w 96"/>
                  <a:gd name="T41" fmla="*/ 2147483647 h 26"/>
                  <a:gd name="T42" fmla="*/ 0 w 96"/>
                  <a:gd name="T43" fmla="*/ 2147483647 h 2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"/>
                  <a:gd name="T67" fmla="*/ 0 h 26"/>
                  <a:gd name="T68" fmla="*/ 96 w 96"/>
                  <a:gd name="T69" fmla="*/ 26 h 2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" h="26">
                    <a:moveTo>
                      <a:pt x="0" y="24"/>
                    </a:moveTo>
                    <a:lnTo>
                      <a:pt x="6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6"/>
                    </a:lnTo>
                    <a:lnTo>
                      <a:pt x="26" y="26"/>
                    </a:lnTo>
                    <a:lnTo>
                      <a:pt x="42" y="20"/>
                    </a:lnTo>
                    <a:lnTo>
                      <a:pt x="52" y="16"/>
                    </a:lnTo>
                    <a:lnTo>
                      <a:pt x="58" y="22"/>
                    </a:lnTo>
                    <a:lnTo>
                      <a:pt x="68" y="16"/>
                    </a:lnTo>
                    <a:lnTo>
                      <a:pt x="76" y="12"/>
                    </a:lnTo>
                    <a:lnTo>
                      <a:pt x="86" y="8"/>
                    </a:lnTo>
                    <a:lnTo>
                      <a:pt x="96" y="4"/>
                    </a:lnTo>
                    <a:lnTo>
                      <a:pt x="90" y="0"/>
                    </a:lnTo>
                    <a:lnTo>
                      <a:pt x="78" y="2"/>
                    </a:lnTo>
                    <a:lnTo>
                      <a:pt x="70" y="4"/>
                    </a:lnTo>
                    <a:lnTo>
                      <a:pt x="46" y="10"/>
                    </a:lnTo>
                    <a:lnTo>
                      <a:pt x="24" y="16"/>
                    </a:lnTo>
                    <a:lnTo>
                      <a:pt x="16" y="18"/>
                    </a:lnTo>
                    <a:lnTo>
                      <a:pt x="4" y="18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4" name="Freeform 46"/>
              <p:cNvSpPr/>
              <p:nvPr/>
            </p:nvSpPr>
            <p:spPr bwMode="auto">
              <a:xfrm>
                <a:off x="2799766" y="2435768"/>
                <a:ext cx="193722" cy="50443"/>
              </a:xfrm>
              <a:custGeom>
                <a:avLst/>
                <a:gdLst>
                  <a:gd name="T0" fmla="*/ 2147483647 w 132"/>
                  <a:gd name="T1" fmla="*/ 2147483647 h 32"/>
                  <a:gd name="T2" fmla="*/ 2147483647 w 132"/>
                  <a:gd name="T3" fmla="*/ 2147483647 h 32"/>
                  <a:gd name="T4" fmla="*/ 2147483647 w 132"/>
                  <a:gd name="T5" fmla="*/ 2147483647 h 32"/>
                  <a:gd name="T6" fmla="*/ 2147483647 w 132"/>
                  <a:gd name="T7" fmla="*/ 2147483647 h 32"/>
                  <a:gd name="T8" fmla="*/ 2147483647 w 132"/>
                  <a:gd name="T9" fmla="*/ 2147483647 h 32"/>
                  <a:gd name="T10" fmla="*/ 2147483647 w 132"/>
                  <a:gd name="T11" fmla="*/ 2147483647 h 32"/>
                  <a:gd name="T12" fmla="*/ 0 w 132"/>
                  <a:gd name="T13" fmla="*/ 2147483647 h 32"/>
                  <a:gd name="T14" fmla="*/ 0 w 132"/>
                  <a:gd name="T15" fmla="*/ 2147483647 h 32"/>
                  <a:gd name="T16" fmla="*/ 2147483647 w 132"/>
                  <a:gd name="T17" fmla="*/ 2147483647 h 32"/>
                  <a:gd name="T18" fmla="*/ 2147483647 w 132"/>
                  <a:gd name="T19" fmla="*/ 2147483647 h 32"/>
                  <a:gd name="T20" fmla="*/ 2147483647 w 132"/>
                  <a:gd name="T21" fmla="*/ 2147483647 h 32"/>
                  <a:gd name="T22" fmla="*/ 2147483647 w 132"/>
                  <a:gd name="T23" fmla="*/ 0 h 32"/>
                  <a:gd name="T24" fmla="*/ 2147483647 w 132"/>
                  <a:gd name="T25" fmla="*/ 2147483647 h 32"/>
                  <a:gd name="T26" fmla="*/ 2147483647 w 132"/>
                  <a:gd name="T27" fmla="*/ 2147483647 h 32"/>
                  <a:gd name="T28" fmla="*/ 2147483647 w 132"/>
                  <a:gd name="T29" fmla="*/ 2147483647 h 32"/>
                  <a:gd name="T30" fmla="*/ 2147483647 w 132"/>
                  <a:gd name="T31" fmla="*/ 2147483647 h 32"/>
                  <a:gd name="T32" fmla="*/ 2147483647 w 132"/>
                  <a:gd name="T33" fmla="*/ 2147483647 h 32"/>
                  <a:gd name="T34" fmla="*/ 2147483647 w 132"/>
                  <a:gd name="T35" fmla="*/ 2147483647 h 32"/>
                  <a:gd name="T36" fmla="*/ 2147483647 w 132"/>
                  <a:gd name="T37" fmla="*/ 2147483647 h 32"/>
                  <a:gd name="T38" fmla="*/ 2147483647 w 132"/>
                  <a:gd name="T39" fmla="*/ 2147483647 h 32"/>
                  <a:gd name="T40" fmla="*/ 2147483647 w 132"/>
                  <a:gd name="T41" fmla="*/ 2147483647 h 32"/>
                  <a:gd name="T42" fmla="*/ 2147483647 w 132"/>
                  <a:gd name="T43" fmla="*/ 2147483647 h 32"/>
                  <a:gd name="T44" fmla="*/ 2147483647 w 132"/>
                  <a:gd name="T45" fmla="*/ 0 h 32"/>
                  <a:gd name="T46" fmla="*/ 2147483647 w 132"/>
                  <a:gd name="T47" fmla="*/ 0 h 32"/>
                  <a:gd name="T48" fmla="*/ 2147483647 w 132"/>
                  <a:gd name="T49" fmla="*/ 2147483647 h 32"/>
                  <a:gd name="T50" fmla="*/ 2147483647 w 132"/>
                  <a:gd name="T51" fmla="*/ 2147483647 h 32"/>
                  <a:gd name="T52" fmla="*/ 2147483647 w 132"/>
                  <a:gd name="T53" fmla="*/ 2147483647 h 32"/>
                  <a:gd name="T54" fmla="*/ 2147483647 w 132"/>
                  <a:gd name="T55" fmla="*/ 2147483647 h 32"/>
                  <a:gd name="T56" fmla="*/ 2147483647 w 132"/>
                  <a:gd name="T57" fmla="*/ 2147483647 h 32"/>
                  <a:gd name="T58" fmla="*/ 2147483647 w 132"/>
                  <a:gd name="T59" fmla="*/ 2147483647 h 32"/>
                  <a:gd name="T60" fmla="*/ 2147483647 w 132"/>
                  <a:gd name="T61" fmla="*/ 2147483647 h 32"/>
                  <a:gd name="T62" fmla="*/ 2147483647 w 132"/>
                  <a:gd name="T63" fmla="*/ 2147483647 h 32"/>
                  <a:gd name="T64" fmla="*/ 2147483647 w 132"/>
                  <a:gd name="T65" fmla="*/ 2147483647 h 32"/>
                  <a:gd name="T66" fmla="*/ 2147483647 w 132"/>
                  <a:gd name="T67" fmla="*/ 2147483647 h 32"/>
                  <a:gd name="T68" fmla="*/ 2147483647 w 132"/>
                  <a:gd name="T69" fmla="*/ 2147483647 h 32"/>
                  <a:gd name="T70" fmla="*/ 2147483647 w 132"/>
                  <a:gd name="T71" fmla="*/ 2147483647 h 32"/>
                  <a:gd name="T72" fmla="*/ 2147483647 w 132"/>
                  <a:gd name="T73" fmla="*/ 2147483647 h 32"/>
                  <a:gd name="T74" fmla="*/ 2147483647 w 132"/>
                  <a:gd name="T75" fmla="*/ 2147483647 h 32"/>
                  <a:gd name="T76" fmla="*/ 2147483647 w 132"/>
                  <a:gd name="T77" fmla="*/ 2147483647 h 3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2"/>
                  <a:gd name="T118" fmla="*/ 0 h 32"/>
                  <a:gd name="T119" fmla="*/ 132 w 132"/>
                  <a:gd name="T120" fmla="*/ 32 h 3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2" h="32">
                    <a:moveTo>
                      <a:pt x="34" y="32"/>
                    </a:moveTo>
                    <a:lnTo>
                      <a:pt x="30" y="30"/>
                    </a:lnTo>
                    <a:lnTo>
                      <a:pt x="28" y="30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18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6" y="16"/>
                    </a:lnTo>
                    <a:lnTo>
                      <a:pt x="24" y="10"/>
                    </a:lnTo>
                    <a:lnTo>
                      <a:pt x="40" y="4"/>
                    </a:lnTo>
                    <a:lnTo>
                      <a:pt x="54" y="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64" y="6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8" y="18"/>
                    </a:lnTo>
                    <a:lnTo>
                      <a:pt x="74" y="18"/>
                    </a:lnTo>
                    <a:lnTo>
                      <a:pt x="84" y="16"/>
                    </a:lnTo>
                    <a:lnTo>
                      <a:pt x="92" y="14"/>
                    </a:lnTo>
                    <a:lnTo>
                      <a:pt x="100" y="6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0" y="12"/>
                    </a:lnTo>
                    <a:lnTo>
                      <a:pt x="120" y="14"/>
                    </a:lnTo>
                    <a:lnTo>
                      <a:pt x="132" y="14"/>
                    </a:lnTo>
                    <a:lnTo>
                      <a:pt x="118" y="22"/>
                    </a:lnTo>
                    <a:lnTo>
                      <a:pt x="110" y="28"/>
                    </a:lnTo>
                    <a:lnTo>
                      <a:pt x="104" y="28"/>
                    </a:lnTo>
                    <a:lnTo>
                      <a:pt x="98" y="28"/>
                    </a:lnTo>
                    <a:lnTo>
                      <a:pt x="94" y="26"/>
                    </a:lnTo>
                    <a:lnTo>
                      <a:pt x="90" y="24"/>
                    </a:lnTo>
                    <a:lnTo>
                      <a:pt x="84" y="22"/>
                    </a:lnTo>
                    <a:lnTo>
                      <a:pt x="72" y="24"/>
                    </a:lnTo>
                    <a:lnTo>
                      <a:pt x="60" y="28"/>
                    </a:lnTo>
                    <a:lnTo>
                      <a:pt x="48" y="30"/>
                    </a:lnTo>
                    <a:lnTo>
                      <a:pt x="3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5" name="Freeform 47"/>
              <p:cNvSpPr/>
              <p:nvPr/>
            </p:nvSpPr>
            <p:spPr bwMode="auto">
              <a:xfrm>
                <a:off x="2908158" y="2390634"/>
                <a:ext cx="93402" cy="29203"/>
              </a:xfrm>
              <a:custGeom>
                <a:avLst/>
                <a:gdLst>
                  <a:gd name="T0" fmla="*/ 2147483647 w 64"/>
                  <a:gd name="T1" fmla="*/ 2147483647 h 18"/>
                  <a:gd name="T2" fmla="*/ 2147483647 w 64"/>
                  <a:gd name="T3" fmla="*/ 2147483647 h 18"/>
                  <a:gd name="T4" fmla="*/ 0 w 64"/>
                  <a:gd name="T5" fmla="*/ 2147483647 h 18"/>
                  <a:gd name="T6" fmla="*/ 2147483647 w 64"/>
                  <a:gd name="T7" fmla="*/ 2147483647 h 18"/>
                  <a:gd name="T8" fmla="*/ 2147483647 w 64"/>
                  <a:gd name="T9" fmla="*/ 2147483647 h 18"/>
                  <a:gd name="T10" fmla="*/ 2147483647 w 64"/>
                  <a:gd name="T11" fmla="*/ 2147483647 h 18"/>
                  <a:gd name="T12" fmla="*/ 2147483647 w 64"/>
                  <a:gd name="T13" fmla="*/ 2147483647 h 18"/>
                  <a:gd name="T14" fmla="*/ 2147483647 w 64"/>
                  <a:gd name="T15" fmla="*/ 2147483647 h 18"/>
                  <a:gd name="T16" fmla="*/ 2147483647 w 64"/>
                  <a:gd name="T17" fmla="*/ 0 h 18"/>
                  <a:gd name="T18" fmla="*/ 2147483647 w 64"/>
                  <a:gd name="T19" fmla="*/ 2147483647 h 18"/>
                  <a:gd name="T20" fmla="*/ 2147483647 w 64"/>
                  <a:gd name="T21" fmla="*/ 2147483647 h 18"/>
                  <a:gd name="T22" fmla="*/ 2147483647 w 64"/>
                  <a:gd name="T23" fmla="*/ 2147483647 h 18"/>
                  <a:gd name="T24" fmla="*/ 2147483647 w 64"/>
                  <a:gd name="T25" fmla="*/ 2147483647 h 18"/>
                  <a:gd name="T26" fmla="*/ 2147483647 w 64"/>
                  <a:gd name="T27" fmla="*/ 2147483647 h 18"/>
                  <a:gd name="T28" fmla="*/ 2147483647 w 64"/>
                  <a:gd name="T29" fmla="*/ 2147483647 h 18"/>
                  <a:gd name="T30" fmla="*/ 2147483647 w 64"/>
                  <a:gd name="T31" fmla="*/ 2147483647 h 18"/>
                  <a:gd name="T32" fmla="*/ 2147483647 w 64"/>
                  <a:gd name="T33" fmla="*/ 2147483647 h 18"/>
                  <a:gd name="T34" fmla="*/ 2147483647 w 64"/>
                  <a:gd name="T35" fmla="*/ 2147483647 h 1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4"/>
                  <a:gd name="T55" fmla="*/ 0 h 18"/>
                  <a:gd name="T56" fmla="*/ 64 w 64"/>
                  <a:gd name="T57" fmla="*/ 18 h 1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4" h="18">
                    <a:moveTo>
                      <a:pt x="12" y="18"/>
                    </a:moveTo>
                    <a:lnTo>
                      <a:pt x="6" y="16"/>
                    </a:lnTo>
                    <a:lnTo>
                      <a:pt x="0" y="14"/>
                    </a:lnTo>
                    <a:lnTo>
                      <a:pt x="8" y="12"/>
                    </a:lnTo>
                    <a:lnTo>
                      <a:pt x="18" y="12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4" y="4"/>
                    </a:lnTo>
                    <a:lnTo>
                      <a:pt x="58" y="10"/>
                    </a:lnTo>
                    <a:lnTo>
                      <a:pt x="48" y="16"/>
                    </a:lnTo>
                    <a:lnTo>
                      <a:pt x="30" y="18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6" name="Freeform 48"/>
              <p:cNvSpPr/>
              <p:nvPr/>
            </p:nvSpPr>
            <p:spPr bwMode="auto">
              <a:xfrm>
                <a:off x="2970426" y="2496830"/>
                <a:ext cx="107239" cy="66372"/>
              </a:xfrm>
              <a:custGeom>
                <a:avLst/>
                <a:gdLst>
                  <a:gd name="T0" fmla="*/ 2147483647 w 74"/>
                  <a:gd name="T1" fmla="*/ 2147483647 h 42"/>
                  <a:gd name="T2" fmla="*/ 2147483647 w 74"/>
                  <a:gd name="T3" fmla="*/ 2147483647 h 42"/>
                  <a:gd name="T4" fmla="*/ 2147483647 w 74"/>
                  <a:gd name="T5" fmla="*/ 2147483647 h 42"/>
                  <a:gd name="T6" fmla="*/ 2147483647 w 74"/>
                  <a:gd name="T7" fmla="*/ 2147483647 h 42"/>
                  <a:gd name="T8" fmla="*/ 2147483647 w 74"/>
                  <a:gd name="T9" fmla="*/ 2147483647 h 42"/>
                  <a:gd name="T10" fmla="*/ 2147483647 w 74"/>
                  <a:gd name="T11" fmla="*/ 2147483647 h 42"/>
                  <a:gd name="T12" fmla="*/ 2147483647 w 74"/>
                  <a:gd name="T13" fmla="*/ 2147483647 h 42"/>
                  <a:gd name="T14" fmla="*/ 2147483647 w 74"/>
                  <a:gd name="T15" fmla="*/ 2147483647 h 42"/>
                  <a:gd name="T16" fmla="*/ 2147483647 w 74"/>
                  <a:gd name="T17" fmla="*/ 2147483647 h 42"/>
                  <a:gd name="T18" fmla="*/ 2147483647 w 74"/>
                  <a:gd name="T19" fmla="*/ 2147483647 h 42"/>
                  <a:gd name="T20" fmla="*/ 2147483647 w 74"/>
                  <a:gd name="T21" fmla="*/ 2147483647 h 42"/>
                  <a:gd name="T22" fmla="*/ 2147483647 w 74"/>
                  <a:gd name="T23" fmla="*/ 2147483647 h 42"/>
                  <a:gd name="T24" fmla="*/ 2147483647 w 74"/>
                  <a:gd name="T25" fmla="*/ 2147483647 h 42"/>
                  <a:gd name="T26" fmla="*/ 2147483647 w 74"/>
                  <a:gd name="T27" fmla="*/ 2147483647 h 42"/>
                  <a:gd name="T28" fmla="*/ 2147483647 w 74"/>
                  <a:gd name="T29" fmla="*/ 2147483647 h 42"/>
                  <a:gd name="T30" fmla="*/ 2147483647 w 74"/>
                  <a:gd name="T31" fmla="*/ 2147483647 h 42"/>
                  <a:gd name="T32" fmla="*/ 2147483647 w 74"/>
                  <a:gd name="T33" fmla="*/ 2147483647 h 42"/>
                  <a:gd name="T34" fmla="*/ 2147483647 w 74"/>
                  <a:gd name="T35" fmla="*/ 2147483647 h 42"/>
                  <a:gd name="T36" fmla="*/ 2147483647 w 74"/>
                  <a:gd name="T37" fmla="*/ 2147483647 h 42"/>
                  <a:gd name="T38" fmla="*/ 0 w 74"/>
                  <a:gd name="T39" fmla="*/ 2147483647 h 42"/>
                  <a:gd name="T40" fmla="*/ 2147483647 w 74"/>
                  <a:gd name="T41" fmla="*/ 2147483647 h 42"/>
                  <a:gd name="T42" fmla="*/ 2147483647 w 74"/>
                  <a:gd name="T43" fmla="*/ 2147483647 h 42"/>
                  <a:gd name="T44" fmla="*/ 2147483647 w 74"/>
                  <a:gd name="T45" fmla="*/ 2147483647 h 42"/>
                  <a:gd name="T46" fmla="*/ 2147483647 w 74"/>
                  <a:gd name="T47" fmla="*/ 2147483647 h 42"/>
                  <a:gd name="T48" fmla="*/ 2147483647 w 74"/>
                  <a:gd name="T49" fmla="*/ 2147483647 h 42"/>
                  <a:gd name="T50" fmla="*/ 2147483647 w 74"/>
                  <a:gd name="T51" fmla="*/ 2147483647 h 42"/>
                  <a:gd name="T52" fmla="*/ 2147483647 w 74"/>
                  <a:gd name="T53" fmla="*/ 2147483647 h 42"/>
                  <a:gd name="T54" fmla="*/ 2147483647 w 74"/>
                  <a:gd name="T55" fmla="*/ 2147483647 h 42"/>
                  <a:gd name="T56" fmla="*/ 2147483647 w 74"/>
                  <a:gd name="T57" fmla="*/ 2147483647 h 42"/>
                  <a:gd name="T58" fmla="*/ 2147483647 w 74"/>
                  <a:gd name="T59" fmla="*/ 2147483647 h 42"/>
                  <a:gd name="T60" fmla="*/ 2147483647 w 74"/>
                  <a:gd name="T61" fmla="*/ 2147483647 h 42"/>
                  <a:gd name="T62" fmla="*/ 2147483647 w 74"/>
                  <a:gd name="T63" fmla="*/ 2147483647 h 42"/>
                  <a:gd name="T64" fmla="*/ 2147483647 w 74"/>
                  <a:gd name="T65" fmla="*/ 2147483647 h 42"/>
                  <a:gd name="T66" fmla="*/ 2147483647 w 74"/>
                  <a:gd name="T67" fmla="*/ 0 h 42"/>
                  <a:gd name="T68" fmla="*/ 2147483647 w 74"/>
                  <a:gd name="T69" fmla="*/ 2147483647 h 4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4"/>
                  <a:gd name="T106" fmla="*/ 0 h 42"/>
                  <a:gd name="T107" fmla="*/ 74 w 74"/>
                  <a:gd name="T108" fmla="*/ 42 h 4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4" h="42">
                    <a:moveTo>
                      <a:pt x="74" y="4"/>
                    </a:moveTo>
                    <a:lnTo>
                      <a:pt x="70" y="6"/>
                    </a:lnTo>
                    <a:lnTo>
                      <a:pt x="66" y="8"/>
                    </a:lnTo>
                    <a:lnTo>
                      <a:pt x="58" y="14"/>
                    </a:lnTo>
                    <a:lnTo>
                      <a:pt x="66" y="22"/>
                    </a:lnTo>
                    <a:lnTo>
                      <a:pt x="56" y="28"/>
                    </a:lnTo>
                    <a:lnTo>
                      <a:pt x="52" y="30"/>
                    </a:lnTo>
                    <a:lnTo>
                      <a:pt x="48" y="28"/>
                    </a:lnTo>
                    <a:lnTo>
                      <a:pt x="48" y="32"/>
                    </a:lnTo>
                    <a:lnTo>
                      <a:pt x="44" y="34"/>
                    </a:lnTo>
                    <a:lnTo>
                      <a:pt x="38" y="36"/>
                    </a:lnTo>
                    <a:lnTo>
                      <a:pt x="32" y="38"/>
                    </a:lnTo>
                    <a:lnTo>
                      <a:pt x="26" y="42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0" y="32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50" y="4"/>
                    </a:lnTo>
                    <a:lnTo>
                      <a:pt x="74" y="0"/>
                    </a:lnTo>
                    <a:lnTo>
                      <a:pt x="7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7" name="Freeform 49"/>
              <p:cNvSpPr/>
              <p:nvPr/>
            </p:nvSpPr>
            <p:spPr bwMode="auto">
              <a:xfrm>
                <a:off x="2950823" y="2593733"/>
                <a:ext cx="56503" cy="34513"/>
              </a:xfrm>
              <a:custGeom>
                <a:avLst/>
                <a:gdLst>
                  <a:gd name="T0" fmla="*/ 2147483647 w 40"/>
                  <a:gd name="T1" fmla="*/ 2147483647 h 22"/>
                  <a:gd name="T2" fmla="*/ 2147483647 w 40"/>
                  <a:gd name="T3" fmla="*/ 2147483647 h 22"/>
                  <a:gd name="T4" fmla="*/ 2147483647 w 40"/>
                  <a:gd name="T5" fmla="*/ 2147483647 h 22"/>
                  <a:gd name="T6" fmla="*/ 0 w 40"/>
                  <a:gd name="T7" fmla="*/ 2147483647 h 22"/>
                  <a:gd name="T8" fmla="*/ 2147483647 w 40"/>
                  <a:gd name="T9" fmla="*/ 2147483647 h 22"/>
                  <a:gd name="T10" fmla="*/ 2147483647 w 40"/>
                  <a:gd name="T11" fmla="*/ 2147483647 h 22"/>
                  <a:gd name="T12" fmla="*/ 2147483647 w 40"/>
                  <a:gd name="T13" fmla="*/ 0 h 22"/>
                  <a:gd name="T14" fmla="*/ 2147483647 w 40"/>
                  <a:gd name="T15" fmla="*/ 2147483647 h 22"/>
                  <a:gd name="T16" fmla="*/ 2147483647 w 40"/>
                  <a:gd name="T17" fmla="*/ 2147483647 h 22"/>
                  <a:gd name="T18" fmla="*/ 2147483647 w 40"/>
                  <a:gd name="T19" fmla="*/ 2147483647 h 22"/>
                  <a:gd name="T20" fmla="*/ 2147483647 w 40"/>
                  <a:gd name="T21" fmla="*/ 2147483647 h 22"/>
                  <a:gd name="T22" fmla="*/ 2147483647 w 40"/>
                  <a:gd name="T23" fmla="*/ 2147483647 h 22"/>
                  <a:gd name="T24" fmla="*/ 2147483647 w 40"/>
                  <a:gd name="T25" fmla="*/ 2147483647 h 2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0"/>
                  <a:gd name="T40" fmla="*/ 0 h 22"/>
                  <a:gd name="T41" fmla="*/ 40 w 40"/>
                  <a:gd name="T42" fmla="*/ 22 h 2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0" h="22">
                    <a:moveTo>
                      <a:pt x="22" y="22"/>
                    </a:moveTo>
                    <a:lnTo>
                      <a:pt x="16" y="22"/>
                    </a:lnTo>
                    <a:lnTo>
                      <a:pt x="8" y="20"/>
                    </a:lnTo>
                    <a:lnTo>
                      <a:pt x="0" y="14"/>
                    </a:lnTo>
                    <a:lnTo>
                      <a:pt x="6" y="10"/>
                    </a:lnTo>
                    <a:lnTo>
                      <a:pt x="12" y="6"/>
                    </a:lnTo>
                    <a:lnTo>
                      <a:pt x="30" y="0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40" y="6"/>
                    </a:lnTo>
                    <a:lnTo>
                      <a:pt x="40" y="18"/>
                    </a:lnTo>
                    <a:lnTo>
                      <a:pt x="3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8" name="Freeform 50"/>
              <p:cNvSpPr/>
              <p:nvPr/>
            </p:nvSpPr>
            <p:spPr bwMode="auto">
              <a:xfrm>
                <a:off x="3073053" y="2697274"/>
                <a:ext cx="117617" cy="66372"/>
              </a:xfrm>
              <a:custGeom>
                <a:avLst/>
                <a:gdLst>
                  <a:gd name="T0" fmla="*/ 2147483647 w 80"/>
                  <a:gd name="T1" fmla="*/ 2147483647 h 42"/>
                  <a:gd name="T2" fmla="*/ 2147483647 w 80"/>
                  <a:gd name="T3" fmla="*/ 2147483647 h 42"/>
                  <a:gd name="T4" fmla="*/ 2147483647 w 80"/>
                  <a:gd name="T5" fmla="*/ 2147483647 h 42"/>
                  <a:gd name="T6" fmla="*/ 2147483647 w 80"/>
                  <a:gd name="T7" fmla="*/ 2147483647 h 42"/>
                  <a:gd name="T8" fmla="*/ 2147483647 w 80"/>
                  <a:gd name="T9" fmla="*/ 2147483647 h 42"/>
                  <a:gd name="T10" fmla="*/ 2147483647 w 80"/>
                  <a:gd name="T11" fmla="*/ 2147483647 h 42"/>
                  <a:gd name="T12" fmla="*/ 2147483647 w 80"/>
                  <a:gd name="T13" fmla="*/ 2147483647 h 42"/>
                  <a:gd name="T14" fmla="*/ 2147483647 w 80"/>
                  <a:gd name="T15" fmla="*/ 2147483647 h 42"/>
                  <a:gd name="T16" fmla="*/ 2147483647 w 80"/>
                  <a:gd name="T17" fmla="*/ 2147483647 h 42"/>
                  <a:gd name="T18" fmla="*/ 2147483647 w 80"/>
                  <a:gd name="T19" fmla="*/ 2147483647 h 42"/>
                  <a:gd name="T20" fmla="*/ 2147483647 w 80"/>
                  <a:gd name="T21" fmla="*/ 2147483647 h 42"/>
                  <a:gd name="T22" fmla="*/ 2147483647 w 80"/>
                  <a:gd name="T23" fmla="*/ 2147483647 h 42"/>
                  <a:gd name="T24" fmla="*/ 2147483647 w 80"/>
                  <a:gd name="T25" fmla="*/ 2147483647 h 42"/>
                  <a:gd name="T26" fmla="*/ 2147483647 w 80"/>
                  <a:gd name="T27" fmla="*/ 2147483647 h 42"/>
                  <a:gd name="T28" fmla="*/ 0 w 80"/>
                  <a:gd name="T29" fmla="*/ 2147483647 h 42"/>
                  <a:gd name="T30" fmla="*/ 2147483647 w 80"/>
                  <a:gd name="T31" fmla="*/ 2147483647 h 42"/>
                  <a:gd name="T32" fmla="*/ 2147483647 w 80"/>
                  <a:gd name="T33" fmla="*/ 2147483647 h 42"/>
                  <a:gd name="T34" fmla="*/ 2147483647 w 80"/>
                  <a:gd name="T35" fmla="*/ 0 h 42"/>
                  <a:gd name="T36" fmla="*/ 2147483647 w 80"/>
                  <a:gd name="T37" fmla="*/ 2147483647 h 42"/>
                  <a:gd name="T38" fmla="*/ 2147483647 w 80"/>
                  <a:gd name="T39" fmla="*/ 2147483647 h 42"/>
                  <a:gd name="T40" fmla="*/ 2147483647 w 80"/>
                  <a:gd name="T41" fmla="*/ 2147483647 h 42"/>
                  <a:gd name="T42" fmla="*/ 2147483647 w 80"/>
                  <a:gd name="T43" fmla="*/ 2147483647 h 42"/>
                  <a:gd name="T44" fmla="*/ 2147483647 w 80"/>
                  <a:gd name="T45" fmla="*/ 2147483647 h 42"/>
                  <a:gd name="T46" fmla="*/ 2147483647 w 80"/>
                  <a:gd name="T47" fmla="*/ 2147483647 h 42"/>
                  <a:gd name="T48" fmla="*/ 2147483647 w 80"/>
                  <a:gd name="T49" fmla="*/ 2147483647 h 42"/>
                  <a:gd name="T50" fmla="*/ 2147483647 w 80"/>
                  <a:gd name="T51" fmla="*/ 2147483647 h 42"/>
                  <a:gd name="T52" fmla="*/ 2147483647 w 80"/>
                  <a:gd name="T53" fmla="*/ 2147483647 h 42"/>
                  <a:gd name="T54" fmla="*/ 2147483647 w 80"/>
                  <a:gd name="T55" fmla="*/ 2147483647 h 42"/>
                  <a:gd name="T56" fmla="*/ 2147483647 w 80"/>
                  <a:gd name="T57" fmla="*/ 2147483647 h 42"/>
                  <a:gd name="T58" fmla="*/ 2147483647 w 8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0"/>
                  <a:gd name="T91" fmla="*/ 0 h 42"/>
                  <a:gd name="T92" fmla="*/ 80 w 8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0" h="42">
                    <a:moveTo>
                      <a:pt x="58" y="40"/>
                    </a:moveTo>
                    <a:lnTo>
                      <a:pt x="56" y="30"/>
                    </a:lnTo>
                    <a:lnTo>
                      <a:pt x="52" y="26"/>
                    </a:lnTo>
                    <a:lnTo>
                      <a:pt x="48" y="26"/>
                    </a:lnTo>
                    <a:lnTo>
                      <a:pt x="42" y="26"/>
                    </a:lnTo>
                    <a:lnTo>
                      <a:pt x="38" y="30"/>
                    </a:lnTo>
                    <a:lnTo>
                      <a:pt x="30" y="36"/>
                    </a:lnTo>
                    <a:lnTo>
                      <a:pt x="22" y="40"/>
                    </a:lnTo>
                    <a:lnTo>
                      <a:pt x="16" y="42"/>
                    </a:lnTo>
                    <a:lnTo>
                      <a:pt x="10" y="40"/>
                    </a:lnTo>
                    <a:lnTo>
                      <a:pt x="14" y="38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8" y="24"/>
                    </a:lnTo>
                    <a:lnTo>
                      <a:pt x="22" y="14"/>
                    </a:lnTo>
                    <a:lnTo>
                      <a:pt x="46" y="0"/>
                    </a:lnTo>
                    <a:lnTo>
                      <a:pt x="52" y="6"/>
                    </a:lnTo>
                    <a:lnTo>
                      <a:pt x="58" y="12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74" y="28"/>
                    </a:lnTo>
                    <a:lnTo>
                      <a:pt x="80" y="30"/>
                    </a:lnTo>
                    <a:lnTo>
                      <a:pt x="74" y="36"/>
                    </a:lnTo>
                    <a:lnTo>
                      <a:pt x="70" y="38"/>
                    </a:lnTo>
                    <a:lnTo>
                      <a:pt x="64" y="40"/>
                    </a:lnTo>
                    <a:lnTo>
                      <a:pt x="60" y="38"/>
                    </a:lnTo>
                    <a:lnTo>
                      <a:pt x="60" y="36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9" name="Freeform 51"/>
              <p:cNvSpPr/>
              <p:nvPr/>
            </p:nvSpPr>
            <p:spPr bwMode="auto">
              <a:xfrm>
                <a:off x="3028081" y="2435768"/>
                <a:ext cx="96861" cy="38495"/>
              </a:xfrm>
              <a:custGeom>
                <a:avLst/>
                <a:gdLst>
                  <a:gd name="T0" fmla="*/ 2147483647 w 66"/>
                  <a:gd name="T1" fmla="*/ 2147483647 h 24"/>
                  <a:gd name="T2" fmla="*/ 2147483647 w 66"/>
                  <a:gd name="T3" fmla="*/ 2147483647 h 24"/>
                  <a:gd name="T4" fmla="*/ 2147483647 w 66"/>
                  <a:gd name="T5" fmla="*/ 2147483647 h 24"/>
                  <a:gd name="T6" fmla="*/ 2147483647 w 66"/>
                  <a:gd name="T7" fmla="*/ 2147483647 h 24"/>
                  <a:gd name="T8" fmla="*/ 2147483647 w 66"/>
                  <a:gd name="T9" fmla="*/ 2147483647 h 24"/>
                  <a:gd name="T10" fmla="*/ 2147483647 w 66"/>
                  <a:gd name="T11" fmla="*/ 2147483647 h 24"/>
                  <a:gd name="T12" fmla="*/ 2147483647 w 66"/>
                  <a:gd name="T13" fmla="*/ 2147483647 h 24"/>
                  <a:gd name="T14" fmla="*/ 2147483647 w 66"/>
                  <a:gd name="T15" fmla="*/ 2147483647 h 24"/>
                  <a:gd name="T16" fmla="*/ 2147483647 w 66"/>
                  <a:gd name="T17" fmla="*/ 2147483647 h 24"/>
                  <a:gd name="T18" fmla="*/ 2147483647 w 66"/>
                  <a:gd name="T19" fmla="*/ 2147483647 h 24"/>
                  <a:gd name="T20" fmla="*/ 2147483647 w 66"/>
                  <a:gd name="T21" fmla="*/ 0 h 24"/>
                  <a:gd name="T22" fmla="*/ 2147483647 w 66"/>
                  <a:gd name="T23" fmla="*/ 0 h 24"/>
                  <a:gd name="T24" fmla="*/ 2147483647 w 66"/>
                  <a:gd name="T25" fmla="*/ 2147483647 h 24"/>
                  <a:gd name="T26" fmla="*/ 2147483647 w 66"/>
                  <a:gd name="T27" fmla="*/ 2147483647 h 24"/>
                  <a:gd name="T28" fmla="*/ 2147483647 w 66"/>
                  <a:gd name="T29" fmla="*/ 0 h 24"/>
                  <a:gd name="T30" fmla="*/ 2147483647 w 66"/>
                  <a:gd name="T31" fmla="*/ 2147483647 h 24"/>
                  <a:gd name="T32" fmla="*/ 2147483647 w 66"/>
                  <a:gd name="T33" fmla="*/ 2147483647 h 24"/>
                  <a:gd name="T34" fmla="*/ 2147483647 w 66"/>
                  <a:gd name="T35" fmla="*/ 2147483647 h 24"/>
                  <a:gd name="T36" fmla="*/ 2147483647 w 66"/>
                  <a:gd name="T37" fmla="*/ 2147483647 h 24"/>
                  <a:gd name="T38" fmla="*/ 2147483647 w 66"/>
                  <a:gd name="T39" fmla="*/ 2147483647 h 24"/>
                  <a:gd name="T40" fmla="*/ 2147483647 w 66"/>
                  <a:gd name="T41" fmla="*/ 2147483647 h 24"/>
                  <a:gd name="T42" fmla="*/ 2147483647 w 66"/>
                  <a:gd name="T43" fmla="*/ 2147483647 h 24"/>
                  <a:gd name="T44" fmla="*/ 2147483647 w 66"/>
                  <a:gd name="T45" fmla="*/ 2147483647 h 24"/>
                  <a:gd name="T46" fmla="*/ 2147483647 w 66"/>
                  <a:gd name="T47" fmla="*/ 2147483647 h 24"/>
                  <a:gd name="T48" fmla="*/ 2147483647 w 66"/>
                  <a:gd name="T49" fmla="*/ 2147483647 h 24"/>
                  <a:gd name="T50" fmla="*/ 2147483647 w 66"/>
                  <a:gd name="T51" fmla="*/ 2147483647 h 24"/>
                  <a:gd name="T52" fmla="*/ 2147483647 w 66"/>
                  <a:gd name="T53" fmla="*/ 2147483647 h 24"/>
                  <a:gd name="T54" fmla="*/ 2147483647 w 66"/>
                  <a:gd name="T55" fmla="*/ 2147483647 h 24"/>
                  <a:gd name="T56" fmla="*/ 2147483647 w 66"/>
                  <a:gd name="T57" fmla="*/ 2147483647 h 24"/>
                  <a:gd name="T58" fmla="*/ 0 w 66"/>
                  <a:gd name="T59" fmla="*/ 2147483647 h 24"/>
                  <a:gd name="T60" fmla="*/ 0 w 66"/>
                  <a:gd name="T61" fmla="*/ 2147483647 h 24"/>
                  <a:gd name="T62" fmla="*/ 0 w 66"/>
                  <a:gd name="T63" fmla="*/ 2147483647 h 24"/>
                  <a:gd name="T64" fmla="*/ 2147483647 w 66"/>
                  <a:gd name="T65" fmla="*/ 2147483647 h 24"/>
                  <a:gd name="T66" fmla="*/ 2147483647 w 66"/>
                  <a:gd name="T67" fmla="*/ 0 h 24"/>
                  <a:gd name="T68" fmla="*/ 2147483647 w 66"/>
                  <a:gd name="T69" fmla="*/ 2147483647 h 24"/>
                  <a:gd name="T70" fmla="*/ 2147483647 w 66"/>
                  <a:gd name="T71" fmla="*/ 2147483647 h 24"/>
                  <a:gd name="T72" fmla="*/ 2147483647 w 66"/>
                  <a:gd name="T73" fmla="*/ 2147483647 h 24"/>
                  <a:gd name="T74" fmla="*/ 2147483647 w 66"/>
                  <a:gd name="T75" fmla="*/ 2147483647 h 24"/>
                  <a:gd name="T76" fmla="*/ 2147483647 w 66"/>
                  <a:gd name="T77" fmla="*/ 2147483647 h 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24"/>
                  <a:gd name="T119" fmla="*/ 66 w 66"/>
                  <a:gd name="T120" fmla="*/ 24 h 2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24">
                    <a:moveTo>
                      <a:pt x="10" y="6"/>
                    </a:moveTo>
                    <a:lnTo>
                      <a:pt x="16" y="10"/>
                    </a:lnTo>
                    <a:lnTo>
                      <a:pt x="22" y="12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8" y="12"/>
                    </a:lnTo>
                    <a:lnTo>
                      <a:pt x="40" y="4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62" y="2"/>
                    </a:lnTo>
                    <a:lnTo>
                      <a:pt x="64" y="0"/>
                    </a:lnTo>
                    <a:lnTo>
                      <a:pt x="66" y="6"/>
                    </a:lnTo>
                    <a:lnTo>
                      <a:pt x="62" y="12"/>
                    </a:lnTo>
                    <a:lnTo>
                      <a:pt x="56" y="16"/>
                    </a:lnTo>
                    <a:lnTo>
                      <a:pt x="46" y="20"/>
                    </a:lnTo>
                    <a:lnTo>
                      <a:pt x="42" y="20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28" y="24"/>
                    </a:lnTo>
                    <a:lnTo>
                      <a:pt x="24" y="24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8" y="14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0" name="Freeform 52"/>
              <p:cNvSpPr/>
              <p:nvPr/>
            </p:nvSpPr>
            <p:spPr bwMode="auto">
              <a:xfrm>
                <a:off x="3156077" y="2426475"/>
                <a:ext cx="237541" cy="59734"/>
              </a:xfrm>
              <a:custGeom>
                <a:avLst/>
                <a:gdLst>
                  <a:gd name="T0" fmla="*/ 2147483647 w 164"/>
                  <a:gd name="T1" fmla="*/ 2147483647 h 38"/>
                  <a:gd name="T2" fmla="*/ 2147483647 w 164"/>
                  <a:gd name="T3" fmla="*/ 2147483647 h 38"/>
                  <a:gd name="T4" fmla="*/ 2147483647 w 164"/>
                  <a:gd name="T5" fmla="*/ 2147483647 h 38"/>
                  <a:gd name="T6" fmla="*/ 2147483647 w 164"/>
                  <a:gd name="T7" fmla="*/ 2147483647 h 38"/>
                  <a:gd name="T8" fmla="*/ 2147483647 w 164"/>
                  <a:gd name="T9" fmla="*/ 2147483647 h 38"/>
                  <a:gd name="T10" fmla="*/ 2147483647 w 164"/>
                  <a:gd name="T11" fmla="*/ 2147483647 h 38"/>
                  <a:gd name="T12" fmla="*/ 2147483647 w 164"/>
                  <a:gd name="T13" fmla="*/ 2147483647 h 38"/>
                  <a:gd name="T14" fmla="*/ 2147483647 w 164"/>
                  <a:gd name="T15" fmla="*/ 2147483647 h 38"/>
                  <a:gd name="T16" fmla="*/ 0 w 164"/>
                  <a:gd name="T17" fmla="*/ 2147483647 h 38"/>
                  <a:gd name="T18" fmla="*/ 2147483647 w 164"/>
                  <a:gd name="T19" fmla="*/ 2147483647 h 38"/>
                  <a:gd name="T20" fmla="*/ 2147483647 w 164"/>
                  <a:gd name="T21" fmla="*/ 0 h 38"/>
                  <a:gd name="T22" fmla="*/ 2147483647 w 164"/>
                  <a:gd name="T23" fmla="*/ 2147483647 h 38"/>
                  <a:gd name="T24" fmla="*/ 2147483647 w 164"/>
                  <a:gd name="T25" fmla="*/ 2147483647 h 38"/>
                  <a:gd name="T26" fmla="*/ 2147483647 w 164"/>
                  <a:gd name="T27" fmla="*/ 2147483647 h 38"/>
                  <a:gd name="T28" fmla="*/ 2147483647 w 164"/>
                  <a:gd name="T29" fmla="*/ 2147483647 h 38"/>
                  <a:gd name="T30" fmla="*/ 2147483647 w 164"/>
                  <a:gd name="T31" fmla="*/ 2147483647 h 38"/>
                  <a:gd name="T32" fmla="*/ 2147483647 w 164"/>
                  <a:gd name="T33" fmla="*/ 2147483647 h 38"/>
                  <a:gd name="T34" fmla="*/ 2147483647 w 164"/>
                  <a:gd name="T35" fmla="*/ 2147483647 h 38"/>
                  <a:gd name="T36" fmla="*/ 2147483647 w 164"/>
                  <a:gd name="T37" fmla="*/ 2147483647 h 38"/>
                  <a:gd name="T38" fmla="*/ 2147483647 w 164"/>
                  <a:gd name="T39" fmla="*/ 2147483647 h 38"/>
                  <a:gd name="T40" fmla="*/ 2147483647 w 164"/>
                  <a:gd name="T41" fmla="*/ 2147483647 h 38"/>
                  <a:gd name="T42" fmla="*/ 2147483647 w 164"/>
                  <a:gd name="T43" fmla="*/ 2147483647 h 38"/>
                  <a:gd name="T44" fmla="*/ 2147483647 w 164"/>
                  <a:gd name="T45" fmla="*/ 2147483647 h 38"/>
                  <a:gd name="T46" fmla="*/ 2147483647 w 164"/>
                  <a:gd name="T47" fmla="*/ 2147483647 h 38"/>
                  <a:gd name="T48" fmla="*/ 2147483647 w 164"/>
                  <a:gd name="T49" fmla="*/ 2147483647 h 38"/>
                  <a:gd name="T50" fmla="*/ 2147483647 w 164"/>
                  <a:gd name="T51" fmla="*/ 2147483647 h 38"/>
                  <a:gd name="T52" fmla="*/ 2147483647 w 164"/>
                  <a:gd name="T53" fmla="*/ 2147483647 h 38"/>
                  <a:gd name="T54" fmla="*/ 2147483647 w 164"/>
                  <a:gd name="T55" fmla="*/ 2147483647 h 38"/>
                  <a:gd name="T56" fmla="*/ 2147483647 w 164"/>
                  <a:gd name="T57" fmla="*/ 2147483647 h 38"/>
                  <a:gd name="T58" fmla="*/ 2147483647 w 164"/>
                  <a:gd name="T59" fmla="*/ 2147483647 h 38"/>
                  <a:gd name="T60" fmla="*/ 2147483647 w 164"/>
                  <a:gd name="T61" fmla="*/ 2147483647 h 38"/>
                  <a:gd name="T62" fmla="*/ 2147483647 w 164"/>
                  <a:gd name="T63" fmla="*/ 2147483647 h 38"/>
                  <a:gd name="T64" fmla="*/ 2147483647 w 164"/>
                  <a:gd name="T65" fmla="*/ 2147483647 h 38"/>
                  <a:gd name="T66" fmla="*/ 2147483647 w 164"/>
                  <a:gd name="T67" fmla="*/ 2147483647 h 38"/>
                  <a:gd name="T68" fmla="*/ 2147483647 w 164"/>
                  <a:gd name="T69" fmla="*/ 2147483647 h 38"/>
                  <a:gd name="T70" fmla="*/ 2147483647 w 164"/>
                  <a:gd name="T71" fmla="*/ 2147483647 h 38"/>
                  <a:gd name="T72" fmla="*/ 2147483647 w 164"/>
                  <a:gd name="T73" fmla="*/ 2147483647 h 38"/>
                  <a:gd name="T74" fmla="*/ 2147483647 w 164"/>
                  <a:gd name="T75" fmla="*/ 2147483647 h 38"/>
                  <a:gd name="T76" fmla="*/ 2147483647 w 164"/>
                  <a:gd name="T77" fmla="*/ 2147483647 h 38"/>
                  <a:gd name="T78" fmla="*/ 2147483647 w 164"/>
                  <a:gd name="T79" fmla="*/ 2147483647 h 38"/>
                  <a:gd name="T80" fmla="*/ 2147483647 w 164"/>
                  <a:gd name="T81" fmla="*/ 2147483647 h 38"/>
                  <a:gd name="T82" fmla="*/ 2147483647 w 164"/>
                  <a:gd name="T83" fmla="*/ 2147483647 h 38"/>
                  <a:gd name="T84" fmla="*/ 2147483647 w 164"/>
                  <a:gd name="T85" fmla="*/ 2147483647 h 38"/>
                  <a:gd name="T86" fmla="*/ 2147483647 w 164"/>
                  <a:gd name="T87" fmla="*/ 2147483647 h 38"/>
                  <a:gd name="T88" fmla="*/ 2147483647 w 164"/>
                  <a:gd name="T89" fmla="*/ 2147483647 h 38"/>
                  <a:gd name="T90" fmla="*/ 2147483647 w 164"/>
                  <a:gd name="T91" fmla="*/ 2147483647 h 38"/>
                  <a:gd name="T92" fmla="*/ 2147483647 w 164"/>
                  <a:gd name="T93" fmla="*/ 2147483647 h 38"/>
                  <a:gd name="T94" fmla="*/ 2147483647 w 164"/>
                  <a:gd name="T95" fmla="*/ 2147483647 h 38"/>
                  <a:gd name="T96" fmla="*/ 2147483647 w 164"/>
                  <a:gd name="T97" fmla="*/ 2147483647 h 38"/>
                  <a:gd name="T98" fmla="*/ 2147483647 w 164"/>
                  <a:gd name="T99" fmla="*/ 2147483647 h 38"/>
                  <a:gd name="T100" fmla="*/ 2147483647 w 164"/>
                  <a:gd name="T101" fmla="*/ 2147483647 h 38"/>
                  <a:gd name="T102" fmla="*/ 2147483647 w 164"/>
                  <a:gd name="T103" fmla="*/ 2147483647 h 38"/>
                  <a:gd name="T104" fmla="*/ 2147483647 w 164"/>
                  <a:gd name="T105" fmla="*/ 2147483647 h 38"/>
                  <a:gd name="T106" fmla="*/ 2147483647 w 164"/>
                  <a:gd name="T107" fmla="*/ 2147483647 h 38"/>
                  <a:gd name="T108" fmla="*/ 2147483647 w 164"/>
                  <a:gd name="T109" fmla="*/ 2147483647 h 38"/>
                  <a:gd name="T110" fmla="*/ 2147483647 w 164"/>
                  <a:gd name="T111" fmla="*/ 2147483647 h 38"/>
                  <a:gd name="T112" fmla="*/ 2147483647 w 164"/>
                  <a:gd name="T113" fmla="*/ 2147483647 h 38"/>
                  <a:gd name="T114" fmla="*/ 2147483647 w 164"/>
                  <a:gd name="T115" fmla="*/ 2147483647 h 3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64"/>
                  <a:gd name="T175" fmla="*/ 0 h 38"/>
                  <a:gd name="T176" fmla="*/ 164 w 164"/>
                  <a:gd name="T177" fmla="*/ 38 h 3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64" h="38">
                    <a:moveTo>
                      <a:pt x="30" y="22"/>
                    </a:moveTo>
                    <a:lnTo>
                      <a:pt x="36" y="18"/>
                    </a:lnTo>
                    <a:lnTo>
                      <a:pt x="32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4" y="14"/>
                    </a:lnTo>
                    <a:lnTo>
                      <a:pt x="0" y="6"/>
                    </a:lnTo>
                    <a:lnTo>
                      <a:pt x="8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2" y="6"/>
                    </a:lnTo>
                    <a:lnTo>
                      <a:pt x="38" y="8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60" y="8"/>
                    </a:lnTo>
                    <a:lnTo>
                      <a:pt x="64" y="6"/>
                    </a:lnTo>
                    <a:lnTo>
                      <a:pt x="68" y="6"/>
                    </a:lnTo>
                    <a:lnTo>
                      <a:pt x="62" y="10"/>
                    </a:lnTo>
                    <a:lnTo>
                      <a:pt x="60" y="12"/>
                    </a:lnTo>
                    <a:lnTo>
                      <a:pt x="58" y="16"/>
                    </a:lnTo>
                    <a:lnTo>
                      <a:pt x="60" y="18"/>
                    </a:lnTo>
                    <a:lnTo>
                      <a:pt x="60" y="20"/>
                    </a:lnTo>
                    <a:lnTo>
                      <a:pt x="66" y="20"/>
                    </a:lnTo>
                    <a:lnTo>
                      <a:pt x="80" y="20"/>
                    </a:lnTo>
                    <a:lnTo>
                      <a:pt x="94" y="20"/>
                    </a:lnTo>
                    <a:lnTo>
                      <a:pt x="108" y="20"/>
                    </a:lnTo>
                    <a:lnTo>
                      <a:pt x="120" y="18"/>
                    </a:lnTo>
                    <a:lnTo>
                      <a:pt x="136" y="18"/>
                    </a:lnTo>
                    <a:lnTo>
                      <a:pt x="144" y="18"/>
                    </a:lnTo>
                    <a:lnTo>
                      <a:pt x="152" y="20"/>
                    </a:lnTo>
                    <a:lnTo>
                      <a:pt x="164" y="22"/>
                    </a:lnTo>
                    <a:lnTo>
                      <a:pt x="160" y="30"/>
                    </a:lnTo>
                    <a:lnTo>
                      <a:pt x="156" y="36"/>
                    </a:lnTo>
                    <a:lnTo>
                      <a:pt x="148" y="38"/>
                    </a:lnTo>
                    <a:lnTo>
                      <a:pt x="140" y="38"/>
                    </a:lnTo>
                    <a:lnTo>
                      <a:pt x="132" y="38"/>
                    </a:lnTo>
                    <a:lnTo>
                      <a:pt x="124" y="36"/>
                    </a:lnTo>
                    <a:lnTo>
                      <a:pt x="118" y="36"/>
                    </a:lnTo>
                    <a:lnTo>
                      <a:pt x="110" y="34"/>
                    </a:lnTo>
                    <a:lnTo>
                      <a:pt x="104" y="34"/>
                    </a:lnTo>
                    <a:lnTo>
                      <a:pt x="96" y="32"/>
                    </a:lnTo>
                    <a:lnTo>
                      <a:pt x="90" y="30"/>
                    </a:lnTo>
                    <a:lnTo>
                      <a:pt x="86" y="30"/>
                    </a:lnTo>
                    <a:lnTo>
                      <a:pt x="78" y="32"/>
                    </a:lnTo>
                    <a:lnTo>
                      <a:pt x="72" y="34"/>
                    </a:lnTo>
                    <a:lnTo>
                      <a:pt x="68" y="38"/>
                    </a:lnTo>
                    <a:lnTo>
                      <a:pt x="62" y="38"/>
                    </a:lnTo>
                    <a:lnTo>
                      <a:pt x="42" y="36"/>
                    </a:lnTo>
                    <a:lnTo>
                      <a:pt x="32" y="36"/>
                    </a:lnTo>
                    <a:lnTo>
                      <a:pt x="28" y="36"/>
                    </a:lnTo>
                    <a:lnTo>
                      <a:pt x="24" y="38"/>
                    </a:lnTo>
                    <a:lnTo>
                      <a:pt x="24" y="30"/>
                    </a:lnTo>
                    <a:lnTo>
                      <a:pt x="28" y="24"/>
                    </a:lnTo>
                    <a:lnTo>
                      <a:pt x="32" y="20"/>
                    </a:lnTo>
                    <a:lnTo>
                      <a:pt x="36" y="20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1" name="Freeform 53"/>
              <p:cNvSpPr/>
              <p:nvPr/>
            </p:nvSpPr>
            <p:spPr bwMode="auto">
              <a:xfrm>
                <a:off x="3118024" y="2460990"/>
                <a:ext cx="46124" cy="22567"/>
              </a:xfrm>
              <a:custGeom>
                <a:avLst/>
                <a:gdLst>
                  <a:gd name="T0" fmla="*/ 2147483647 w 30"/>
                  <a:gd name="T1" fmla="*/ 2147483647 h 14"/>
                  <a:gd name="T2" fmla="*/ 2147483647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2147483647 h 14"/>
                  <a:gd name="T8" fmla="*/ 2147483647 w 30"/>
                  <a:gd name="T9" fmla="*/ 2147483647 h 14"/>
                  <a:gd name="T10" fmla="*/ 0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0 h 14"/>
                  <a:gd name="T16" fmla="*/ 2147483647 w 30"/>
                  <a:gd name="T17" fmla="*/ 0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2147483647 w 30"/>
                  <a:gd name="T23" fmla="*/ 2147483647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4"/>
                  <a:gd name="T38" fmla="*/ 30 w 30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4">
                    <a:moveTo>
                      <a:pt x="30" y="8"/>
                    </a:moveTo>
                    <a:lnTo>
                      <a:pt x="28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0" y="12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2" name="Freeform 54"/>
              <p:cNvSpPr/>
              <p:nvPr/>
            </p:nvSpPr>
            <p:spPr bwMode="auto">
              <a:xfrm>
                <a:off x="3166455" y="2390634"/>
                <a:ext cx="51890" cy="29203"/>
              </a:xfrm>
              <a:custGeom>
                <a:avLst/>
                <a:gdLst>
                  <a:gd name="T0" fmla="*/ 2147483647 w 36"/>
                  <a:gd name="T1" fmla="*/ 2147483647 h 18"/>
                  <a:gd name="T2" fmla="*/ 2147483647 w 36"/>
                  <a:gd name="T3" fmla="*/ 2147483647 h 18"/>
                  <a:gd name="T4" fmla="*/ 2147483647 w 36"/>
                  <a:gd name="T5" fmla="*/ 2147483647 h 18"/>
                  <a:gd name="T6" fmla="*/ 2147483647 w 36"/>
                  <a:gd name="T7" fmla="*/ 2147483647 h 18"/>
                  <a:gd name="T8" fmla="*/ 2147483647 w 36"/>
                  <a:gd name="T9" fmla="*/ 2147483647 h 18"/>
                  <a:gd name="T10" fmla="*/ 2147483647 w 36"/>
                  <a:gd name="T11" fmla="*/ 2147483647 h 18"/>
                  <a:gd name="T12" fmla="*/ 2147483647 w 36"/>
                  <a:gd name="T13" fmla="*/ 2147483647 h 18"/>
                  <a:gd name="T14" fmla="*/ 2147483647 w 36"/>
                  <a:gd name="T15" fmla="*/ 2147483647 h 18"/>
                  <a:gd name="T16" fmla="*/ 2147483647 w 36"/>
                  <a:gd name="T17" fmla="*/ 2147483647 h 18"/>
                  <a:gd name="T18" fmla="*/ 0 w 36"/>
                  <a:gd name="T19" fmla="*/ 2147483647 h 18"/>
                  <a:gd name="T20" fmla="*/ 2147483647 w 36"/>
                  <a:gd name="T21" fmla="*/ 2147483647 h 18"/>
                  <a:gd name="T22" fmla="*/ 2147483647 w 36"/>
                  <a:gd name="T23" fmla="*/ 0 h 18"/>
                  <a:gd name="T24" fmla="*/ 2147483647 w 36"/>
                  <a:gd name="T25" fmla="*/ 0 h 18"/>
                  <a:gd name="T26" fmla="*/ 2147483647 w 36"/>
                  <a:gd name="T27" fmla="*/ 0 h 18"/>
                  <a:gd name="T28" fmla="*/ 2147483647 w 36"/>
                  <a:gd name="T29" fmla="*/ 2147483647 h 18"/>
                  <a:gd name="T30" fmla="*/ 2147483647 w 36"/>
                  <a:gd name="T31" fmla="*/ 2147483647 h 1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18"/>
                  <a:gd name="T50" fmla="*/ 36 w 36"/>
                  <a:gd name="T51" fmla="*/ 18 h 1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18">
                    <a:moveTo>
                      <a:pt x="32" y="6"/>
                    </a:moveTo>
                    <a:lnTo>
                      <a:pt x="26" y="10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34" y="16"/>
                    </a:lnTo>
                    <a:lnTo>
                      <a:pt x="36" y="18"/>
                    </a:lnTo>
                    <a:lnTo>
                      <a:pt x="16" y="18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4" y="4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3" name="Freeform 55"/>
              <p:cNvSpPr/>
              <p:nvPr/>
            </p:nvSpPr>
            <p:spPr bwMode="auto">
              <a:xfrm>
                <a:off x="3234488" y="2314970"/>
                <a:ext cx="556952" cy="136727"/>
              </a:xfrm>
              <a:custGeom>
                <a:avLst/>
                <a:gdLst>
                  <a:gd name="T0" fmla="*/ 2147483647 w 382"/>
                  <a:gd name="T1" fmla="*/ 2147483647 h 86"/>
                  <a:gd name="T2" fmla="*/ 2147483647 w 382"/>
                  <a:gd name="T3" fmla="*/ 2147483647 h 86"/>
                  <a:gd name="T4" fmla="*/ 2147483647 w 382"/>
                  <a:gd name="T5" fmla="*/ 2147483647 h 86"/>
                  <a:gd name="T6" fmla="*/ 2147483647 w 382"/>
                  <a:gd name="T7" fmla="*/ 2147483647 h 86"/>
                  <a:gd name="T8" fmla="*/ 2147483647 w 382"/>
                  <a:gd name="T9" fmla="*/ 2147483647 h 86"/>
                  <a:gd name="T10" fmla="*/ 2147483647 w 382"/>
                  <a:gd name="T11" fmla="*/ 2147483647 h 86"/>
                  <a:gd name="T12" fmla="*/ 2147483647 w 382"/>
                  <a:gd name="T13" fmla="*/ 2147483647 h 86"/>
                  <a:gd name="T14" fmla="*/ 2147483647 w 382"/>
                  <a:gd name="T15" fmla="*/ 2147483647 h 86"/>
                  <a:gd name="T16" fmla="*/ 2147483647 w 382"/>
                  <a:gd name="T17" fmla="*/ 2147483647 h 86"/>
                  <a:gd name="T18" fmla="*/ 2147483647 w 382"/>
                  <a:gd name="T19" fmla="*/ 2147483647 h 86"/>
                  <a:gd name="T20" fmla="*/ 2147483647 w 382"/>
                  <a:gd name="T21" fmla="*/ 2147483647 h 86"/>
                  <a:gd name="T22" fmla="*/ 2147483647 w 382"/>
                  <a:gd name="T23" fmla="*/ 2147483647 h 86"/>
                  <a:gd name="T24" fmla="*/ 2147483647 w 382"/>
                  <a:gd name="T25" fmla="*/ 2147483647 h 86"/>
                  <a:gd name="T26" fmla="*/ 2147483647 w 382"/>
                  <a:gd name="T27" fmla="*/ 2147483647 h 86"/>
                  <a:gd name="T28" fmla="*/ 2147483647 w 382"/>
                  <a:gd name="T29" fmla="*/ 2147483647 h 86"/>
                  <a:gd name="T30" fmla="*/ 2147483647 w 382"/>
                  <a:gd name="T31" fmla="*/ 2147483647 h 86"/>
                  <a:gd name="T32" fmla="*/ 2147483647 w 382"/>
                  <a:gd name="T33" fmla="*/ 2147483647 h 86"/>
                  <a:gd name="T34" fmla="*/ 2147483647 w 382"/>
                  <a:gd name="T35" fmla="*/ 2147483647 h 86"/>
                  <a:gd name="T36" fmla="*/ 2147483647 w 382"/>
                  <a:gd name="T37" fmla="*/ 2147483647 h 86"/>
                  <a:gd name="T38" fmla="*/ 2147483647 w 382"/>
                  <a:gd name="T39" fmla="*/ 2147483647 h 86"/>
                  <a:gd name="T40" fmla="*/ 2147483647 w 382"/>
                  <a:gd name="T41" fmla="*/ 2147483647 h 86"/>
                  <a:gd name="T42" fmla="*/ 2147483647 w 382"/>
                  <a:gd name="T43" fmla="*/ 2147483647 h 86"/>
                  <a:gd name="T44" fmla="*/ 2147483647 w 382"/>
                  <a:gd name="T45" fmla="*/ 2147483647 h 86"/>
                  <a:gd name="T46" fmla="*/ 2147483647 w 382"/>
                  <a:gd name="T47" fmla="*/ 2147483647 h 86"/>
                  <a:gd name="T48" fmla="*/ 2147483647 w 382"/>
                  <a:gd name="T49" fmla="*/ 2147483647 h 86"/>
                  <a:gd name="T50" fmla="*/ 2147483647 w 382"/>
                  <a:gd name="T51" fmla="*/ 2147483647 h 86"/>
                  <a:gd name="T52" fmla="*/ 0 w 382"/>
                  <a:gd name="T53" fmla="*/ 2147483647 h 86"/>
                  <a:gd name="T54" fmla="*/ 2147483647 w 382"/>
                  <a:gd name="T55" fmla="*/ 2147483647 h 86"/>
                  <a:gd name="T56" fmla="*/ 2147483647 w 382"/>
                  <a:gd name="T57" fmla="*/ 2147483647 h 86"/>
                  <a:gd name="T58" fmla="*/ 2147483647 w 382"/>
                  <a:gd name="T59" fmla="*/ 2147483647 h 86"/>
                  <a:gd name="T60" fmla="*/ 2147483647 w 382"/>
                  <a:gd name="T61" fmla="*/ 2147483647 h 86"/>
                  <a:gd name="T62" fmla="*/ 2147483647 w 382"/>
                  <a:gd name="T63" fmla="*/ 2147483647 h 86"/>
                  <a:gd name="T64" fmla="*/ 2147483647 w 382"/>
                  <a:gd name="T65" fmla="*/ 2147483647 h 86"/>
                  <a:gd name="T66" fmla="*/ 2147483647 w 382"/>
                  <a:gd name="T67" fmla="*/ 2147483647 h 86"/>
                  <a:gd name="T68" fmla="*/ 2147483647 w 382"/>
                  <a:gd name="T69" fmla="*/ 2147483647 h 86"/>
                  <a:gd name="T70" fmla="*/ 2147483647 w 382"/>
                  <a:gd name="T71" fmla="*/ 2147483647 h 86"/>
                  <a:gd name="T72" fmla="*/ 2147483647 w 382"/>
                  <a:gd name="T73" fmla="*/ 2147483647 h 86"/>
                  <a:gd name="T74" fmla="*/ 2147483647 w 382"/>
                  <a:gd name="T75" fmla="*/ 2147483647 h 86"/>
                  <a:gd name="T76" fmla="*/ 2147483647 w 382"/>
                  <a:gd name="T77" fmla="*/ 2147483647 h 86"/>
                  <a:gd name="T78" fmla="*/ 2147483647 w 382"/>
                  <a:gd name="T79" fmla="*/ 2147483647 h 86"/>
                  <a:gd name="T80" fmla="*/ 2147483647 w 382"/>
                  <a:gd name="T81" fmla="*/ 2147483647 h 86"/>
                  <a:gd name="T82" fmla="*/ 2147483647 w 382"/>
                  <a:gd name="T83" fmla="*/ 2147483647 h 86"/>
                  <a:gd name="T84" fmla="*/ 2147483647 w 382"/>
                  <a:gd name="T85" fmla="*/ 2147483647 h 86"/>
                  <a:gd name="T86" fmla="*/ 2147483647 w 382"/>
                  <a:gd name="T87" fmla="*/ 2147483647 h 86"/>
                  <a:gd name="T88" fmla="*/ 2147483647 w 382"/>
                  <a:gd name="T89" fmla="*/ 2147483647 h 86"/>
                  <a:gd name="T90" fmla="*/ 2147483647 w 382"/>
                  <a:gd name="T91" fmla="*/ 2147483647 h 86"/>
                  <a:gd name="T92" fmla="*/ 2147483647 w 382"/>
                  <a:gd name="T93" fmla="*/ 2147483647 h 86"/>
                  <a:gd name="T94" fmla="*/ 2147483647 w 382"/>
                  <a:gd name="T95" fmla="*/ 2147483647 h 86"/>
                  <a:gd name="T96" fmla="*/ 2147483647 w 382"/>
                  <a:gd name="T97" fmla="*/ 0 h 86"/>
                  <a:gd name="T98" fmla="*/ 2147483647 w 382"/>
                  <a:gd name="T99" fmla="*/ 2147483647 h 86"/>
                  <a:gd name="T100" fmla="*/ 2147483647 w 382"/>
                  <a:gd name="T101" fmla="*/ 2147483647 h 86"/>
                  <a:gd name="T102" fmla="*/ 2147483647 w 382"/>
                  <a:gd name="T103" fmla="*/ 2147483647 h 86"/>
                  <a:gd name="T104" fmla="*/ 2147483647 w 382"/>
                  <a:gd name="T105" fmla="*/ 2147483647 h 86"/>
                  <a:gd name="T106" fmla="*/ 2147483647 w 382"/>
                  <a:gd name="T107" fmla="*/ 2147483647 h 86"/>
                  <a:gd name="T108" fmla="*/ 2147483647 w 382"/>
                  <a:gd name="T109" fmla="*/ 2147483647 h 86"/>
                  <a:gd name="T110" fmla="*/ 2147483647 w 382"/>
                  <a:gd name="T111" fmla="*/ 2147483647 h 86"/>
                  <a:gd name="T112" fmla="*/ 2147483647 w 382"/>
                  <a:gd name="T113" fmla="*/ 2147483647 h 86"/>
                  <a:gd name="T114" fmla="*/ 2147483647 w 382"/>
                  <a:gd name="T115" fmla="*/ 2147483647 h 86"/>
                  <a:gd name="T116" fmla="*/ 2147483647 w 382"/>
                  <a:gd name="T117" fmla="*/ 2147483647 h 86"/>
                  <a:gd name="T118" fmla="*/ 2147483647 w 382"/>
                  <a:gd name="T119" fmla="*/ 2147483647 h 86"/>
                  <a:gd name="T120" fmla="*/ 2147483647 w 382"/>
                  <a:gd name="T121" fmla="*/ 2147483647 h 86"/>
                  <a:gd name="T122" fmla="*/ 2147483647 w 382"/>
                  <a:gd name="T123" fmla="*/ 2147483647 h 86"/>
                  <a:gd name="T124" fmla="*/ 2147483647 w 382"/>
                  <a:gd name="T125" fmla="*/ 2147483647 h 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382"/>
                  <a:gd name="T190" fmla="*/ 0 h 86"/>
                  <a:gd name="T191" fmla="*/ 382 w 382"/>
                  <a:gd name="T192" fmla="*/ 86 h 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382" h="86">
                    <a:moveTo>
                      <a:pt x="174" y="60"/>
                    </a:moveTo>
                    <a:lnTo>
                      <a:pt x="168" y="58"/>
                    </a:lnTo>
                    <a:lnTo>
                      <a:pt x="164" y="50"/>
                    </a:lnTo>
                    <a:lnTo>
                      <a:pt x="158" y="50"/>
                    </a:lnTo>
                    <a:lnTo>
                      <a:pt x="156" y="58"/>
                    </a:lnTo>
                    <a:lnTo>
                      <a:pt x="154" y="64"/>
                    </a:lnTo>
                    <a:lnTo>
                      <a:pt x="150" y="70"/>
                    </a:lnTo>
                    <a:lnTo>
                      <a:pt x="146" y="72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2" y="66"/>
                    </a:lnTo>
                    <a:lnTo>
                      <a:pt x="126" y="66"/>
                    </a:lnTo>
                    <a:lnTo>
                      <a:pt x="136" y="70"/>
                    </a:lnTo>
                    <a:lnTo>
                      <a:pt x="142" y="74"/>
                    </a:lnTo>
                    <a:lnTo>
                      <a:pt x="132" y="82"/>
                    </a:lnTo>
                    <a:lnTo>
                      <a:pt x="120" y="86"/>
                    </a:lnTo>
                    <a:lnTo>
                      <a:pt x="114" y="86"/>
                    </a:lnTo>
                    <a:lnTo>
                      <a:pt x="112" y="84"/>
                    </a:lnTo>
                    <a:lnTo>
                      <a:pt x="106" y="82"/>
                    </a:lnTo>
                    <a:lnTo>
                      <a:pt x="102" y="80"/>
                    </a:lnTo>
                    <a:lnTo>
                      <a:pt x="46" y="80"/>
                    </a:lnTo>
                    <a:lnTo>
                      <a:pt x="32" y="82"/>
                    </a:lnTo>
                    <a:lnTo>
                      <a:pt x="28" y="82"/>
                    </a:lnTo>
                    <a:lnTo>
                      <a:pt x="26" y="82"/>
                    </a:lnTo>
                    <a:lnTo>
                      <a:pt x="24" y="80"/>
                    </a:lnTo>
                    <a:lnTo>
                      <a:pt x="22" y="76"/>
                    </a:lnTo>
                    <a:lnTo>
                      <a:pt x="24" y="72"/>
                    </a:lnTo>
                    <a:lnTo>
                      <a:pt x="26" y="70"/>
                    </a:lnTo>
                    <a:lnTo>
                      <a:pt x="34" y="72"/>
                    </a:lnTo>
                    <a:lnTo>
                      <a:pt x="50" y="76"/>
                    </a:lnTo>
                    <a:lnTo>
                      <a:pt x="52" y="68"/>
                    </a:lnTo>
                    <a:lnTo>
                      <a:pt x="54" y="64"/>
                    </a:lnTo>
                    <a:lnTo>
                      <a:pt x="58" y="62"/>
                    </a:lnTo>
                    <a:lnTo>
                      <a:pt x="64" y="62"/>
                    </a:lnTo>
                    <a:lnTo>
                      <a:pt x="68" y="64"/>
                    </a:lnTo>
                    <a:lnTo>
                      <a:pt x="72" y="64"/>
                    </a:lnTo>
                    <a:lnTo>
                      <a:pt x="76" y="66"/>
                    </a:lnTo>
                    <a:lnTo>
                      <a:pt x="80" y="66"/>
                    </a:lnTo>
                    <a:lnTo>
                      <a:pt x="76" y="60"/>
                    </a:lnTo>
                    <a:lnTo>
                      <a:pt x="74" y="54"/>
                    </a:lnTo>
                    <a:lnTo>
                      <a:pt x="72" y="50"/>
                    </a:lnTo>
                    <a:lnTo>
                      <a:pt x="64" y="52"/>
                    </a:lnTo>
                    <a:lnTo>
                      <a:pt x="64" y="50"/>
                    </a:lnTo>
                    <a:lnTo>
                      <a:pt x="62" y="48"/>
                    </a:lnTo>
                    <a:lnTo>
                      <a:pt x="50" y="52"/>
                    </a:lnTo>
                    <a:lnTo>
                      <a:pt x="42" y="54"/>
                    </a:lnTo>
                    <a:lnTo>
                      <a:pt x="34" y="54"/>
                    </a:lnTo>
                    <a:lnTo>
                      <a:pt x="22" y="54"/>
                    </a:lnTo>
                    <a:lnTo>
                      <a:pt x="10" y="52"/>
                    </a:lnTo>
                    <a:lnTo>
                      <a:pt x="6" y="50"/>
                    </a:lnTo>
                    <a:lnTo>
                      <a:pt x="4" y="46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24" y="26"/>
                    </a:lnTo>
                    <a:lnTo>
                      <a:pt x="42" y="24"/>
                    </a:lnTo>
                    <a:lnTo>
                      <a:pt x="58" y="22"/>
                    </a:lnTo>
                    <a:lnTo>
                      <a:pt x="78" y="26"/>
                    </a:lnTo>
                    <a:lnTo>
                      <a:pt x="88" y="32"/>
                    </a:lnTo>
                    <a:lnTo>
                      <a:pt x="96" y="36"/>
                    </a:lnTo>
                    <a:lnTo>
                      <a:pt x="98" y="36"/>
                    </a:lnTo>
                    <a:lnTo>
                      <a:pt x="104" y="36"/>
                    </a:lnTo>
                    <a:lnTo>
                      <a:pt x="104" y="34"/>
                    </a:lnTo>
                    <a:lnTo>
                      <a:pt x="108" y="30"/>
                    </a:lnTo>
                    <a:lnTo>
                      <a:pt x="112" y="28"/>
                    </a:lnTo>
                    <a:lnTo>
                      <a:pt x="116" y="26"/>
                    </a:lnTo>
                    <a:lnTo>
                      <a:pt x="126" y="28"/>
                    </a:lnTo>
                    <a:lnTo>
                      <a:pt x="132" y="32"/>
                    </a:lnTo>
                    <a:lnTo>
                      <a:pt x="136" y="36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0" y="30"/>
                    </a:lnTo>
                    <a:lnTo>
                      <a:pt x="130" y="24"/>
                    </a:lnTo>
                    <a:lnTo>
                      <a:pt x="120" y="24"/>
                    </a:lnTo>
                    <a:lnTo>
                      <a:pt x="114" y="24"/>
                    </a:lnTo>
                    <a:lnTo>
                      <a:pt x="98" y="24"/>
                    </a:lnTo>
                    <a:lnTo>
                      <a:pt x="86" y="24"/>
                    </a:lnTo>
                    <a:lnTo>
                      <a:pt x="82" y="24"/>
                    </a:lnTo>
                    <a:lnTo>
                      <a:pt x="80" y="22"/>
                    </a:lnTo>
                    <a:lnTo>
                      <a:pt x="78" y="20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92" y="12"/>
                    </a:lnTo>
                    <a:lnTo>
                      <a:pt x="126" y="12"/>
                    </a:lnTo>
                    <a:lnTo>
                      <a:pt x="134" y="10"/>
                    </a:lnTo>
                    <a:lnTo>
                      <a:pt x="142" y="8"/>
                    </a:lnTo>
                    <a:lnTo>
                      <a:pt x="148" y="8"/>
                    </a:lnTo>
                    <a:lnTo>
                      <a:pt x="158" y="8"/>
                    </a:lnTo>
                    <a:lnTo>
                      <a:pt x="164" y="8"/>
                    </a:lnTo>
                    <a:lnTo>
                      <a:pt x="168" y="8"/>
                    </a:lnTo>
                    <a:lnTo>
                      <a:pt x="168" y="10"/>
                    </a:lnTo>
                    <a:lnTo>
                      <a:pt x="172" y="10"/>
                    </a:lnTo>
                    <a:lnTo>
                      <a:pt x="188" y="8"/>
                    </a:lnTo>
                    <a:lnTo>
                      <a:pt x="202" y="4"/>
                    </a:lnTo>
                    <a:lnTo>
                      <a:pt x="226" y="2"/>
                    </a:lnTo>
                    <a:lnTo>
                      <a:pt x="252" y="0"/>
                    </a:lnTo>
                    <a:lnTo>
                      <a:pt x="306" y="2"/>
                    </a:lnTo>
                    <a:lnTo>
                      <a:pt x="328" y="2"/>
                    </a:lnTo>
                    <a:lnTo>
                      <a:pt x="346" y="2"/>
                    </a:lnTo>
                    <a:lnTo>
                      <a:pt x="364" y="6"/>
                    </a:lnTo>
                    <a:lnTo>
                      <a:pt x="382" y="10"/>
                    </a:lnTo>
                    <a:lnTo>
                      <a:pt x="368" y="16"/>
                    </a:lnTo>
                    <a:lnTo>
                      <a:pt x="352" y="22"/>
                    </a:lnTo>
                    <a:lnTo>
                      <a:pt x="332" y="24"/>
                    </a:lnTo>
                    <a:lnTo>
                      <a:pt x="324" y="24"/>
                    </a:lnTo>
                    <a:lnTo>
                      <a:pt x="316" y="24"/>
                    </a:lnTo>
                    <a:lnTo>
                      <a:pt x="304" y="24"/>
                    </a:lnTo>
                    <a:lnTo>
                      <a:pt x="310" y="24"/>
                    </a:lnTo>
                    <a:lnTo>
                      <a:pt x="318" y="24"/>
                    </a:lnTo>
                    <a:lnTo>
                      <a:pt x="310" y="26"/>
                    </a:lnTo>
                    <a:lnTo>
                      <a:pt x="302" y="26"/>
                    </a:lnTo>
                    <a:lnTo>
                      <a:pt x="282" y="26"/>
                    </a:lnTo>
                    <a:lnTo>
                      <a:pt x="272" y="28"/>
                    </a:lnTo>
                    <a:lnTo>
                      <a:pt x="262" y="32"/>
                    </a:lnTo>
                    <a:lnTo>
                      <a:pt x="250" y="36"/>
                    </a:lnTo>
                    <a:lnTo>
                      <a:pt x="240" y="36"/>
                    </a:lnTo>
                    <a:lnTo>
                      <a:pt x="222" y="36"/>
                    </a:lnTo>
                    <a:lnTo>
                      <a:pt x="216" y="36"/>
                    </a:lnTo>
                    <a:lnTo>
                      <a:pt x="210" y="36"/>
                    </a:lnTo>
                    <a:lnTo>
                      <a:pt x="208" y="40"/>
                    </a:lnTo>
                    <a:lnTo>
                      <a:pt x="206" y="44"/>
                    </a:lnTo>
                    <a:lnTo>
                      <a:pt x="196" y="52"/>
                    </a:lnTo>
                    <a:lnTo>
                      <a:pt x="184" y="58"/>
                    </a:lnTo>
                    <a:lnTo>
                      <a:pt x="17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4" name="Freeform 56"/>
              <p:cNvSpPr/>
              <p:nvPr/>
            </p:nvSpPr>
            <p:spPr bwMode="auto">
              <a:xfrm>
                <a:off x="3151464" y="2502140"/>
                <a:ext cx="415120" cy="300003"/>
              </a:xfrm>
              <a:custGeom>
                <a:avLst/>
                <a:gdLst>
                  <a:gd name="T0" fmla="*/ 2147483647 w 284"/>
                  <a:gd name="T1" fmla="*/ 2147483647 h 190"/>
                  <a:gd name="T2" fmla="*/ 2147483647 w 284"/>
                  <a:gd name="T3" fmla="*/ 2147483647 h 190"/>
                  <a:gd name="T4" fmla="*/ 2147483647 w 284"/>
                  <a:gd name="T5" fmla="*/ 2147483647 h 190"/>
                  <a:gd name="T6" fmla="*/ 2147483647 w 284"/>
                  <a:gd name="T7" fmla="*/ 2147483647 h 190"/>
                  <a:gd name="T8" fmla="*/ 2147483647 w 284"/>
                  <a:gd name="T9" fmla="*/ 2147483647 h 190"/>
                  <a:gd name="T10" fmla="*/ 2147483647 w 284"/>
                  <a:gd name="T11" fmla="*/ 2147483647 h 190"/>
                  <a:gd name="T12" fmla="*/ 2147483647 w 284"/>
                  <a:gd name="T13" fmla="*/ 2147483647 h 190"/>
                  <a:gd name="T14" fmla="*/ 2147483647 w 284"/>
                  <a:gd name="T15" fmla="*/ 2147483647 h 190"/>
                  <a:gd name="T16" fmla="*/ 2147483647 w 284"/>
                  <a:gd name="T17" fmla="*/ 2147483647 h 190"/>
                  <a:gd name="T18" fmla="*/ 2147483647 w 284"/>
                  <a:gd name="T19" fmla="*/ 2147483647 h 190"/>
                  <a:gd name="T20" fmla="*/ 2147483647 w 284"/>
                  <a:gd name="T21" fmla="*/ 2147483647 h 190"/>
                  <a:gd name="T22" fmla="*/ 2147483647 w 284"/>
                  <a:gd name="T23" fmla="*/ 2147483647 h 190"/>
                  <a:gd name="T24" fmla="*/ 2147483647 w 284"/>
                  <a:gd name="T25" fmla="*/ 2147483647 h 190"/>
                  <a:gd name="T26" fmla="*/ 2147483647 w 284"/>
                  <a:gd name="T27" fmla="*/ 2147483647 h 190"/>
                  <a:gd name="T28" fmla="*/ 2147483647 w 284"/>
                  <a:gd name="T29" fmla="*/ 2147483647 h 190"/>
                  <a:gd name="T30" fmla="*/ 2147483647 w 284"/>
                  <a:gd name="T31" fmla="*/ 2147483647 h 190"/>
                  <a:gd name="T32" fmla="*/ 2147483647 w 284"/>
                  <a:gd name="T33" fmla="*/ 2147483647 h 190"/>
                  <a:gd name="T34" fmla="*/ 2147483647 w 284"/>
                  <a:gd name="T35" fmla="*/ 2147483647 h 190"/>
                  <a:gd name="T36" fmla="*/ 2147483647 w 284"/>
                  <a:gd name="T37" fmla="*/ 2147483647 h 190"/>
                  <a:gd name="T38" fmla="*/ 2147483647 w 284"/>
                  <a:gd name="T39" fmla="*/ 2147483647 h 190"/>
                  <a:gd name="T40" fmla="*/ 2147483647 w 284"/>
                  <a:gd name="T41" fmla="*/ 2147483647 h 190"/>
                  <a:gd name="T42" fmla="*/ 2147483647 w 284"/>
                  <a:gd name="T43" fmla="*/ 2147483647 h 190"/>
                  <a:gd name="T44" fmla="*/ 2147483647 w 284"/>
                  <a:gd name="T45" fmla="*/ 2147483647 h 190"/>
                  <a:gd name="T46" fmla="*/ 2147483647 w 284"/>
                  <a:gd name="T47" fmla="*/ 2147483647 h 190"/>
                  <a:gd name="T48" fmla="*/ 2147483647 w 284"/>
                  <a:gd name="T49" fmla="*/ 2147483647 h 190"/>
                  <a:gd name="T50" fmla="*/ 2147483647 w 284"/>
                  <a:gd name="T51" fmla="*/ 2147483647 h 190"/>
                  <a:gd name="T52" fmla="*/ 2147483647 w 284"/>
                  <a:gd name="T53" fmla="*/ 2147483647 h 190"/>
                  <a:gd name="T54" fmla="*/ 2147483647 w 284"/>
                  <a:gd name="T55" fmla="*/ 2147483647 h 190"/>
                  <a:gd name="T56" fmla="*/ 2147483647 w 284"/>
                  <a:gd name="T57" fmla="*/ 2147483647 h 190"/>
                  <a:gd name="T58" fmla="*/ 2147483647 w 284"/>
                  <a:gd name="T59" fmla="*/ 2147483647 h 190"/>
                  <a:gd name="T60" fmla="*/ 2147483647 w 284"/>
                  <a:gd name="T61" fmla="*/ 2147483647 h 190"/>
                  <a:gd name="T62" fmla="*/ 2147483647 w 284"/>
                  <a:gd name="T63" fmla="*/ 2147483647 h 190"/>
                  <a:gd name="T64" fmla="*/ 2147483647 w 284"/>
                  <a:gd name="T65" fmla="*/ 2147483647 h 190"/>
                  <a:gd name="T66" fmla="*/ 2147483647 w 284"/>
                  <a:gd name="T67" fmla="*/ 2147483647 h 190"/>
                  <a:gd name="T68" fmla="*/ 2147483647 w 284"/>
                  <a:gd name="T69" fmla="*/ 2147483647 h 190"/>
                  <a:gd name="T70" fmla="*/ 2147483647 w 284"/>
                  <a:gd name="T71" fmla="*/ 2147483647 h 190"/>
                  <a:gd name="T72" fmla="*/ 2147483647 w 284"/>
                  <a:gd name="T73" fmla="*/ 2147483647 h 190"/>
                  <a:gd name="T74" fmla="*/ 2147483647 w 284"/>
                  <a:gd name="T75" fmla="*/ 2147483647 h 190"/>
                  <a:gd name="T76" fmla="*/ 2147483647 w 284"/>
                  <a:gd name="T77" fmla="*/ 2147483647 h 190"/>
                  <a:gd name="T78" fmla="*/ 2147483647 w 284"/>
                  <a:gd name="T79" fmla="*/ 2147483647 h 190"/>
                  <a:gd name="T80" fmla="*/ 2147483647 w 284"/>
                  <a:gd name="T81" fmla="*/ 2147483647 h 190"/>
                  <a:gd name="T82" fmla="*/ 2147483647 w 284"/>
                  <a:gd name="T83" fmla="*/ 2147483647 h 190"/>
                  <a:gd name="T84" fmla="*/ 2147483647 w 284"/>
                  <a:gd name="T85" fmla="*/ 2147483647 h 190"/>
                  <a:gd name="T86" fmla="*/ 2147483647 w 284"/>
                  <a:gd name="T87" fmla="*/ 2147483647 h 190"/>
                  <a:gd name="T88" fmla="*/ 2147483647 w 284"/>
                  <a:gd name="T89" fmla="*/ 2147483647 h 190"/>
                  <a:gd name="T90" fmla="*/ 2147483647 w 284"/>
                  <a:gd name="T91" fmla="*/ 2147483647 h 190"/>
                  <a:gd name="T92" fmla="*/ 2147483647 w 284"/>
                  <a:gd name="T93" fmla="*/ 2147483647 h 190"/>
                  <a:gd name="T94" fmla="*/ 2147483647 w 284"/>
                  <a:gd name="T95" fmla="*/ 2147483647 h 190"/>
                  <a:gd name="T96" fmla="*/ 2147483647 w 284"/>
                  <a:gd name="T97" fmla="*/ 2147483647 h 190"/>
                  <a:gd name="T98" fmla="*/ 2147483647 w 284"/>
                  <a:gd name="T99" fmla="*/ 2147483647 h 190"/>
                  <a:gd name="T100" fmla="*/ 2147483647 w 284"/>
                  <a:gd name="T101" fmla="*/ 2147483647 h 190"/>
                  <a:gd name="T102" fmla="*/ 2147483647 w 284"/>
                  <a:gd name="T103" fmla="*/ 2147483647 h 190"/>
                  <a:gd name="T104" fmla="*/ 2147483647 w 284"/>
                  <a:gd name="T105" fmla="*/ 2147483647 h 190"/>
                  <a:gd name="T106" fmla="*/ 2147483647 w 284"/>
                  <a:gd name="T107" fmla="*/ 2147483647 h 190"/>
                  <a:gd name="T108" fmla="*/ 2147483647 w 284"/>
                  <a:gd name="T109" fmla="*/ 2147483647 h 190"/>
                  <a:gd name="T110" fmla="*/ 2147483647 w 284"/>
                  <a:gd name="T111" fmla="*/ 2147483647 h 190"/>
                  <a:gd name="T112" fmla="*/ 2147483647 w 284"/>
                  <a:gd name="T113" fmla="*/ 2147483647 h 190"/>
                  <a:gd name="T114" fmla="*/ 2147483647 w 284"/>
                  <a:gd name="T115" fmla="*/ 0 h 190"/>
                  <a:gd name="T116" fmla="*/ 2147483647 w 284"/>
                  <a:gd name="T117" fmla="*/ 2147483647 h 190"/>
                  <a:gd name="T118" fmla="*/ 2147483647 w 284"/>
                  <a:gd name="T119" fmla="*/ 2147483647 h 190"/>
                  <a:gd name="T120" fmla="*/ 2147483647 w 284"/>
                  <a:gd name="T121" fmla="*/ 2147483647 h 190"/>
                  <a:gd name="T122" fmla="*/ 2147483647 w 284"/>
                  <a:gd name="T123" fmla="*/ 2147483647 h 19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4"/>
                  <a:gd name="T187" fmla="*/ 0 h 190"/>
                  <a:gd name="T188" fmla="*/ 284 w 284"/>
                  <a:gd name="T189" fmla="*/ 190 h 19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4" h="190">
                    <a:moveTo>
                      <a:pt x="114" y="0"/>
                    </a:moveTo>
                    <a:lnTo>
                      <a:pt x="124" y="0"/>
                    </a:lnTo>
                    <a:lnTo>
                      <a:pt x="122" y="10"/>
                    </a:lnTo>
                    <a:lnTo>
                      <a:pt x="126" y="8"/>
                    </a:lnTo>
                    <a:lnTo>
                      <a:pt x="130" y="4"/>
                    </a:lnTo>
                    <a:lnTo>
                      <a:pt x="132" y="2"/>
                    </a:lnTo>
                    <a:lnTo>
                      <a:pt x="138" y="0"/>
                    </a:lnTo>
                    <a:lnTo>
                      <a:pt x="146" y="0"/>
                    </a:lnTo>
                    <a:lnTo>
                      <a:pt x="158" y="4"/>
                    </a:lnTo>
                    <a:lnTo>
                      <a:pt x="168" y="8"/>
                    </a:lnTo>
                    <a:lnTo>
                      <a:pt x="170" y="12"/>
                    </a:lnTo>
                    <a:lnTo>
                      <a:pt x="172" y="14"/>
                    </a:lnTo>
                    <a:lnTo>
                      <a:pt x="142" y="20"/>
                    </a:lnTo>
                    <a:lnTo>
                      <a:pt x="158" y="22"/>
                    </a:lnTo>
                    <a:lnTo>
                      <a:pt x="172" y="20"/>
                    </a:lnTo>
                    <a:lnTo>
                      <a:pt x="176" y="22"/>
                    </a:lnTo>
                    <a:lnTo>
                      <a:pt x="180" y="24"/>
                    </a:lnTo>
                    <a:lnTo>
                      <a:pt x="184" y="28"/>
                    </a:lnTo>
                    <a:lnTo>
                      <a:pt x="186" y="34"/>
                    </a:lnTo>
                    <a:lnTo>
                      <a:pt x="190" y="40"/>
                    </a:lnTo>
                    <a:lnTo>
                      <a:pt x="196" y="34"/>
                    </a:lnTo>
                    <a:lnTo>
                      <a:pt x="198" y="32"/>
                    </a:lnTo>
                    <a:lnTo>
                      <a:pt x="202" y="32"/>
                    </a:lnTo>
                    <a:lnTo>
                      <a:pt x="212" y="36"/>
                    </a:lnTo>
                    <a:lnTo>
                      <a:pt x="224" y="44"/>
                    </a:lnTo>
                    <a:lnTo>
                      <a:pt x="246" y="58"/>
                    </a:lnTo>
                    <a:lnTo>
                      <a:pt x="236" y="64"/>
                    </a:lnTo>
                    <a:lnTo>
                      <a:pt x="230" y="68"/>
                    </a:lnTo>
                    <a:lnTo>
                      <a:pt x="228" y="74"/>
                    </a:lnTo>
                    <a:lnTo>
                      <a:pt x="218" y="74"/>
                    </a:lnTo>
                    <a:lnTo>
                      <a:pt x="218" y="80"/>
                    </a:lnTo>
                    <a:lnTo>
                      <a:pt x="224" y="80"/>
                    </a:lnTo>
                    <a:lnTo>
                      <a:pt x="234" y="82"/>
                    </a:lnTo>
                    <a:lnTo>
                      <a:pt x="246" y="86"/>
                    </a:lnTo>
                    <a:lnTo>
                      <a:pt x="256" y="94"/>
                    </a:lnTo>
                    <a:lnTo>
                      <a:pt x="258" y="98"/>
                    </a:lnTo>
                    <a:lnTo>
                      <a:pt x="258" y="102"/>
                    </a:lnTo>
                    <a:lnTo>
                      <a:pt x="264" y="104"/>
                    </a:lnTo>
                    <a:lnTo>
                      <a:pt x="268" y="106"/>
                    </a:lnTo>
                    <a:lnTo>
                      <a:pt x="272" y="108"/>
                    </a:lnTo>
                    <a:lnTo>
                      <a:pt x="276" y="108"/>
                    </a:lnTo>
                    <a:lnTo>
                      <a:pt x="280" y="108"/>
                    </a:lnTo>
                    <a:lnTo>
                      <a:pt x="284" y="106"/>
                    </a:lnTo>
                    <a:lnTo>
                      <a:pt x="284" y="112"/>
                    </a:lnTo>
                    <a:lnTo>
                      <a:pt x="276" y="114"/>
                    </a:lnTo>
                    <a:lnTo>
                      <a:pt x="268" y="116"/>
                    </a:lnTo>
                    <a:lnTo>
                      <a:pt x="268" y="126"/>
                    </a:lnTo>
                    <a:lnTo>
                      <a:pt x="262" y="124"/>
                    </a:lnTo>
                    <a:lnTo>
                      <a:pt x="258" y="122"/>
                    </a:lnTo>
                    <a:lnTo>
                      <a:pt x="252" y="130"/>
                    </a:lnTo>
                    <a:lnTo>
                      <a:pt x="246" y="134"/>
                    </a:lnTo>
                    <a:lnTo>
                      <a:pt x="242" y="136"/>
                    </a:lnTo>
                    <a:lnTo>
                      <a:pt x="236" y="136"/>
                    </a:lnTo>
                    <a:lnTo>
                      <a:pt x="232" y="134"/>
                    </a:lnTo>
                    <a:lnTo>
                      <a:pt x="230" y="130"/>
                    </a:lnTo>
                    <a:lnTo>
                      <a:pt x="228" y="128"/>
                    </a:lnTo>
                    <a:lnTo>
                      <a:pt x="228" y="120"/>
                    </a:lnTo>
                    <a:lnTo>
                      <a:pt x="224" y="112"/>
                    </a:lnTo>
                    <a:lnTo>
                      <a:pt x="210" y="112"/>
                    </a:lnTo>
                    <a:lnTo>
                      <a:pt x="212" y="118"/>
                    </a:lnTo>
                    <a:lnTo>
                      <a:pt x="208" y="120"/>
                    </a:lnTo>
                    <a:lnTo>
                      <a:pt x="204" y="120"/>
                    </a:lnTo>
                    <a:lnTo>
                      <a:pt x="198" y="122"/>
                    </a:lnTo>
                    <a:lnTo>
                      <a:pt x="198" y="124"/>
                    </a:lnTo>
                    <a:lnTo>
                      <a:pt x="200" y="128"/>
                    </a:lnTo>
                    <a:lnTo>
                      <a:pt x="206" y="130"/>
                    </a:lnTo>
                    <a:lnTo>
                      <a:pt x="206" y="138"/>
                    </a:lnTo>
                    <a:lnTo>
                      <a:pt x="214" y="140"/>
                    </a:lnTo>
                    <a:lnTo>
                      <a:pt x="220" y="144"/>
                    </a:lnTo>
                    <a:lnTo>
                      <a:pt x="222" y="152"/>
                    </a:lnTo>
                    <a:lnTo>
                      <a:pt x="220" y="158"/>
                    </a:lnTo>
                    <a:lnTo>
                      <a:pt x="218" y="164"/>
                    </a:lnTo>
                    <a:lnTo>
                      <a:pt x="218" y="168"/>
                    </a:lnTo>
                    <a:lnTo>
                      <a:pt x="216" y="172"/>
                    </a:lnTo>
                    <a:lnTo>
                      <a:pt x="220" y="178"/>
                    </a:lnTo>
                    <a:lnTo>
                      <a:pt x="212" y="176"/>
                    </a:lnTo>
                    <a:lnTo>
                      <a:pt x="202" y="172"/>
                    </a:lnTo>
                    <a:lnTo>
                      <a:pt x="196" y="166"/>
                    </a:lnTo>
                    <a:lnTo>
                      <a:pt x="192" y="164"/>
                    </a:lnTo>
                    <a:lnTo>
                      <a:pt x="192" y="162"/>
                    </a:lnTo>
                    <a:lnTo>
                      <a:pt x="188" y="160"/>
                    </a:lnTo>
                    <a:lnTo>
                      <a:pt x="182" y="158"/>
                    </a:lnTo>
                    <a:lnTo>
                      <a:pt x="170" y="158"/>
                    </a:lnTo>
                    <a:lnTo>
                      <a:pt x="172" y="160"/>
                    </a:lnTo>
                    <a:lnTo>
                      <a:pt x="180" y="168"/>
                    </a:lnTo>
                    <a:lnTo>
                      <a:pt x="196" y="182"/>
                    </a:lnTo>
                    <a:lnTo>
                      <a:pt x="194" y="188"/>
                    </a:lnTo>
                    <a:lnTo>
                      <a:pt x="190" y="190"/>
                    </a:lnTo>
                    <a:lnTo>
                      <a:pt x="184" y="188"/>
                    </a:lnTo>
                    <a:lnTo>
                      <a:pt x="174" y="184"/>
                    </a:lnTo>
                    <a:lnTo>
                      <a:pt x="160" y="176"/>
                    </a:lnTo>
                    <a:lnTo>
                      <a:pt x="134" y="176"/>
                    </a:lnTo>
                    <a:lnTo>
                      <a:pt x="132" y="172"/>
                    </a:lnTo>
                    <a:lnTo>
                      <a:pt x="134" y="170"/>
                    </a:lnTo>
                    <a:lnTo>
                      <a:pt x="134" y="168"/>
                    </a:lnTo>
                    <a:lnTo>
                      <a:pt x="134" y="164"/>
                    </a:lnTo>
                    <a:lnTo>
                      <a:pt x="134" y="160"/>
                    </a:lnTo>
                    <a:lnTo>
                      <a:pt x="134" y="158"/>
                    </a:lnTo>
                    <a:lnTo>
                      <a:pt x="132" y="158"/>
                    </a:lnTo>
                    <a:lnTo>
                      <a:pt x="124" y="152"/>
                    </a:lnTo>
                    <a:lnTo>
                      <a:pt x="120" y="148"/>
                    </a:lnTo>
                    <a:lnTo>
                      <a:pt x="120" y="144"/>
                    </a:lnTo>
                    <a:lnTo>
                      <a:pt x="102" y="144"/>
                    </a:lnTo>
                    <a:lnTo>
                      <a:pt x="94" y="144"/>
                    </a:lnTo>
                    <a:lnTo>
                      <a:pt x="88" y="146"/>
                    </a:lnTo>
                    <a:lnTo>
                      <a:pt x="78" y="148"/>
                    </a:lnTo>
                    <a:lnTo>
                      <a:pt x="70" y="150"/>
                    </a:lnTo>
                    <a:lnTo>
                      <a:pt x="62" y="148"/>
                    </a:lnTo>
                    <a:lnTo>
                      <a:pt x="60" y="146"/>
                    </a:lnTo>
                    <a:lnTo>
                      <a:pt x="60" y="144"/>
                    </a:lnTo>
                    <a:lnTo>
                      <a:pt x="60" y="142"/>
                    </a:lnTo>
                    <a:lnTo>
                      <a:pt x="62" y="138"/>
                    </a:lnTo>
                    <a:lnTo>
                      <a:pt x="70" y="136"/>
                    </a:lnTo>
                    <a:lnTo>
                      <a:pt x="86" y="128"/>
                    </a:lnTo>
                    <a:lnTo>
                      <a:pt x="88" y="132"/>
                    </a:lnTo>
                    <a:lnTo>
                      <a:pt x="92" y="134"/>
                    </a:lnTo>
                    <a:lnTo>
                      <a:pt x="104" y="134"/>
                    </a:lnTo>
                    <a:lnTo>
                      <a:pt x="114" y="132"/>
                    </a:lnTo>
                    <a:lnTo>
                      <a:pt x="116" y="130"/>
                    </a:lnTo>
                    <a:lnTo>
                      <a:pt x="120" y="128"/>
                    </a:lnTo>
                    <a:lnTo>
                      <a:pt x="122" y="126"/>
                    </a:lnTo>
                    <a:lnTo>
                      <a:pt x="122" y="120"/>
                    </a:lnTo>
                    <a:lnTo>
                      <a:pt x="134" y="116"/>
                    </a:lnTo>
                    <a:lnTo>
                      <a:pt x="142" y="112"/>
                    </a:lnTo>
                    <a:lnTo>
                      <a:pt x="162" y="98"/>
                    </a:lnTo>
                    <a:lnTo>
                      <a:pt x="152" y="84"/>
                    </a:lnTo>
                    <a:lnTo>
                      <a:pt x="148" y="82"/>
                    </a:lnTo>
                    <a:lnTo>
                      <a:pt x="142" y="80"/>
                    </a:lnTo>
                    <a:lnTo>
                      <a:pt x="142" y="76"/>
                    </a:lnTo>
                    <a:lnTo>
                      <a:pt x="128" y="76"/>
                    </a:lnTo>
                    <a:lnTo>
                      <a:pt x="130" y="74"/>
                    </a:lnTo>
                    <a:lnTo>
                      <a:pt x="134" y="74"/>
                    </a:lnTo>
                    <a:lnTo>
                      <a:pt x="134" y="66"/>
                    </a:lnTo>
                    <a:lnTo>
                      <a:pt x="130" y="64"/>
                    </a:lnTo>
                    <a:lnTo>
                      <a:pt x="126" y="62"/>
                    </a:lnTo>
                    <a:lnTo>
                      <a:pt x="118" y="56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4" y="58"/>
                    </a:lnTo>
                    <a:lnTo>
                      <a:pt x="100" y="62"/>
                    </a:lnTo>
                    <a:lnTo>
                      <a:pt x="96" y="64"/>
                    </a:lnTo>
                    <a:lnTo>
                      <a:pt x="92" y="66"/>
                    </a:lnTo>
                    <a:lnTo>
                      <a:pt x="88" y="66"/>
                    </a:lnTo>
                    <a:lnTo>
                      <a:pt x="88" y="64"/>
                    </a:lnTo>
                    <a:lnTo>
                      <a:pt x="88" y="56"/>
                    </a:lnTo>
                    <a:lnTo>
                      <a:pt x="76" y="58"/>
                    </a:lnTo>
                    <a:lnTo>
                      <a:pt x="64" y="58"/>
                    </a:lnTo>
                    <a:lnTo>
                      <a:pt x="36" y="56"/>
                    </a:lnTo>
                    <a:lnTo>
                      <a:pt x="32" y="56"/>
                    </a:lnTo>
                    <a:lnTo>
                      <a:pt x="26" y="54"/>
                    </a:lnTo>
                    <a:lnTo>
                      <a:pt x="24" y="52"/>
                    </a:lnTo>
                    <a:lnTo>
                      <a:pt x="22" y="46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6" y="40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32" y="10"/>
                    </a:lnTo>
                    <a:lnTo>
                      <a:pt x="56" y="6"/>
                    </a:lnTo>
                    <a:lnTo>
                      <a:pt x="64" y="4"/>
                    </a:lnTo>
                    <a:lnTo>
                      <a:pt x="72" y="0"/>
                    </a:lnTo>
                    <a:lnTo>
                      <a:pt x="82" y="0"/>
                    </a:lnTo>
                    <a:lnTo>
                      <a:pt x="78" y="6"/>
                    </a:lnTo>
                    <a:lnTo>
                      <a:pt x="72" y="8"/>
                    </a:lnTo>
                    <a:lnTo>
                      <a:pt x="62" y="12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8" y="28"/>
                    </a:lnTo>
                    <a:lnTo>
                      <a:pt x="56" y="28"/>
                    </a:lnTo>
                    <a:lnTo>
                      <a:pt x="60" y="24"/>
                    </a:lnTo>
                    <a:lnTo>
                      <a:pt x="64" y="18"/>
                    </a:lnTo>
                    <a:lnTo>
                      <a:pt x="70" y="14"/>
                    </a:lnTo>
                    <a:lnTo>
                      <a:pt x="76" y="12"/>
                    </a:lnTo>
                    <a:lnTo>
                      <a:pt x="94" y="6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5" name="Freeform 57"/>
              <p:cNvSpPr/>
              <p:nvPr/>
            </p:nvSpPr>
            <p:spPr bwMode="auto">
              <a:xfrm>
                <a:off x="3303675" y="2630901"/>
                <a:ext cx="47278" cy="29203"/>
              </a:xfrm>
              <a:custGeom>
                <a:avLst/>
                <a:gdLst>
                  <a:gd name="T0" fmla="*/ 2147483647 w 32"/>
                  <a:gd name="T1" fmla="*/ 2147483647 h 18"/>
                  <a:gd name="T2" fmla="*/ 2147483647 w 32"/>
                  <a:gd name="T3" fmla="*/ 0 h 18"/>
                  <a:gd name="T4" fmla="*/ 2147483647 w 32"/>
                  <a:gd name="T5" fmla="*/ 0 h 18"/>
                  <a:gd name="T6" fmla="*/ 2147483647 w 32"/>
                  <a:gd name="T7" fmla="*/ 2147483647 h 18"/>
                  <a:gd name="T8" fmla="*/ 2147483647 w 32"/>
                  <a:gd name="T9" fmla="*/ 2147483647 h 18"/>
                  <a:gd name="T10" fmla="*/ 2147483647 w 32"/>
                  <a:gd name="T11" fmla="*/ 2147483647 h 18"/>
                  <a:gd name="T12" fmla="*/ 2147483647 w 32"/>
                  <a:gd name="T13" fmla="*/ 2147483647 h 18"/>
                  <a:gd name="T14" fmla="*/ 2147483647 w 32"/>
                  <a:gd name="T15" fmla="*/ 2147483647 h 18"/>
                  <a:gd name="T16" fmla="*/ 2147483647 w 32"/>
                  <a:gd name="T17" fmla="*/ 2147483647 h 18"/>
                  <a:gd name="T18" fmla="*/ 2147483647 w 32"/>
                  <a:gd name="T19" fmla="*/ 2147483647 h 18"/>
                  <a:gd name="T20" fmla="*/ 0 w 32"/>
                  <a:gd name="T21" fmla="*/ 2147483647 h 18"/>
                  <a:gd name="T22" fmla="*/ 2147483647 w 32"/>
                  <a:gd name="T23" fmla="*/ 2147483647 h 18"/>
                  <a:gd name="T24" fmla="*/ 2147483647 w 32"/>
                  <a:gd name="T25" fmla="*/ 2147483647 h 18"/>
                  <a:gd name="T26" fmla="*/ 2147483647 w 32"/>
                  <a:gd name="T27" fmla="*/ 2147483647 h 18"/>
                  <a:gd name="T28" fmla="*/ 2147483647 w 32"/>
                  <a:gd name="T29" fmla="*/ 2147483647 h 18"/>
                  <a:gd name="T30" fmla="*/ 2147483647 w 32"/>
                  <a:gd name="T31" fmla="*/ 0 h 18"/>
                  <a:gd name="T32" fmla="*/ 2147483647 w 32"/>
                  <a:gd name="T33" fmla="*/ 2147483647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"/>
                  <a:gd name="T52" fmla="*/ 0 h 18"/>
                  <a:gd name="T53" fmla="*/ 32 w 32"/>
                  <a:gd name="T54" fmla="*/ 18 h 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" h="18">
                    <a:moveTo>
                      <a:pt x="16" y="2"/>
                    </a:moveTo>
                    <a:lnTo>
                      <a:pt x="28" y="0"/>
                    </a:lnTo>
                    <a:lnTo>
                      <a:pt x="30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4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8" y="6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6" name="Freeform 59"/>
              <p:cNvSpPr/>
              <p:nvPr/>
            </p:nvSpPr>
            <p:spPr bwMode="auto">
              <a:xfrm>
                <a:off x="1955689" y="3152587"/>
                <a:ext cx="1276492" cy="687615"/>
              </a:xfrm>
              <a:custGeom>
                <a:avLst/>
                <a:gdLst>
                  <a:gd name="T0" fmla="*/ 2147483647 w 872"/>
                  <a:gd name="T1" fmla="*/ 2147483647 h 434"/>
                  <a:gd name="T2" fmla="*/ 2147483647 w 872"/>
                  <a:gd name="T3" fmla="*/ 2147483647 h 434"/>
                  <a:gd name="T4" fmla="*/ 2147483647 w 872"/>
                  <a:gd name="T5" fmla="*/ 2147483647 h 434"/>
                  <a:gd name="T6" fmla="*/ 2147483647 w 872"/>
                  <a:gd name="T7" fmla="*/ 2147483647 h 434"/>
                  <a:gd name="T8" fmla="*/ 2147483647 w 872"/>
                  <a:gd name="T9" fmla="*/ 2147483647 h 434"/>
                  <a:gd name="T10" fmla="*/ 2147483647 w 872"/>
                  <a:gd name="T11" fmla="*/ 2147483647 h 434"/>
                  <a:gd name="T12" fmla="*/ 2147483647 w 872"/>
                  <a:gd name="T13" fmla="*/ 2147483647 h 434"/>
                  <a:gd name="T14" fmla="*/ 2147483647 w 872"/>
                  <a:gd name="T15" fmla="*/ 2147483647 h 434"/>
                  <a:gd name="T16" fmla="*/ 2147483647 w 872"/>
                  <a:gd name="T17" fmla="*/ 2147483647 h 434"/>
                  <a:gd name="T18" fmla="*/ 2147483647 w 872"/>
                  <a:gd name="T19" fmla="*/ 2147483647 h 434"/>
                  <a:gd name="T20" fmla="*/ 2147483647 w 872"/>
                  <a:gd name="T21" fmla="*/ 2147483647 h 434"/>
                  <a:gd name="T22" fmla="*/ 2147483647 w 872"/>
                  <a:gd name="T23" fmla="*/ 2147483647 h 434"/>
                  <a:gd name="T24" fmla="*/ 2147483647 w 872"/>
                  <a:gd name="T25" fmla="*/ 2147483647 h 434"/>
                  <a:gd name="T26" fmla="*/ 2147483647 w 872"/>
                  <a:gd name="T27" fmla="*/ 2147483647 h 434"/>
                  <a:gd name="T28" fmla="*/ 2147483647 w 872"/>
                  <a:gd name="T29" fmla="*/ 2147483647 h 434"/>
                  <a:gd name="T30" fmla="*/ 2147483647 w 872"/>
                  <a:gd name="T31" fmla="*/ 2147483647 h 434"/>
                  <a:gd name="T32" fmla="*/ 2147483647 w 872"/>
                  <a:gd name="T33" fmla="*/ 2147483647 h 434"/>
                  <a:gd name="T34" fmla="*/ 2147483647 w 872"/>
                  <a:gd name="T35" fmla="*/ 2147483647 h 434"/>
                  <a:gd name="T36" fmla="*/ 2147483647 w 872"/>
                  <a:gd name="T37" fmla="*/ 2147483647 h 434"/>
                  <a:gd name="T38" fmla="*/ 2147483647 w 872"/>
                  <a:gd name="T39" fmla="*/ 2147483647 h 434"/>
                  <a:gd name="T40" fmla="*/ 2147483647 w 872"/>
                  <a:gd name="T41" fmla="*/ 2147483647 h 434"/>
                  <a:gd name="T42" fmla="*/ 2147483647 w 872"/>
                  <a:gd name="T43" fmla="*/ 2147483647 h 434"/>
                  <a:gd name="T44" fmla="*/ 2147483647 w 872"/>
                  <a:gd name="T45" fmla="*/ 2147483647 h 434"/>
                  <a:gd name="T46" fmla="*/ 2147483647 w 872"/>
                  <a:gd name="T47" fmla="*/ 2147483647 h 434"/>
                  <a:gd name="T48" fmla="*/ 2147483647 w 872"/>
                  <a:gd name="T49" fmla="*/ 2147483647 h 434"/>
                  <a:gd name="T50" fmla="*/ 2147483647 w 872"/>
                  <a:gd name="T51" fmla="*/ 2147483647 h 434"/>
                  <a:gd name="T52" fmla="*/ 2147483647 w 872"/>
                  <a:gd name="T53" fmla="*/ 2147483647 h 434"/>
                  <a:gd name="T54" fmla="*/ 2147483647 w 872"/>
                  <a:gd name="T55" fmla="*/ 2147483647 h 434"/>
                  <a:gd name="T56" fmla="*/ 2147483647 w 872"/>
                  <a:gd name="T57" fmla="*/ 2147483647 h 434"/>
                  <a:gd name="T58" fmla="*/ 2147483647 w 872"/>
                  <a:gd name="T59" fmla="*/ 2147483647 h 434"/>
                  <a:gd name="T60" fmla="*/ 2147483647 w 872"/>
                  <a:gd name="T61" fmla="*/ 2147483647 h 434"/>
                  <a:gd name="T62" fmla="*/ 2147483647 w 872"/>
                  <a:gd name="T63" fmla="*/ 2147483647 h 434"/>
                  <a:gd name="T64" fmla="*/ 2147483647 w 872"/>
                  <a:gd name="T65" fmla="*/ 2147483647 h 434"/>
                  <a:gd name="T66" fmla="*/ 2147483647 w 872"/>
                  <a:gd name="T67" fmla="*/ 2147483647 h 434"/>
                  <a:gd name="T68" fmla="*/ 2147483647 w 872"/>
                  <a:gd name="T69" fmla="*/ 2147483647 h 434"/>
                  <a:gd name="T70" fmla="*/ 2147483647 w 872"/>
                  <a:gd name="T71" fmla="*/ 2147483647 h 434"/>
                  <a:gd name="T72" fmla="*/ 2147483647 w 872"/>
                  <a:gd name="T73" fmla="*/ 2147483647 h 434"/>
                  <a:gd name="T74" fmla="*/ 2147483647 w 872"/>
                  <a:gd name="T75" fmla="*/ 2147483647 h 434"/>
                  <a:gd name="T76" fmla="*/ 2147483647 w 872"/>
                  <a:gd name="T77" fmla="*/ 2147483647 h 434"/>
                  <a:gd name="T78" fmla="*/ 2147483647 w 872"/>
                  <a:gd name="T79" fmla="*/ 2147483647 h 434"/>
                  <a:gd name="T80" fmla="*/ 2147483647 w 872"/>
                  <a:gd name="T81" fmla="*/ 2147483647 h 434"/>
                  <a:gd name="T82" fmla="*/ 2147483647 w 872"/>
                  <a:gd name="T83" fmla="*/ 2147483647 h 434"/>
                  <a:gd name="T84" fmla="*/ 2147483647 w 872"/>
                  <a:gd name="T85" fmla="*/ 2147483647 h 434"/>
                  <a:gd name="T86" fmla="*/ 2147483647 w 872"/>
                  <a:gd name="T87" fmla="*/ 2147483647 h 434"/>
                  <a:gd name="T88" fmla="*/ 2147483647 w 872"/>
                  <a:gd name="T89" fmla="*/ 2147483647 h 434"/>
                  <a:gd name="T90" fmla="*/ 2147483647 w 872"/>
                  <a:gd name="T91" fmla="*/ 2147483647 h 434"/>
                  <a:gd name="T92" fmla="*/ 2147483647 w 872"/>
                  <a:gd name="T93" fmla="*/ 2147483647 h 434"/>
                  <a:gd name="T94" fmla="*/ 2147483647 w 872"/>
                  <a:gd name="T95" fmla="*/ 2147483647 h 434"/>
                  <a:gd name="T96" fmla="*/ 2147483647 w 872"/>
                  <a:gd name="T97" fmla="*/ 2147483647 h 434"/>
                  <a:gd name="T98" fmla="*/ 2147483647 w 872"/>
                  <a:gd name="T99" fmla="*/ 2147483647 h 434"/>
                  <a:gd name="T100" fmla="*/ 2147483647 w 872"/>
                  <a:gd name="T101" fmla="*/ 2147483647 h 434"/>
                  <a:gd name="T102" fmla="*/ 2147483647 w 872"/>
                  <a:gd name="T103" fmla="*/ 2147483647 h 434"/>
                  <a:gd name="T104" fmla="*/ 0 w 872"/>
                  <a:gd name="T105" fmla="*/ 2147483647 h 434"/>
                  <a:gd name="T106" fmla="*/ 2147483647 w 872"/>
                  <a:gd name="T107" fmla="*/ 2147483647 h 434"/>
                  <a:gd name="T108" fmla="*/ 2147483647 w 872"/>
                  <a:gd name="T109" fmla="*/ 2147483647 h 43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872"/>
                  <a:gd name="T166" fmla="*/ 0 h 434"/>
                  <a:gd name="T167" fmla="*/ 872 w 872"/>
                  <a:gd name="T168" fmla="*/ 434 h 43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872" h="434">
                    <a:moveTo>
                      <a:pt x="4" y="226"/>
                    </a:moveTo>
                    <a:lnTo>
                      <a:pt x="4" y="228"/>
                    </a:lnTo>
                    <a:lnTo>
                      <a:pt x="4" y="230"/>
                    </a:lnTo>
                    <a:lnTo>
                      <a:pt x="2" y="236"/>
                    </a:lnTo>
                    <a:lnTo>
                      <a:pt x="4" y="244"/>
                    </a:lnTo>
                    <a:lnTo>
                      <a:pt x="6" y="254"/>
                    </a:lnTo>
                    <a:lnTo>
                      <a:pt x="14" y="260"/>
                    </a:lnTo>
                    <a:lnTo>
                      <a:pt x="26" y="264"/>
                    </a:lnTo>
                    <a:lnTo>
                      <a:pt x="30" y="266"/>
                    </a:lnTo>
                    <a:lnTo>
                      <a:pt x="32" y="268"/>
                    </a:lnTo>
                    <a:lnTo>
                      <a:pt x="40" y="278"/>
                    </a:lnTo>
                    <a:lnTo>
                      <a:pt x="44" y="290"/>
                    </a:lnTo>
                    <a:lnTo>
                      <a:pt x="46" y="300"/>
                    </a:lnTo>
                    <a:lnTo>
                      <a:pt x="66" y="298"/>
                    </a:lnTo>
                    <a:lnTo>
                      <a:pt x="74" y="298"/>
                    </a:lnTo>
                    <a:lnTo>
                      <a:pt x="80" y="300"/>
                    </a:lnTo>
                    <a:lnTo>
                      <a:pt x="124" y="326"/>
                    </a:lnTo>
                    <a:lnTo>
                      <a:pt x="174" y="326"/>
                    </a:lnTo>
                    <a:lnTo>
                      <a:pt x="178" y="316"/>
                    </a:lnTo>
                    <a:lnTo>
                      <a:pt x="194" y="318"/>
                    </a:lnTo>
                    <a:lnTo>
                      <a:pt x="198" y="318"/>
                    </a:lnTo>
                    <a:lnTo>
                      <a:pt x="204" y="316"/>
                    </a:lnTo>
                    <a:lnTo>
                      <a:pt x="206" y="324"/>
                    </a:lnTo>
                    <a:lnTo>
                      <a:pt x="212" y="328"/>
                    </a:lnTo>
                    <a:lnTo>
                      <a:pt x="216" y="332"/>
                    </a:lnTo>
                    <a:lnTo>
                      <a:pt x="220" y="336"/>
                    </a:lnTo>
                    <a:lnTo>
                      <a:pt x="224" y="356"/>
                    </a:lnTo>
                    <a:lnTo>
                      <a:pt x="226" y="360"/>
                    </a:lnTo>
                    <a:lnTo>
                      <a:pt x="230" y="364"/>
                    </a:lnTo>
                    <a:lnTo>
                      <a:pt x="234" y="366"/>
                    </a:lnTo>
                    <a:lnTo>
                      <a:pt x="238" y="366"/>
                    </a:lnTo>
                    <a:lnTo>
                      <a:pt x="244" y="364"/>
                    </a:lnTo>
                    <a:lnTo>
                      <a:pt x="250" y="360"/>
                    </a:lnTo>
                    <a:lnTo>
                      <a:pt x="254" y="354"/>
                    </a:lnTo>
                    <a:lnTo>
                      <a:pt x="256" y="354"/>
                    </a:lnTo>
                    <a:lnTo>
                      <a:pt x="262" y="354"/>
                    </a:lnTo>
                    <a:lnTo>
                      <a:pt x="270" y="354"/>
                    </a:lnTo>
                    <a:lnTo>
                      <a:pt x="276" y="358"/>
                    </a:lnTo>
                    <a:lnTo>
                      <a:pt x="278" y="366"/>
                    </a:lnTo>
                    <a:lnTo>
                      <a:pt x="282" y="374"/>
                    </a:lnTo>
                    <a:lnTo>
                      <a:pt x="286" y="392"/>
                    </a:lnTo>
                    <a:lnTo>
                      <a:pt x="288" y="408"/>
                    </a:lnTo>
                    <a:lnTo>
                      <a:pt x="290" y="412"/>
                    </a:lnTo>
                    <a:lnTo>
                      <a:pt x="294" y="414"/>
                    </a:lnTo>
                    <a:lnTo>
                      <a:pt x="302" y="420"/>
                    </a:lnTo>
                    <a:lnTo>
                      <a:pt x="320" y="426"/>
                    </a:lnTo>
                    <a:lnTo>
                      <a:pt x="322" y="426"/>
                    </a:lnTo>
                    <a:lnTo>
                      <a:pt x="322" y="408"/>
                    </a:lnTo>
                    <a:lnTo>
                      <a:pt x="322" y="402"/>
                    </a:lnTo>
                    <a:lnTo>
                      <a:pt x="324" y="394"/>
                    </a:lnTo>
                    <a:lnTo>
                      <a:pt x="328" y="388"/>
                    </a:lnTo>
                    <a:lnTo>
                      <a:pt x="332" y="382"/>
                    </a:lnTo>
                    <a:lnTo>
                      <a:pt x="338" y="378"/>
                    </a:lnTo>
                    <a:lnTo>
                      <a:pt x="340" y="374"/>
                    </a:lnTo>
                    <a:lnTo>
                      <a:pt x="342" y="370"/>
                    </a:lnTo>
                    <a:lnTo>
                      <a:pt x="350" y="370"/>
                    </a:lnTo>
                    <a:lnTo>
                      <a:pt x="358" y="368"/>
                    </a:lnTo>
                    <a:lnTo>
                      <a:pt x="370" y="360"/>
                    </a:lnTo>
                    <a:lnTo>
                      <a:pt x="372" y="358"/>
                    </a:lnTo>
                    <a:lnTo>
                      <a:pt x="374" y="356"/>
                    </a:lnTo>
                    <a:lnTo>
                      <a:pt x="374" y="354"/>
                    </a:lnTo>
                    <a:lnTo>
                      <a:pt x="378" y="352"/>
                    </a:lnTo>
                    <a:lnTo>
                      <a:pt x="384" y="354"/>
                    </a:lnTo>
                    <a:lnTo>
                      <a:pt x="386" y="352"/>
                    </a:lnTo>
                    <a:lnTo>
                      <a:pt x="386" y="350"/>
                    </a:lnTo>
                    <a:lnTo>
                      <a:pt x="388" y="348"/>
                    </a:lnTo>
                    <a:lnTo>
                      <a:pt x="392" y="348"/>
                    </a:lnTo>
                    <a:lnTo>
                      <a:pt x="398" y="348"/>
                    </a:lnTo>
                    <a:lnTo>
                      <a:pt x="404" y="350"/>
                    </a:lnTo>
                    <a:lnTo>
                      <a:pt x="408" y="352"/>
                    </a:lnTo>
                    <a:lnTo>
                      <a:pt x="414" y="354"/>
                    </a:lnTo>
                    <a:lnTo>
                      <a:pt x="418" y="352"/>
                    </a:lnTo>
                    <a:lnTo>
                      <a:pt x="424" y="352"/>
                    </a:lnTo>
                    <a:lnTo>
                      <a:pt x="430" y="356"/>
                    </a:lnTo>
                    <a:lnTo>
                      <a:pt x="434" y="358"/>
                    </a:lnTo>
                    <a:lnTo>
                      <a:pt x="440" y="360"/>
                    </a:lnTo>
                    <a:lnTo>
                      <a:pt x="444" y="358"/>
                    </a:lnTo>
                    <a:lnTo>
                      <a:pt x="450" y="356"/>
                    </a:lnTo>
                    <a:lnTo>
                      <a:pt x="452" y="358"/>
                    </a:lnTo>
                    <a:lnTo>
                      <a:pt x="454" y="360"/>
                    </a:lnTo>
                    <a:lnTo>
                      <a:pt x="456" y="362"/>
                    </a:lnTo>
                    <a:lnTo>
                      <a:pt x="460" y="362"/>
                    </a:lnTo>
                    <a:lnTo>
                      <a:pt x="462" y="362"/>
                    </a:lnTo>
                    <a:lnTo>
                      <a:pt x="462" y="358"/>
                    </a:lnTo>
                    <a:lnTo>
                      <a:pt x="458" y="356"/>
                    </a:lnTo>
                    <a:lnTo>
                      <a:pt x="456" y="354"/>
                    </a:lnTo>
                    <a:lnTo>
                      <a:pt x="456" y="340"/>
                    </a:lnTo>
                    <a:lnTo>
                      <a:pt x="466" y="338"/>
                    </a:lnTo>
                    <a:lnTo>
                      <a:pt x="474" y="336"/>
                    </a:lnTo>
                    <a:lnTo>
                      <a:pt x="486" y="340"/>
                    </a:lnTo>
                    <a:lnTo>
                      <a:pt x="490" y="338"/>
                    </a:lnTo>
                    <a:lnTo>
                      <a:pt x="494" y="336"/>
                    </a:lnTo>
                    <a:lnTo>
                      <a:pt x="510" y="336"/>
                    </a:lnTo>
                    <a:lnTo>
                      <a:pt x="512" y="338"/>
                    </a:lnTo>
                    <a:lnTo>
                      <a:pt x="516" y="340"/>
                    </a:lnTo>
                    <a:lnTo>
                      <a:pt x="522" y="342"/>
                    </a:lnTo>
                    <a:lnTo>
                      <a:pt x="524" y="346"/>
                    </a:lnTo>
                    <a:lnTo>
                      <a:pt x="524" y="348"/>
                    </a:lnTo>
                    <a:lnTo>
                      <a:pt x="524" y="352"/>
                    </a:lnTo>
                    <a:lnTo>
                      <a:pt x="530" y="350"/>
                    </a:lnTo>
                    <a:lnTo>
                      <a:pt x="532" y="348"/>
                    </a:lnTo>
                    <a:lnTo>
                      <a:pt x="542" y="344"/>
                    </a:lnTo>
                    <a:lnTo>
                      <a:pt x="550" y="346"/>
                    </a:lnTo>
                    <a:lnTo>
                      <a:pt x="552" y="350"/>
                    </a:lnTo>
                    <a:lnTo>
                      <a:pt x="552" y="354"/>
                    </a:lnTo>
                    <a:lnTo>
                      <a:pt x="554" y="356"/>
                    </a:lnTo>
                    <a:lnTo>
                      <a:pt x="556" y="360"/>
                    </a:lnTo>
                    <a:lnTo>
                      <a:pt x="558" y="362"/>
                    </a:lnTo>
                    <a:lnTo>
                      <a:pt x="562" y="364"/>
                    </a:lnTo>
                    <a:lnTo>
                      <a:pt x="560" y="370"/>
                    </a:lnTo>
                    <a:lnTo>
                      <a:pt x="558" y="372"/>
                    </a:lnTo>
                    <a:lnTo>
                      <a:pt x="556" y="376"/>
                    </a:lnTo>
                    <a:lnTo>
                      <a:pt x="556" y="380"/>
                    </a:lnTo>
                    <a:lnTo>
                      <a:pt x="558" y="382"/>
                    </a:lnTo>
                    <a:lnTo>
                      <a:pt x="560" y="386"/>
                    </a:lnTo>
                    <a:lnTo>
                      <a:pt x="558" y="388"/>
                    </a:lnTo>
                    <a:lnTo>
                      <a:pt x="558" y="390"/>
                    </a:lnTo>
                    <a:lnTo>
                      <a:pt x="558" y="400"/>
                    </a:lnTo>
                    <a:lnTo>
                      <a:pt x="564" y="408"/>
                    </a:lnTo>
                    <a:lnTo>
                      <a:pt x="564" y="416"/>
                    </a:lnTo>
                    <a:lnTo>
                      <a:pt x="566" y="422"/>
                    </a:lnTo>
                    <a:lnTo>
                      <a:pt x="570" y="428"/>
                    </a:lnTo>
                    <a:lnTo>
                      <a:pt x="574" y="432"/>
                    </a:lnTo>
                    <a:lnTo>
                      <a:pt x="578" y="434"/>
                    </a:lnTo>
                    <a:lnTo>
                      <a:pt x="584" y="434"/>
                    </a:lnTo>
                    <a:lnTo>
                      <a:pt x="584" y="428"/>
                    </a:lnTo>
                    <a:lnTo>
                      <a:pt x="588" y="420"/>
                    </a:lnTo>
                    <a:lnTo>
                      <a:pt x="590" y="414"/>
                    </a:lnTo>
                    <a:lnTo>
                      <a:pt x="592" y="408"/>
                    </a:lnTo>
                    <a:lnTo>
                      <a:pt x="592" y="398"/>
                    </a:lnTo>
                    <a:lnTo>
                      <a:pt x="594" y="388"/>
                    </a:lnTo>
                    <a:lnTo>
                      <a:pt x="592" y="380"/>
                    </a:lnTo>
                    <a:lnTo>
                      <a:pt x="588" y="370"/>
                    </a:lnTo>
                    <a:lnTo>
                      <a:pt x="586" y="358"/>
                    </a:lnTo>
                    <a:lnTo>
                      <a:pt x="584" y="348"/>
                    </a:lnTo>
                    <a:lnTo>
                      <a:pt x="586" y="332"/>
                    </a:lnTo>
                    <a:lnTo>
                      <a:pt x="590" y="322"/>
                    </a:lnTo>
                    <a:lnTo>
                      <a:pt x="598" y="310"/>
                    </a:lnTo>
                    <a:lnTo>
                      <a:pt x="606" y="300"/>
                    </a:lnTo>
                    <a:lnTo>
                      <a:pt x="608" y="300"/>
                    </a:lnTo>
                    <a:lnTo>
                      <a:pt x="612" y="298"/>
                    </a:lnTo>
                    <a:lnTo>
                      <a:pt x="616" y="296"/>
                    </a:lnTo>
                    <a:lnTo>
                      <a:pt x="618" y="294"/>
                    </a:lnTo>
                    <a:lnTo>
                      <a:pt x="624" y="292"/>
                    </a:lnTo>
                    <a:lnTo>
                      <a:pt x="626" y="290"/>
                    </a:lnTo>
                    <a:lnTo>
                      <a:pt x="632" y="282"/>
                    </a:lnTo>
                    <a:lnTo>
                      <a:pt x="634" y="276"/>
                    </a:lnTo>
                    <a:lnTo>
                      <a:pt x="638" y="274"/>
                    </a:lnTo>
                    <a:lnTo>
                      <a:pt x="644" y="274"/>
                    </a:lnTo>
                    <a:lnTo>
                      <a:pt x="644" y="272"/>
                    </a:lnTo>
                    <a:lnTo>
                      <a:pt x="646" y="272"/>
                    </a:lnTo>
                    <a:lnTo>
                      <a:pt x="650" y="272"/>
                    </a:lnTo>
                    <a:lnTo>
                      <a:pt x="654" y="268"/>
                    </a:lnTo>
                    <a:lnTo>
                      <a:pt x="658" y="264"/>
                    </a:lnTo>
                    <a:lnTo>
                      <a:pt x="660" y="260"/>
                    </a:lnTo>
                    <a:lnTo>
                      <a:pt x="668" y="258"/>
                    </a:lnTo>
                    <a:lnTo>
                      <a:pt x="672" y="258"/>
                    </a:lnTo>
                    <a:lnTo>
                      <a:pt x="678" y="254"/>
                    </a:lnTo>
                    <a:lnTo>
                      <a:pt x="676" y="250"/>
                    </a:lnTo>
                    <a:lnTo>
                      <a:pt x="678" y="246"/>
                    </a:lnTo>
                    <a:lnTo>
                      <a:pt x="688" y="244"/>
                    </a:lnTo>
                    <a:lnTo>
                      <a:pt x="690" y="242"/>
                    </a:lnTo>
                    <a:lnTo>
                      <a:pt x="692" y="240"/>
                    </a:lnTo>
                    <a:lnTo>
                      <a:pt x="696" y="238"/>
                    </a:lnTo>
                    <a:lnTo>
                      <a:pt x="698" y="234"/>
                    </a:lnTo>
                    <a:lnTo>
                      <a:pt x="696" y="230"/>
                    </a:lnTo>
                    <a:lnTo>
                      <a:pt x="696" y="226"/>
                    </a:lnTo>
                    <a:lnTo>
                      <a:pt x="694" y="222"/>
                    </a:lnTo>
                    <a:lnTo>
                      <a:pt x="692" y="218"/>
                    </a:lnTo>
                    <a:lnTo>
                      <a:pt x="690" y="216"/>
                    </a:lnTo>
                    <a:lnTo>
                      <a:pt x="688" y="214"/>
                    </a:lnTo>
                    <a:lnTo>
                      <a:pt x="694" y="214"/>
                    </a:lnTo>
                    <a:lnTo>
                      <a:pt x="692" y="214"/>
                    </a:lnTo>
                    <a:lnTo>
                      <a:pt x="692" y="212"/>
                    </a:lnTo>
                    <a:lnTo>
                      <a:pt x="694" y="208"/>
                    </a:lnTo>
                    <a:lnTo>
                      <a:pt x="700" y="210"/>
                    </a:lnTo>
                    <a:lnTo>
                      <a:pt x="704" y="208"/>
                    </a:lnTo>
                    <a:lnTo>
                      <a:pt x="706" y="206"/>
                    </a:lnTo>
                    <a:lnTo>
                      <a:pt x="706" y="198"/>
                    </a:lnTo>
                    <a:lnTo>
                      <a:pt x="702" y="190"/>
                    </a:lnTo>
                    <a:lnTo>
                      <a:pt x="702" y="188"/>
                    </a:lnTo>
                    <a:lnTo>
                      <a:pt x="706" y="192"/>
                    </a:lnTo>
                    <a:lnTo>
                      <a:pt x="708" y="196"/>
                    </a:lnTo>
                    <a:lnTo>
                      <a:pt x="714" y="196"/>
                    </a:lnTo>
                    <a:lnTo>
                      <a:pt x="716" y="194"/>
                    </a:lnTo>
                    <a:lnTo>
                      <a:pt x="718" y="188"/>
                    </a:lnTo>
                    <a:lnTo>
                      <a:pt x="718" y="168"/>
                    </a:lnTo>
                    <a:lnTo>
                      <a:pt x="718" y="172"/>
                    </a:lnTo>
                    <a:lnTo>
                      <a:pt x="718" y="174"/>
                    </a:lnTo>
                    <a:lnTo>
                      <a:pt x="720" y="174"/>
                    </a:lnTo>
                    <a:lnTo>
                      <a:pt x="720" y="178"/>
                    </a:lnTo>
                    <a:lnTo>
                      <a:pt x="722" y="182"/>
                    </a:lnTo>
                    <a:lnTo>
                      <a:pt x="726" y="176"/>
                    </a:lnTo>
                    <a:lnTo>
                      <a:pt x="732" y="172"/>
                    </a:lnTo>
                    <a:lnTo>
                      <a:pt x="734" y="172"/>
                    </a:lnTo>
                    <a:lnTo>
                      <a:pt x="740" y="164"/>
                    </a:lnTo>
                    <a:lnTo>
                      <a:pt x="744" y="158"/>
                    </a:lnTo>
                    <a:lnTo>
                      <a:pt x="742" y="150"/>
                    </a:lnTo>
                    <a:lnTo>
                      <a:pt x="744" y="148"/>
                    </a:lnTo>
                    <a:lnTo>
                      <a:pt x="746" y="146"/>
                    </a:lnTo>
                    <a:lnTo>
                      <a:pt x="756" y="146"/>
                    </a:lnTo>
                    <a:lnTo>
                      <a:pt x="766" y="146"/>
                    </a:lnTo>
                    <a:lnTo>
                      <a:pt x="770" y="142"/>
                    </a:lnTo>
                    <a:lnTo>
                      <a:pt x="752" y="142"/>
                    </a:lnTo>
                    <a:lnTo>
                      <a:pt x="760" y="140"/>
                    </a:lnTo>
                    <a:lnTo>
                      <a:pt x="770" y="140"/>
                    </a:lnTo>
                    <a:lnTo>
                      <a:pt x="776" y="138"/>
                    </a:lnTo>
                    <a:lnTo>
                      <a:pt x="786" y="134"/>
                    </a:lnTo>
                    <a:lnTo>
                      <a:pt x="790" y="132"/>
                    </a:lnTo>
                    <a:lnTo>
                      <a:pt x="792" y="130"/>
                    </a:lnTo>
                    <a:lnTo>
                      <a:pt x="802" y="132"/>
                    </a:lnTo>
                    <a:lnTo>
                      <a:pt x="808" y="130"/>
                    </a:lnTo>
                    <a:lnTo>
                      <a:pt x="812" y="128"/>
                    </a:lnTo>
                    <a:lnTo>
                      <a:pt x="810" y="124"/>
                    </a:lnTo>
                    <a:lnTo>
                      <a:pt x="808" y="126"/>
                    </a:lnTo>
                    <a:lnTo>
                      <a:pt x="806" y="128"/>
                    </a:lnTo>
                    <a:lnTo>
                      <a:pt x="800" y="128"/>
                    </a:lnTo>
                    <a:lnTo>
                      <a:pt x="802" y="126"/>
                    </a:lnTo>
                    <a:lnTo>
                      <a:pt x="802" y="122"/>
                    </a:lnTo>
                    <a:lnTo>
                      <a:pt x="800" y="118"/>
                    </a:lnTo>
                    <a:lnTo>
                      <a:pt x="802" y="112"/>
                    </a:lnTo>
                    <a:lnTo>
                      <a:pt x="804" y="108"/>
                    </a:lnTo>
                    <a:lnTo>
                      <a:pt x="806" y="104"/>
                    </a:lnTo>
                    <a:lnTo>
                      <a:pt x="808" y="98"/>
                    </a:lnTo>
                    <a:lnTo>
                      <a:pt x="814" y="94"/>
                    </a:lnTo>
                    <a:lnTo>
                      <a:pt x="822" y="90"/>
                    </a:lnTo>
                    <a:lnTo>
                      <a:pt x="838" y="84"/>
                    </a:lnTo>
                    <a:lnTo>
                      <a:pt x="854" y="80"/>
                    </a:lnTo>
                    <a:lnTo>
                      <a:pt x="870" y="74"/>
                    </a:lnTo>
                    <a:lnTo>
                      <a:pt x="864" y="54"/>
                    </a:lnTo>
                    <a:lnTo>
                      <a:pt x="864" y="50"/>
                    </a:lnTo>
                    <a:lnTo>
                      <a:pt x="866" y="46"/>
                    </a:lnTo>
                    <a:lnTo>
                      <a:pt x="872" y="38"/>
                    </a:lnTo>
                    <a:lnTo>
                      <a:pt x="852" y="32"/>
                    </a:lnTo>
                    <a:lnTo>
                      <a:pt x="846" y="34"/>
                    </a:lnTo>
                    <a:lnTo>
                      <a:pt x="840" y="38"/>
                    </a:lnTo>
                    <a:lnTo>
                      <a:pt x="830" y="52"/>
                    </a:lnTo>
                    <a:lnTo>
                      <a:pt x="824" y="58"/>
                    </a:lnTo>
                    <a:lnTo>
                      <a:pt x="820" y="66"/>
                    </a:lnTo>
                    <a:lnTo>
                      <a:pt x="814" y="70"/>
                    </a:lnTo>
                    <a:lnTo>
                      <a:pt x="804" y="72"/>
                    </a:lnTo>
                    <a:lnTo>
                      <a:pt x="798" y="74"/>
                    </a:lnTo>
                    <a:lnTo>
                      <a:pt x="766" y="74"/>
                    </a:lnTo>
                    <a:lnTo>
                      <a:pt x="758" y="78"/>
                    </a:lnTo>
                    <a:lnTo>
                      <a:pt x="750" y="80"/>
                    </a:lnTo>
                    <a:lnTo>
                      <a:pt x="738" y="90"/>
                    </a:lnTo>
                    <a:lnTo>
                      <a:pt x="724" y="100"/>
                    </a:lnTo>
                    <a:lnTo>
                      <a:pt x="718" y="102"/>
                    </a:lnTo>
                    <a:lnTo>
                      <a:pt x="712" y="104"/>
                    </a:lnTo>
                    <a:lnTo>
                      <a:pt x="706" y="102"/>
                    </a:lnTo>
                    <a:lnTo>
                      <a:pt x="700" y="100"/>
                    </a:lnTo>
                    <a:lnTo>
                      <a:pt x="694" y="100"/>
                    </a:lnTo>
                    <a:lnTo>
                      <a:pt x="692" y="102"/>
                    </a:lnTo>
                    <a:lnTo>
                      <a:pt x="688" y="106"/>
                    </a:lnTo>
                    <a:lnTo>
                      <a:pt x="686" y="110"/>
                    </a:lnTo>
                    <a:lnTo>
                      <a:pt x="684" y="116"/>
                    </a:lnTo>
                    <a:lnTo>
                      <a:pt x="672" y="122"/>
                    </a:lnTo>
                    <a:lnTo>
                      <a:pt x="658" y="128"/>
                    </a:lnTo>
                    <a:lnTo>
                      <a:pt x="642" y="134"/>
                    </a:lnTo>
                    <a:lnTo>
                      <a:pt x="632" y="136"/>
                    </a:lnTo>
                    <a:lnTo>
                      <a:pt x="622" y="134"/>
                    </a:lnTo>
                    <a:lnTo>
                      <a:pt x="618" y="134"/>
                    </a:lnTo>
                    <a:lnTo>
                      <a:pt x="618" y="132"/>
                    </a:lnTo>
                    <a:lnTo>
                      <a:pt x="618" y="126"/>
                    </a:lnTo>
                    <a:lnTo>
                      <a:pt x="622" y="122"/>
                    </a:lnTo>
                    <a:lnTo>
                      <a:pt x="630" y="118"/>
                    </a:lnTo>
                    <a:lnTo>
                      <a:pt x="636" y="112"/>
                    </a:lnTo>
                    <a:lnTo>
                      <a:pt x="640" y="108"/>
                    </a:lnTo>
                    <a:lnTo>
                      <a:pt x="640" y="106"/>
                    </a:lnTo>
                    <a:lnTo>
                      <a:pt x="638" y="104"/>
                    </a:lnTo>
                    <a:lnTo>
                      <a:pt x="636" y="102"/>
                    </a:lnTo>
                    <a:lnTo>
                      <a:pt x="638" y="96"/>
                    </a:lnTo>
                    <a:lnTo>
                      <a:pt x="636" y="94"/>
                    </a:lnTo>
                    <a:lnTo>
                      <a:pt x="634" y="88"/>
                    </a:lnTo>
                    <a:lnTo>
                      <a:pt x="632" y="92"/>
                    </a:lnTo>
                    <a:lnTo>
                      <a:pt x="630" y="96"/>
                    </a:lnTo>
                    <a:lnTo>
                      <a:pt x="622" y="96"/>
                    </a:lnTo>
                    <a:lnTo>
                      <a:pt x="626" y="90"/>
                    </a:lnTo>
                    <a:lnTo>
                      <a:pt x="632" y="86"/>
                    </a:lnTo>
                    <a:lnTo>
                      <a:pt x="634" y="80"/>
                    </a:lnTo>
                    <a:lnTo>
                      <a:pt x="636" y="72"/>
                    </a:lnTo>
                    <a:lnTo>
                      <a:pt x="636" y="68"/>
                    </a:lnTo>
                    <a:lnTo>
                      <a:pt x="632" y="66"/>
                    </a:lnTo>
                    <a:lnTo>
                      <a:pt x="630" y="64"/>
                    </a:lnTo>
                    <a:lnTo>
                      <a:pt x="622" y="64"/>
                    </a:lnTo>
                    <a:lnTo>
                      <a:pt x="618" y="64"/>
                    </a:lnTo>
                    <a:lnTo>
                      <a:pt x="610" y="72"/>
                    </a:lnTo>
                    <a:lnTo>
                      <a:pt x="602" y="78"/>
                    </a:lnTo>
                    <a:lnTo>
                      <a:pt x="592" y="82"/>
                    </a:lnTo>
                    <a:lnTo>
                      <a:pt x="584" y="92"/>
                    </a:lnTo>
                    <a:lnTo>
                      <a:pt x="582" y="96"/>
                    </a:lnTo>
                    <a:lnTo>
                      <a:pt x="580" y="104"/>
                    </a:lnTo>
                    <a:lnTo>
                      <a:pt x="578" y="116"/>
                    </a:lnTo>
                    <a:lnTo>
                      <a:pt x="576" y="122"/>
                    </a:lnTo>
                    <a:lnTo>
                      <a:pt x="572" y="128"/>
                    </a:lnTo>
                    <a:lnTo>
                      <a:pt x="566" y="132"/>
                    </a:lnTo>
                    <a:lnTo>
                      <a:pt x="558" y="134"/>
                    </a:lnTo>
                    <a:lnTo>
                      <a:pt x="554" y="132"/>
                    </a:lnTo>
                    <a:lnTo>
                      <a:pt x="552" y="130"/>
                    </a:lnTo>
                    <a:lnTo>
                      <a:pt x="550" y="128"/>
                    </a:lnTo>
                    <a:lnTo>
                      <a:pt x="552" y="122"/>
                    </a:lnTo>
                    <a:lnTo>
                      <a:pt x="554" y="114"/>
                    </a:lnTo>
                    <a:lnTo>
                      <a:pt x="560" y="102"/>
                    </a:lnTo>
                    <a:lnTo>
                      <a:pt x="568" y="90"/>
                    </a:lnTo>
                    <a:lnTo>
                      <a:pt x="576" y="80"/>
                    </a:lnTo>
                    <a:lnTo>
                      <a:pt x="576" y="78"/>
                    </a:lnTo>
                    <a:lnTo>
                      <a:pt x="578" y="74"/>
                    </a:lnTo>
                    <a:lnTo>
                      <a:pt x="584" y="66"/>
                    </a:lnTo>
                    <a:lnTo>
                      <a:pt x="594" y="60"/>
                    </a:lnTo>
                    <a:lnTo>
                      <a:pt x="602" y="58"/>
                    </a:lnTo>
                    <a:lnTo>
                      <a:pt x="620" y="58"/>
                    </a:lnTo>
                    <a:lnTo>
                      <a:pt x="624" y="56"/>
                    </a:lnTo>
                    <a:lnTo>
                      <a:pt x="628" y="56"/>
                    </a:lnTo>
                    <a:lnTo>
                      <a:pt x="634" y="52"/>
                    </a:lnTo>
                    <a:lnTo>
                      <a:pt x="626" y="50"/>
                    </a:lnTo>
                    <a:lnTo>
                      <a:pt x="618" y="50"/>
                    </a:lnTo>
                    <a:lnTo>
                      <a:pt x="612" y="50"/>
                    </a:lnTo>
                    <a:lnTo>
                      <a:pt x="606" y="48"/>
                    </a:lnTo>
                    <a:lnTo>
                      <a:pt x="596" y="46"/>
                    </a:lnTo>
                    <a:lnTo>
                      <a:pt x="592" y="44"/>
                    </a:lnTo>
                    <a:lnTo>
                      <a:pt x="590" y="40"/>
                    </a:lnTo>
                    <a:lnTo>
                      <a:pt x="590" y="36"/>
                    </a:lnTo>
                    <a:lnTo>
                      <a:pt x="584" y="36"/>
                    </a:lnTo>
                    <a:lnTo>
                      <a:pt x="582" y="36"/>
                    </a:lnTo>
                    <a:lnTo>
                      <a:pt x="580" y="34"/>
                    </a:lnTo>
                    <a:lnTo>
                      <a:pt x="586" y="30"/>
                    </a:lnTo>
                    <a:lnTo>
                      <a:pt x="564" y="38"/>
                    </a:lnTo>
                    <a:lnTo>
                      <a:pt x="550" y="40"/>
                    </a:lnTo>
                    <a:lnTo>
                      <a:pt x="540" y="42"/>
                    </a:lnTo>
                    <a:lnTo>
                      <a:pt x="536" y="42"/>
                    </a:lnTo>
                    <a:lnTo>
                      <a:pt x="532" y="42"/>
                    </a:lnTo>
                    <a:lnTo>
                      <a:pt x="528" y="40"/>
                    </a:lnTo>
                    <a:lnTo>
                      <a:pt x="536" y="34"/>
                    </a:lnTo>
                    <a:lnTo>
                      <a:pt x="544" y="30"/>
                    </a:lnTo>
                    <a:lnTo>
                      <a:pt x="552" y="26"/>
                    </a:lnTo>
                    <a:lnTo>
                      <a:pt x="562" y="22"/>
                    </a:lnTo>
                    <a:lnTo>
                      <a:pt x="550" y="20"/>
                    </a:lnTo>
                    <a:lnTo>
                      <a:pt x="540" y="16"/>
                    </a:lnTo>
                    <a:lnTo>
                      <a:pt x="540" y="18"/>
                    </a:lnTo>
                    <a:lnTo>
                      <a:pt x="534" y="16"/>
                    </a:lnTo>
                    <a:lnTo>
                      <a:pt x="528" y="14"/>
                    </a:lnTo>
                    <a:lnTo>
                      <a:pt x="522" y="14"/>
                    </a:lnTo>
                    <a:lnTo>
                      <a:pt x="516" y="12"/>
                    </a:lnTo>
                    <a:lnTo>
                      <a:pt x="510" y="10"/>
                    </a:lnTo>
                    <a:lnTo>
                      <a:pt x="506" y="6"/>
                    </a:lnTo>
                    <a:lnTo>
                      <a:pt x="506" y="0"/>
                    </a:lnTo>
                    <a:lnTo>
                      <a:pt x="112" y="0"/>
                    </a:lnTo>
                    <a:lnTo>
                      <a:pt x="110" y="6"/>
                    </a:lnTo>
                    <a:lnTo>
                      <a:pt x="106" y="14"/>
                    </a:lnTo>
                    <a:lnTo>
                      <a:pt x="104" y="22"/>
                    </a:lnTo>
                    <a:lnTo>
                      <a:pt x="100" y="24"/>
                    </a:lnTo>
                    <a:lnTo>
                      <a:pt x="96" y="26"/>
                    </a:lnTo>
                    <a:lnTo>
                      <a:pt x="94" y="22"/>
                    </a:lnTo>
                    <a:lnTo>
                      <a:pt x="92" y="20"/>
                    </a:lnTo>
                    <a:lnTo>
                      <a:pt x="82" y="16"/>
                    </a:lnTo>
                    <a:lnTo>
                      <a:pt x="78" y="26"/>
                    </a:lnTo>
                    <a:lnTo>
                      <a:pt x="64" y="52"/>
                    </a:lnTo>
                    <a:lnTo>
                      <a:pt x="48" y="80"/>
                    </a:lnTo>
                    <a:lnTo>
                      <a:pt x="40" y="90"/>
                    </a:lnTo>
                    <a:lnTo>
                      <a:pt x="32" y="98"/>
                    </a:lnTo>
                    <a:lnTo>
                      <a:pt x="26" y="106"/>
                    </a:lnTo>
                    <a:lnTo>
                      <a:pt x="20" y="114"/>
                    </a:lnTo>
                    <a:lnTo>
                      <a:pt x="14" y="126"/>
                    </a:lnTo>
                    <a:lnTo>
                      <a:pt x="12" y="136"/>
                    </a:lnTo>
                    <a:lnTo>
                      <a:pt x="8" y="146"/>
                    </a:lnTo>
                    <a:lnTo>
                      <a:pt x="2" y="158"/>
                    </a:lnTo>
                    <a:lnTo>
                      <a:pt x="2" y="162"/>
                    </a:lnTo>
                    <a:lnTo>
                      <a:pt x="2" y="166"/>
                    </a:lnTo>
                    <a:lnTo>
                      <a:pt x="2" y="170"/>
                    </a:lnTo>
                    <a:lnTo>
                      <a:pt x="0" y="172"/>
                    </a:lnTo>
                    <a:lnTo>
                      <a:pt x="0" y="17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4" y="198"/>
                    </a:lnTo>
                    <a:lnTo>
                      <a:pt x="6" y="196"/>
                    </a:lnTo>
                    <a:lnTo>
                      <a:pt x="10" y="194"/>
                    </a:lnTo>
                    <a:lnTo>
                      <a:pt x="18" y="196"/>
                    </a:lnTo>
                    <a:lnTo>
                      <a:pt x="10" y="196"/>
                    </a:lnTo>
                    <a:lnTo>
                      <a:pt x="8" y="198"/>
                    </a:lnTo>
                    <a:lnTo>
                      <a:pt x="6" y="200"/>
                    </a:lnTo>
                    <a:lnTo>
                      <a:pt x="8" y="204"/>
                    </a:lnTo>
                    <a:lnTo>
                      <a:pt x="4" y="202"/>
                    </a:lnTo>
                    <a:lnTo>
                      <a:pt x="2" y="206"/>
                    </a:lnTo>
                    <a:lnTo>
                      <a:pt x="4" y="214"/>
                    </a:lnTo>
                    <a:lnTo>
                      <a:pt x="4" y="216"/>
                    </a:lnTo>
                    <a:lnTo>
                      <a:pt x="6" y="216"/>
                    </a:lnTo>
                    <a:lnTo>
                      <a:pt x="6" y="220"/>
                    </a:lnTo>
                    <a:lnTo>
                      <a:pt x="6" y="222"/>
                    </a:lnTo>
                    <a:lnTo>
                      <a:pt x="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7" name="Freeform 60"/>
              <p:cNvSpPr/>
              <p:nvPr/>
            </p:nvSpPr>
            <p:spPr bwMode="auto">
              <a:xfrm>
                <a:off x="1403350" y="2564529"/>
                <a:ext cx="838311" cy="439383"/>
              </a:xfrm>
              <a:custGeom>
                <a:avLst/>
                <a:gdLst>
                  <a:gd name="T0" fmla="*/ 2147483647 w 574"/>
                  <a:gd name="T1" fmla="*/ 2147483647 h 278"/>
                  <a:gd name="T2" fmla="*/ 2147483647 w 574"/>
                  <a:gd name="T3" fmla="*/ 2147483647 h 278"/>
                  <a:gd name="T4" fmla="*/ 2147483647 w 574"/>
                  <a:gd name="T5" fmla="*/ 2147483647 h 278"/>
                  <a:gd name="T6" fmla="*/ 2147483647 w 574"/>
                  <a:gd name="T7" fmla="*/ 2147483647 h 278"/>
                  <a:gd name="T8" fmla="*/ 2147483647 w 574"/>
                  <a:gd name="T9" fmla="*/ 2147483647 h 278"/>
                  <a:gd name="T10" fmla="*/ 2147483647 w 574"/>
                  <a:gd name="T11" fmla="*/ 2147483647 h 278"/>
                  <a:gd name="T12" fmla="*/ 2147483647 w 574"/>
                  <a:gd name="T13" fmla="*/ 2147483647 h 278"/>
                  <a:gd name="T14" fmla="*/ 2147483647 w 574"/>
                  <a:gd name="T15" fmla="*/ 2147483647 h 278"/>
                  <a:gd name="T16" fmla="*/ 2147483647 w 574"/>
                  <a:gd name="T17" fmla="*/ 2147483647 h 278"/>
                  <a:gd name="T18" fmla="*/ 2147483647 w 574"/>
                  <a:gd name="T19" fmla="*/ 2147483647 h 278"/>
                  <a:gd name="T20" fmla="*/ 2147483647 w 574"/>
                  <a:gd name="T21" fmla="*/ 2147483647 h 278"/>
                  <a:gd name="T22" fmla="*/ 2147483647 w 574"/>
                  <a:gd name="T23" fmla="*/ 2147483647 h 278"/>
                  <a:gd name="T24" fmla="*/ 2147483647 w 574"/>
                  <a:gd name="T25" fmla="*/ 2147483647 h 278"/>
                  <a:gd name="T26" fmla="*/ 2147483647 w 574"/>
                  <a:gd name="T27" fmla="*/ 2147483647 h 278"/>
                  <a:gd name="T28" fmla="*/ 2147483647 w 574"/>
                  <a:gd name="T29" fmla="*/ 2147483647 h 278"/>
                  <a:gd name="T30" fmla="*/ 2147483647 w 574"/>
                  <a:gd name="T31" fmla="*/ 2147483647 h 278"/>
                  <a:gd name="T32" fmla="*/ 2147483647 w 574"/>
                  <a:gd name="T33" fmla="*/ 2147483647 h 278"/>
                  <a:gd name="T34" fmla="*/ 2147483647 w 574"/>
                  <a:gd name="T35" fmla="*/ 2147483647 h 278"/>
                  <a:gd name="T36" fmla="*/ 2147483647 w 574"/>
                  <a:gd name="T37" fmla="*/ 2147483647 h 278"/>
                  <a:gd name="T38" fmla="*/ 2147483647 w 574"/>
                  <a:gd name="T39" fmla="*/ 2147483647 h 278"/>
                  <a:gd name="T40" fmla="*/ 2147483647 w 574"/>
                  <a:gd name="T41" fmla="*/ 2147483647 h 278"/>
                  <a:gd name="T42" fmla="*/ 2147483647 w 574"/>
                  <a:gd name="T43" fmla="*/ 2147483647 h 278"/>
                  <a:gd name="T44" fmla="*/ 2147483647 w 574"/>
                  <a:gd name="T45" fmla="*/ 2147483647 h 278"/>
                  <a:gd name="T46" fmla="*/ 2147483647 w 574"/>
                  <a:gd name="T47" fmla="*/ 2147483647 h 278"/>
                  <a:gd name="T48" fmla="*/ 2147483647 w 574"/>
                  <a:gd name="T49" fmla="*/ 2147483647 h 278"/>
                  <a:gd name="T50" fmla="*/ 2147483647 w 574"/>
                  <a:gd name="T51" fmla="*/ 2147483647 h 278"/>
                  <a:gd name="T52" fmla="*/ 2147483647 w 574"/>
                  <a:gd name="T53" fmla="*/ 2147483647 h 278"/>
                  <a:gd name="T54" fmla="*/ 2147483647 w 574"/>
                  <a:gd name="T55" fmla="*/ 2147483647 h 278"/>
                  <a:gd name="T56" fmla="*/ 2147483647 w 574"/>
                  <a:gd name="T57" fmla="*/ 2147483647 h 278"/>
                  <a:gd name="T58" fmla="*/ 2147483647 w 574"/>
                  <a:gd name="T59" fmla="*/ 2147483647 h 278"/>
                  <a:gd name="T60" fmla="*/ 2147483647 w 574"/>
                  <a:gd name="T61" fmla="*/ 2147483647 h 278"/>
                  <a:gd name="T62" fmla="*/ 2147483647 w 574"/>
                  <a:gd name="T63" fmla="*/ 2147483647 h 278"/>
                  <a:gd name="T64" fmla="*/ 2147483647 w 574"/>
                  <a:gd name="T65" fmla="*/ 2147483647 h 278"/>
                  <a:gd name="T66" fmla="*/ 2147483647 w 574"/>
                  <a:gd name="T67" fmla="*/ 2147483647 h 278"/>
                  <a:gd name="T68" fmla="*/ 2147483647 w 574"/>
                  <a:gd name="T69" fmla="*/ 2147483647 h 278"/>
                  <a:gd name="T70" fmla="*/ 2147483647 w 574"/>
                  <a:gd name="T71" fmla="*/ 2147483647 h 278"/>
                  <a:gd name="T72" fmla="*/ 2147483647 w 574"/>
                  <a:gd name="T73" fmla="*/ 2147483647 h 278"/>
                  <a:gd name="T74" fmla="*/ 2147483647 w 574"/>
                  <a:gd name="T75" fmla="*/ 2147483647 h 278"/>
                  <a:gd name="T76" fmla="*/ 2147483647 w 574"/>
                  <a:gd name="T77" fmla="*/ 2147483647 h 278"/>
                  <a:gd name="T78" fmla="*/ 2147483647 w 574"/>
                  <a:gd name="T79" fmla="*/ 2147483647 h 278"/>
                  <a:gd name="T80" fmla="*/ 2147483647 w 574"/>
                  <a:gd name="T81" fmla="*/ 2147483647 h 278"/>
                  <a:gd name="T82" fmla="*/ 2147483647 w 574"/>
                  <a:gd name="T83" fmla="*/ 2147483647 h 278"/>
                  <a:gd name="T84" fmla="*/ 2147483647 w 574"/>
                  <a:gd name="T85" fmla="*/ 2147483647 h 278"/>
                  <a:gd name="T86" fmla="*/ 2147483647 w 574"/>
                  <a:gd name="T87" fmla="*/ 2147483647 h 278"/>
                  <a:gd name="T88" fmla="*/ 2147483647 w 574"/>
                  <a:gd name="T89" fmla="*/ 2147483647 h 278"/>
                  <a:gd name="T90" fmla="*/ 2147483647 w 574"/>
                  <a:gd name="T91" fmla="*/ 2147483647 h 278"/>
                  <a:gd name="T92" fmla="*/ 2147483647 w 574"/>
                  <a:gd name="T93" fmla="*/ 2147483647 h 278"/>
                  <a:gd name="T94" fmla="*/ 2147483647 w 574"/>
                  <a:gd name="T95" fmla="*/ 2147483647 h 278"/>
                  <a:gd name="T96" fmla="*/ 2147483647 w 574"/>
                  <a:gd name="T97" fmla="*/ 2147483647 h 27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74"/>
                  <a:gd name="T148" fmla="*/ 0 h 278"/>
                  <a:gd name="T149" fmla="*/ 574 w 574"/>
                  <a:gd name="T150" fmla="*/ 278 h 27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74" h="278">
                    <a:moveTo>
                      <a:pt x="400" y="178"/>
                    </a:moveTo>
                    <a:lnTo>
                      <a:pt x="388" y="182"/>
                    </a:lnTo>
                    <a:lnTo>
                      <a:pt x="376" y="184"/>
                    </a:lnTo>
                    <a:lnTo>
                      <a:pt x="366" y="182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8" y="172"/>
                    </a:lnTo>
                    <a:lnTo>
                      <a:pt x="346" y="168"/>
                    </a:lnTo>
                    <a:lnTo>
                      <a:pt x="338" y="168"/>
                    </a:lnTo>
                    <a:lnTo>
                      <a:pt x="324" y="178"/>
                    </a:lnTo>
                    <a:lnTo>
                      <a:pt x="318" y="182"/>
                    </a:lnTo>
                    <a:lnTo>
                      <a:pt x="308" y="184"/>
                    </a:lnTo>
                    <a:lnTo>
                      <a:pt x="300" y="184"/>
                    </a:lnTo>
                    <a:lnTo>
                      <a:pt x="290" y="188"/>
                    </a:lnTo>
                    <a:lnTo>
                      <a:pt x="282" y="192"/>
                    </a:lnTo>
                    <a:lnTo>
                      <a:pt x="272" y="200"/>
                    </a:lnTo>
                    <a:lnTo>
                      <a:pt x="258" y="200"/>
                    </a:lnTo>
                    <a:lnTo>
                      <a:pt x="262" y="194"/>
                    </a:lnTo>
                    <a:lnTo>
                      <a:pt x="266" y="190"/>
                    </a:lnTo>
                    <a:lnTo>
                      <a:pt x="276" y="182"/>
                    </a:lnTo>
                    <a:lnTo>
                      <a:pt x="286" y="178"/>
                    </a:lnTo>
                    <a:lnTo>
                      <a:pt x="298" y="170"/>
                    </a:lnTo>
                    <a:lnTo>
                      <a:pt x="290" y="170"/>
                    </a:lnTo>
                    <a:lnTo>
                      <a:pt x="282" y="174"/>
                    </a:lnTo>
                    <a:lnTo>
                      <a:pt x="268" y="180"/>
                    </a:lnTo>
                    <a:lnTo>
                      <a:pt x="252" y="190"/>
                    </a:lnTo>
                    <a:lnTo>
                      <a:pt x="246" y="192"/>
                    </a:lnTo>
                    <a:lnTo>
                      <a:pt x="240" y="194"/>
                    </a:lnTo>
                    <a:lnTo>
                      <a:pt x="234" y="196"/>
                    </a:lnTo>
                    <a:lnTo>
                      <a:pt x="230" y="202"/>
                    </a:lnTo>
                    <a:lnTo>
                      <a:pt x="224" y="206"/>
                    </a:lnTo>
                    <a:lnTo>
                      <a:pt x="218" y="210"/>
                    </a:lnTo>
                    <a:lnTo>
                      <a:pt x="206" y="214"/>
                    </a:lnTo>
                    <a:lnTo>
                      <a:pt x="194" y="218"/>
                    </a:lnTo>
                    <a:lnTo>
                      <a:pt x="184" y="220"/>
                    </a:lnTo>
                    <a:lnTo>
                      <a:pt x="172" y="224"/>
                    </a:lnTo>
                    <a:lnTo>
                      <a:pt x="164" y="230"/>
                    </a:lnTo>
                    <a:lnTo>
                      <a:pt x="160" y="234"/>
                    </a:lnTo>
                    <a:lnTo>
                      <a:pt x="154" y="234"/>
                    </a:lnTo>
                    <a:lnTo>
                      <a:pt x="132" y="240"/>
                    </a:lnTo>
                    <a:lnTo>
                      <a:pt x="110" y="248"/>
                    </a:lnTo>
                    <a:lnTo>
                      <a:pt x="86" y="258"/>
                    </a:lnTo>
                    <a:lnTo>
                      <a:pt x="64" y="266"/>
                    </a:lnTo>
                    <a:lnTo>
                      <a:pt x="64" y="264"/>
                    </a:lnTo>
                    <a:lnTo>
                      <a:pt x="62" y="262"/>
                    </a:lnTo>
                    <a:lnTo>
                      <a:pt x="60" y="262"/>
                    </a:lnTo>
                    <a:lnTo>
                      <a:pt x="54" y="262"/>
                    </a:lnTo>
                    <a:lnTo>
                      <a:pt x="48" y="264"/>
                    </a:lnTo>
                    <a:lnTo>
                      <a:pt x="34" y="270"/>
                    </a:lnTo>
                    <a:lnTo>
                      <a:pt x="22" y="276"/>
                    </a:lnTo>
                    <a:lnTo>
                      <a:pt x="14" y="278"/>
                    </a:lnTo>
                    <a:lnTo>
                      <a:pt x="8" y="278"/>
                    </a:lnTo>
                    <a:lnTo>
                      <a:pt x="0" y="278"/>
                    </a:lnTo>
                    <a:lnTo>
                      <a:pt x="14" y="270"/>
                    </a:lnTo>
                    <a:lnTo>
                      <a:pt x="36" y="262"/>
                    </a:lnTo>
                    <a:lnTo>
                      <a:pt x="58" y="258"/>
                    </a:lnTo>
                    <a:lnTo>
                      <a:pt x="76" y="256"/>
                    </a:lnTo>
                    <a:lnTo>
                      <a:pt x="82" y="256"/>
                    </a:lnTo>
                    <a:lnTo>
                      <a:pt x="84" y="254"/>
                    </a:lnTo>
                    <a:lnTo>
                      <a:pt x="90" y="248"/>
                    </a:lnTo>
                    <a:lnTo>
                      <a:pt x="96" y="244"/>
                    </a:lnTo>
                    <a:lnTo>
                      <a:pt x="102" y="242"/>
                    </a:lnTo>
                    <a:lnTo>
                      <a:pt x="120" y="236"/>
                    </a:lnTo>
                    <a:lnTo>
                      <a:pt x="136" y="232"/>
                    </a:lnTo>
                    <a:lnTo>
                      <a:pt x="166" y="210"/>
                    </a:lnTo>
                    <a:lnTo>
                      <a:pt x="164" y="206"/>
                    </a:lnTo>
                    <a:lnTo>
                      <a:pt x="162" y="204"/>
                    </a:lnTo>
                    <a:lnTo>
                      <a:pt x="154" y="210"/>
                    </a:lnTo>
                    <a:lnTo>
                      <a:pt x="146" y="210"/>
                    </a:lnTo>
                    <a:lnTo>
                      <a:pt x="146" y="204"/>
                    </a:lnTo>
                    <a:lnTo>
                      <a:pt x="144" y="202"/>
                    </a:lnTo>
                    <a:lnTo>
                      <a:pt x="140" y="202"/>
                    </a:lnTo>
                    <a:lnTo>
                      <a:pt x="136" y="202"/>
                    </a:lnTo>
                    <a:lnTo>
                      <a:pt x="132" y="204"/>
                    </a:lnTo>
                    <a:lnTo>
                      <a:pt x="124" y="208"/>
                    </a:lnTo>
                    <a:lnTo>
                      <a:pt x="112" y="208"/>
                    </a:lnTo>
                    <a:lnTo>
                      <a:pt x="118" y="204"/>
                    </a:lnTo>
                    <a:lnTo>
                      <a:pt x="126" y="198"/>
                    </a:lnTo>
                    <a:lnTo>
                      <a:pt x="132" y="192"/>
                    </a:lnTo>
                    <a:lnTo>
                      <a:pt x="136" y="186"/>
                    </a:lnTo>
                    <a:lnTo>
                      <a:pt x="132" y="186"/>
                    </a:lnTo>
                    <a:lnTo>
                      <a:pt x="128" y="186"/>
                    </a:lnTo>
                    <a:lnTo>
                      <a:pt x="120" y="186"/>
                    </a:lnTo>
                    <a:lnTo>
                      <a:pt x="116" y="186"/>
                    </a:lnTo>
                    <a:lnTo>
                      <a:pt x="112" y="184"/>
                    </a:lnTo>
                    <a:lnTo>
                      <a:pt x="110" y="178"/>
                    </a:lnTo>
                    <a:lnTo>
                      <a:pt x="110" y="160"/>
                    </a:lnTo>
                    <a:lnTo>
                      <a:pt x="152" y="128"/>
                    </a:lnTo>
                    <a:lnTo>
                      <a:pt x="158" y="130"/>
                    </a:lnTo>
                    <a:lnTo>
                      <a:pt x="166" y="132"/>
                    </a:lnTo>
                    <a:lnTo>
                      <a:pt x="190" y="130"/>
                    </a:lnTo>
                    <a:lnTo>
                      <a:pt x="214" y="124"/>
                    </a:lnTo>
                    <a:lnTo>
                      <a:pt x="224" y="122"/>
                    </a:lnTo>
                    <a:lnTo>
                      <a:pt x="236" y="116"/>
                    </a:lnTo>
                    <a:lnTo>
                      <a:pt x="244" y="110"/>
                    </a:lnTo>
                    <a:lnTo>
                      <a:pt x="246" y="104"/>
                    </a:lnTo>
                    <a:lnTo>
                      <a:pt x="234" y="108"/>
                    </a:lnTo>
                    <a:lnTo>
                      <a:pt x="228" y="110"/>
                    </a:lnTo>
                    <a:lnTo>
                      <a:pt x="220" y="112"/>
                    </a:lnTo>
                    <a:lnTo>
                      <a:pt x="212" y="110"/>
                    </a:lnTo>
                    <a:lnTo>
                      <a:pt x="202" y="108"/>
                    </a:lnTo>
                    <a:lnTo>
                      <a:pt x="186" y="102"/>
                    </a:lnTo>
                    <a:lnTo>
                      <a:pt x="234" y="70"/>
                    </a:lnTo>
                    <a:lnTo>
                      <a:pt x="242" y="70"/>
                    </a:lnTo>
                    <a:lnTo>
                      <a:pt x="252" y="72"/>
                    </a:lnTo>
                    <a:lnTo>
                      <a:pt x="252" y="78"/>
                    </a:lnTo>
                    <a:lnTo>
                      <a:pt x="254" y="80"/>
                    </a:lnTo>
                    <a:lnTo>
                      <a:pt x="258" y="82"/>
                    </a:lnTo>
                    <a:lnTo>
                      <a:pt x="264" y="82"/>
                    </a:lnTo>
                    <a:lnTo>
                      <a:pt x="268" y="82"/>
                    </a:lnTo>
                    <a:lnTo>
                      <a:pt x="272" y="80"/>
                    </a:lnTo>
                    <a:lnTo>
                      <a:pt x="272" y="76"/>
                    </a:lnTo>
                    <a:lnTo>
                      <a:pt x="274" y="70"/>
                    </a:lnTo>
                    <a:lnTo>
                      <a:pt x="270" y="70"/>
                    </a:lnTo>
                    <a:lnTo>
                      <a:pt x="268" y="68"/>
                    </a:lnTo>
                    <a:lnTo>
                      <a:pt x="268" y="66"/>
                    </a:lnTo>
                    <a:lnTo>
                      <a:pt x="268" y="60"/>
                    </a:lnTo>
                    <a:lnTo>
                      <a:pt x="266" y="58"/>
                    </a:lnTo>
                    <a:lnTo>
                      <a:pt x="266" y="54"/>
                    </a:lnTo>
                    <a:lnTo>
                      <a:pt x="266" y="46"/>
                    </a:lnTo>
                    <a:lnTo>
                      <a:pt x="280" y="36"/>
                    </a:lnTo>
                    <a:lnTo>
                      <a:pt x="288" y="38"/>
                    </a:lnTo>
                    <a:lnTo>
                      <a:pt x="296" y="40"/>
                    </a:lnTo>
                    <a:lnTo>
                      <a:pt x="306" y="38"/>
                    </a:lnTo>
                    <a:lnTo>
                      <a:pt x="318" y="32"/>
                    </a:lnTo>
                    <a:lnTo>
                      <a:pt x="324" y="28"/>
                    </a:lnTo>
                    <a:lnTo>
                      <a:pt x="332" y="22"/>
                    </a:lnTo>
                    <a:lnTo>
                      <a:pt x="356" y="14"/>
                    </a:lnTo>
                    <a:lnTo>
                      <a:pt x="384" y="10"/>
                    </a:lnTo>
                    <a:lnTo>
                      <a:pt x="410" y="4"/>
                    </a:lnTo>
                    <a:lnTo>
                      <a:pt x="436" y="0"/>
                    </a:lnTo>
                    <a:lnTo>
                      <a:pt x="444" y="2"/>
                    </a:lnTo>
                    <a:lnTo>
                      <a:pt x="452" y="4"/>
                    </a:lnTo>
                    <a:lnTo>
                      <a:pt x="462" y="6"/>
                    </a:lnTo>
                    <a:lnTo>
                      <a:pt x="472" y="6"/>
                    </a:lnTo>
                    <a:lnTo>
                      <a:pt x="474" y="12"/>
                    </a:lnTo>
                    <a:lnTo>
                      <a:pt x="476" y="12"/>
                    </a:lnTo>
                    <a:lnTo>
                      <a:pt x="510" y="12"/>
                    </a:lnTo>
                    <a:lnTo>
                      <a:pt x="516" y="14"/>
                    </a:lnTo>
                    <a:lnTo>
                      <a:pt x="520" y="16"/>
                    </a:lnTo>
                    <a:lnTo>
                      <a:pt x="534" y="16"/>
                    </a:lnTo>
                    <a:lnTo>
                      <a:pt x="548" y="16"/>
                    </a:lnTo>
                    <a:lnTo>
                      <a:pt x="554" y="18"/>
                    </a:lnTo>
                    <a:lnTo>
                      <a:pt x="562" y="20"/>
                    </a:lnTo>
                    <a:lnTo>
                      <a:pt x="574" y="20"/>
                    </a:lnTo>
                    <a:lnTo>
                      <a:pt x="402" y="178"/>
                    </a:lnTo>
                    <a:lnTo>
                      <a:pt x="400" y="1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8" name="Freeform 66"/>
              <p:cNvSpPr/>
              <p:nvPr/>
            </p:nvSpPr>
            <p:spPr bwMode="auto">
              <a:xfrm>
                <a:off x="2022570" y="3625157"/>
                <a:ext cx="624986" cy="529649"/>
              </a:xfrm>
              <a:custGeom>
                <a:avLst/>
                <a:gdLst>
                  <a:gd name="T0" fmla="*/ 2147483647 w 428"/>
                  <a:gd name="T1" fmla="*/ 2147483647 h 336"/>
                  <a:gd name="T2" fmla="*/ 2147483647 w 428"/>
                  <a:gd name="T3" fmla="*/ 2147483647 h 336"/>
                  <a:gd name="T4" fmla="*/ 2147483647 w 428"/>
                  <a:gd name="T5" fmla="*/ 2147483647 h 336"/>
                  <a:gd name="T6" fmla="*/ 2147483647 w 428"/>
                  <a:gd name="T7" fmla="*/ 2147483647 h 336"/>
                  <a:gd name="T8" fmla="*/ 2147483647 w 428"/>
                  <a:gd name="T9" fmla="*/ 2147483647 h 336"/>
                  <a:gd name="T10" fmla="*/ 2147483647 w 428"/>
                  <a:gd name="T11" fmla="*/ 2147483647 h 336"/>
                  <a:gd name="T12" fmla="*/ 2147483647 w 428"/>
                  <a:gd name="T13" fmla="*/ 2147483647 h 336"/>
                  <a:gd name="T14" fmla="*/ 2147483647 w 428"/>
                  <a:gd name="T15" fmla="*/ 2147483647 h 336"/>
                  <a:gd name="T16" fmla="*/ 2147483647 w 428"/>
                  <a:gd name="T17" fmla="*/ 2147483647 h 336"/>
                  <a:gd name="T18" fmla="*/ 2147483647 w 428"/>
                  <a:gd name="T19" fmla="*/ 2147483647 h 336"/>
                  <a:gd name="T20" fmla="*/ 2147483647 w 428"/>
                  <a:gd name="T21" fmla="*/ 2147483647 h 336"/>
                  <a:gd name="T22" fmla="*/ 2147483647 w 428"/>
                  <a:gd name="T23" fmla="*/ 2147483647 h 336"/>
                  <a:gd name="T24" fmla="*/ 2147483647 w 428"/>
                  <a:gd name="T25" fmla="*/ 2147483647 h 336"/>
                  <a:gd name="T26" fmla="*/ 2147483647 w 428"/>
                  <a:gd name="T27" fmla="*/ 2147483647 h 336"/>
                  <a:gd name="T28" fmla="*/ 2147483647 w 428"/>
                  <a:gd name="T29" fmla="*/ 2147483647 h 336"/>
                  <a:gd name="T30" fmla="*/ 2147483647 w 428"/>
                  <a:gd name="T31" fmla="*/ 2147483647 h 336"/>
                  <a:gd name="T32" fmla="*/ 2147483647 w 428"/>
                  <a:gd name="T33" fmla="*/ 0 h 336"/>
                  <a:gd name="T34" fmla="*/ 2147483647 w 428"/>
                  <a:gd name="T35" fmla="*/ 2147483647 h 336"/>
                  <a:gd name="T36" fmla="*/ 2147483647 w 428"/>
                  <a:gd name="T37" fmla="*/ 2147483647 h 336"/>
                  <a:gd name="T38" fmla="*/ 2147483647 w 428"/>
                  <a:gd name="T39" fmla="*/ 2147483647 h 336"/>
                  <a:gd name="T40" fmla="*/ 2147483647 w 428"/>
                  <a:gd name="T41" fmla="*/ 2147483647 h 336"/>
                  <a:gd name="T42" fmla="*/ 2147483647 w 428"/>
                  <a:gd name="T43" fmla="*/ 2147483647 h 336"/>
                  <a:gd name="T44" fmla="*/ 2147483647 w 428"/>
                  <a:gd name="T45" fmla="*/ 2147483647 h 336"/>
                  <a:gd name="T46" fmla="*/ 2147483647 w 428"/>
                  <a:gd name="T47" fmla="*/ 2147483647 h 336"/>
                  <a:gd name="T48" fmla="*/ 2147483647 w 428"/>
                  <a:gd name="T49" fmla="*/ 2147483647 h 336"/>
                  <a:gd name="T50" fmla="*/ 2147483647 w 428"/>
                  <a:gd name="T51" fmla="*/ 2147483647 h 336"/>
                  <a:gd name="T52" fmla="*/ 2147483647 w 428"/>
                  <a:gd name="T53" fmla="*/ 2147483647 h 336"/>
                  <a:gd name="T54" fmla="*/ 2147483647 w 428"/>
                  <a:gd name="T55" fmla="*/ 2147483647 h 336"/>
                  <a:gd name="T56" fmla="*/ 2147483647 w 428"/>
                  <a:gd name="T57" fmla="*/ 2147483647 h 336"/>
                  <a:gd name="T58" fmla="*/ 2147483647 w 428"/>
                  <a:gd name="T59" fmla="*/ 2147483647 h 336"/>
                  <a:gd name="T60" fmla="*/ 2147483647 w 428"/>
                  <a:gd name="T61" fmla="*/ 2147483647 h 336"/>
                  <a:gd name="T62" fmla="*/ 2147483647 w 428"/>
                  <a:gd name="T63" fmla="*/ 2147483647 h 336"/>
                  <a:gd name="T64" fmla="*/ 2147483647 w 428"/>
                  <a:gd name="T65" fmla="*/ 2147483647 h 336"/>
                  <a:gd name="T66" fmla="*/ 2147483647 w 428"/>
                  <a:gd name="T67" fmla="*/ 2147483647 h 336"/>
                  <a:gd name="T68" fmla="*/ 2147483647 w 428"/>
                  <a:gd name="T69" fmla="*/ 2147483647 h 336"/>
                  <a:gd name="T70" fmla="*/ 2147483647 w 428"/>
                  <a:gd name="T71" fmla="*/ 2147483647 h 336"/>
                  <a:gd name="T72" fmla="*/ 2147483647 w 428"/>
                  <a:gd name="T73" fmla="*/ 2147483647 h 336"/>
                  <a:gd name="T74" fmla="*/ 2147483647 w 428"/>
                  <a:gd name="T75" fmla="*/ 2147483647 h 336"/>
                  <a:gd name="T76" fmla="*/ 2147483647 w 428"/>
                  <a:gd name="T77" fmla="*/ 2147483647 h 336"/>
                  <a:gd name="T78" fmla="*/ 2147483647 w 428"/>
                  <a:gd name="T79" fmla="*/ 2147483647 h 336"/>
                  <a:gd name="T80" fmla="*/ 2147483647 w 428"/>
                  <a:gd name="T81" fmla="*/ 2147483647 h 336"/>
                  <a:gd name="T82" fmla="*/ 2147483647 w 428"/>
                  <a:gd name="T83" fmla="*/ 2147483647 h 336"/>
                  <a:gd name="T84" fmla="*/ 2147483647 w 428"/>
                  <a:gd name="T85" fmla="*/ 2147483647 h 336"/>
                  <a:gd name="T86" fmla="*/ 2147483647 w 428"/>
                  <a:gd name="T87" fmla="*/ 2147483647 h 336"/>
                  <a:gd name="T88" fmla="*/ 2147483647 w 428"/>
                  <a:gd name="T89" fmla="*/ 2147483647 h 336"/>
                  <a:gd name="T90" fmla="*/ 2147483647 w 428"/>
                  <a:gd name="T91" fmla="*/ 2147483647 h 336"/>
                  <a:gd name="T92" fmla="*/ 2147483647 w 428"/>
                  <a:gd name="T93" fmla="*/ 2147483647 h 336"/>
                  <a:gd name="T94" fmla="*/ 2147483647 w 428"/>
                  <a:gd name="T95" fmla="*/ 2147483647 h 336"/>
                  <a:gd name="T96" fmla="*/ 2147483647 w 428"/>
                  <a:gd name="T97" fmla="*/ 2147483647 h 336"/>
                  <a:gd name="T98" fmla="*/ 2147483647 w 428"/>
                  <a:gd name="T99" fmla="*/ 2147483647 h 336"/>
                  <a:gd name="T100" fmla="*/ 2147483647 w 428"/>
                  <a:gd name="T101" fmla="*/ 2147483647 h 336"/>
                  <a:gd name="T102" fmla="*/ 2147483647 w 428"/>
                  <a:gd name="T103" fmla="*/ 2147483647 h 336"/>
                  <a:gd name="T104" fmla="*/ 2147483647 w 428"/>
                  <a:gd name="T105" fmla="*/ 2147483647 h 336"/>
                  <a:gd name="T106" fmla="*/ 2147483647 w 428"/>
                  <a:gd name="T107" fmla="*/ 2147483647 h 336"/>
                  <a:gd name="T108" fmla="*/ 2147483647 w 428"/>
                  <a:gd name="T109" fmla="*/ 2147483647 h 336"/>
                  <a:gd name="T110" fmla="*/ 2147483647 w 428"/>
                  <a:gd name="T111" fmla="*/ 2147483647 h 3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28"/>
                  <a:gd name="T169" fmla="*/ 0 h 336"/>
                  <a:gd name="T170" fmla="*/ 428 w 428"/>
                  <a:gd name="T171" fmla="*/ 336 h 3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28" h="336">
                    <a:moveTo>
                      <a:pt x="400" y="274"/>
                    </a:moveTo>
                    <a:lnTo>
                      <a:pt x="402" y="270"/>
                    </a:lnTo>
                    <a:lnTo>
                      <a:pt x="408" y="260"/>
                    </a:lnTo>
                    <a:lnTo>
                      <a:pt x="410" y="250"/>
                    </a:lnTo>
                    <a:lnTo>
                      <a:pt x="416" y="234"/>
                    </a:lnTo>
                    <a:lnTo>
                      <a:pt x="418" y="228"/>
                    </a:lnTo>
                    <a:lnTo>
                      <a:pt x="422" y="222"/>
                    </a:lnTo>
                    <a:lnTo>
                      <a:pt x="428" y="210"/>
                    </a:lnTo>
                    <a:lnTo>
                      <a:pt x="426" y="206"/>
                    </a:lnTo>
                    <a:lnTo>
                      <a:pt x="426" y="202"/>
                    </a:lnTo>
                    <a:lnTo>
                      <a:pt x="422" y="202"/>
                    </a:lnTo>
                    <a:lnTo>
                      <a:pt x="410" y="202"/>
                    </a:lnTo>
                    <a:lnTo>
                      <a:pt x="394" y="204"/>
                    </a:lnTo>
                    <a:lnTo>
                      <a:pt x="378" y="208"/>
                    </a:lnTo>
                    <a:lnTo>
                      <a:pt x="372" y="212"/>
                    </a:lnTo>
                    <a:lnTo>
                      <a:pt x="368" y="216"/>
                    </a:lnTo>
                    <a:lnTo>
                      <a:pt x="364" y="224"/>
                    </a:lnTo>
                    <a:lnTo>
                      <a:pt x="358" y="234"/>
                    </a:lnTo>
                    <a:lnTo>
                      <a:pt x="352" y="246"/>
                    </a:lnTo>
                    <a:lnTo>
                      <a:pt x="346" y="254"/>
                    </a:lnTo>
                    <a:lnTo>
                      <a:pt x="334" y="256"/>
                    </a:lnTo>
                    <a:lnTo>
                      <a:pt x="320" y="260"/>
                    </a:lnTo>
                    <a:lnTo>
                      <a:pt x="310" y="262"/>
                    </a:lnTo>
                    <a:lnTo>
                      <a:pt x="298" y="264"/>
                    </a:lnTo>
                    <a:lnTo>
                      <a:pt x="288" y="262"/>
                    </a:lnTo>
                    <a:lnTo>
                      <a:pt x="280" y="256"/>
                    </a:lnTo>
                    <a:lnTo>
                      <a:pt x="272" y="248"/>
                    </a:lnTo>
                    <a:lnTo>
                      <a:pt x="266" y="238"/>
                    </a:lnTo>
                    <a:lnTo>
                      <a:pt x="260" y="226"/>
                    </a:lnTo>
                    <a:lnTo>
                      <a:pt x="258" y="216"/>
                    </a:lnTo>
                    <a:lnTo>
                      <a:pt x="256" y="204"/>
                    </a:lnTo>
                    <a:lnTo>
                      <a:pt x="256" y="194"/>
                    </a:lnTo>
                    <a:lnTo>
                      <a:pt x="258" y="178"/>
                    </a:lnTo>
                    <a:lnTo>
                      <a:pt x="260" y="160"/>
                    </a:lnTo>
                    <a:lnTo>
                      <a:pt x="268" y="142"/>
                    </a:lnTo>
                    <a:lnTo>
                      <a:pt x="276" y="128"/>
                    </a:lnTo>
                    <a:lnTo>
                      <a:pt x="256" y="122"/>
                    </a:lnTo>
                    <a:lnTo>
                      <a:pt x="248" y="116"/>
                    </a:lnTo>
                    <a:lnTo>
                      <a:pt x="244" y="114"/>
                    </a:lnTo>
                    <a:lnTo>
                      <a:pt x="242" y="110"/>
                    </a:lnTo>
                    <a:lnTo>
                      <a:pt x="240" y="94"/>
                    </a:lnTo>
                    <a:lnTo>
                      <a:pt x="236" y="76"/>
                    </a:lnTo>
                    <a:lnTo>
                      <a:pt x="232" y="68"/>
                    </a:lnTo>
                    <a:lnTo>
                      <a:pt x="230" y="60"/>
                    </a:lnTo>
                    <a:lnTo>
                      <a:pt x="224" y="56"/>
                    </a:lnTo>
                    <a:lnTo>
                      <a:pt x="216" y="56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204" y="62"/>
                    </a:lnTo>
                    <a:lnTo>
                      <a:pt x="198" y="66"/>
                    </a:lnTo>
                    <a:lnTo>
                      <a:pt x="192" y="68"/>
                    </a:lnTo>
                    <a:lnTo>
                      <a:pt x="188" y="68"/>
                    </a:lnTo>
                    <a:lnTo>
                      <a:pt x="184" y="66"/>
                    </a:lnTo>
                    <a:lnTo>
                      <a:pt x="180" y="62"/>
                    </a:lnTo>
                    <a:lnTo>
                      <a:pt x="178" y="58"/>
                    </a:lnTo>
                    <a:lnTo>
                      <a:pt x="174" y="38"/>
                    </a:lnTo>
                    <a:lnTo>
                      <a:pt x="170" y="34"/>
                    </a:lnTo>
                    <a:lnTo>
                      <a:pt x="166" y="30"/>
                    </a:lnTo>
                    <a:lnTo>
                      <a:pt x="160" y="26"/>
                    </a:lnTo>
                    <a:lnTo>
                      <a:pt x="158" y="18"/>
                    </a:lnTo>
                    <a:lnTo>
                      <a:pt x="152" y="20"/>
                    </a:lnTo>
                    <a:lnTo>
                      <a:pt x="148" y="20"/>
                    </a:lnTo>
                    <a:lnTo>
                      <a:pt x="132" y="18"/>
                    </a:lnTo>
                    <a:lnTo>
                      <a:pt x="128" y="28"/>
                    </a:lnTo>
                    <a:lnTo>
                      <a:pt x="78" y="28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4" y="48"/>
                    </a:lnTo>
                    <a:lnTo>
                      <a:pt x="4" y="54"/>
                    </a:lnTo>
                    <a:lnTo>
                      <a:pt x="8" y="56"/>
                    </a:lnTo>
                    <a:lnTo>
                      <a:pt x="12" y="62"/>
                    </a:lnTo>
                    <a:lnTo>
                      <a:pt x="20" y="70"/>
                    </a:lnTo>
                    <a:lnTo>
                      <a:pt x="22" y="74"/>
                    </a:lnTo>
                    <a:lnTo>
                      <a:pt x="22" y="78"/>
                    </a:lnTo>
                    <a:lnTo>
                      <a:pt x="20" y="82"/>
                    </a:lnTo>
                    <a:lnTo>
                      <a:pt x="14" y="84"/>
                    </a:lnTo>
                    <a:lnTo>
                      <a:pt x="12" y="88"/>
                    </a:lnTo>
                    <a:lnTo>
                      <a:pt x="8" y="92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8"/>
                    </a:lnTo>
                    <a:lnTo>
                      <a:pt x="24" y="110"/>
                    </a:lnTo>
                    <a:lnTo>
                      <a:pt x="32" y="112"/>
                    </a:lnTo>
                    <a:lnTo>
                      <a:pt x="34" y="118"/>
                    </a:lnTo>
                    <a:lnTo>
                      <a:pt x="38" y="120"/>
                    </a:lnTo>
                    <a:lnTo>
                      <a:pt x="40" y="124"/>
                    </a:lnTo>
                    <a:lnTo>
                      <a:pt x="40" y="130"/>
                    </a:lnTo>
                    <a:lnTo>
                      <a:pt x="40" y="134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8" y="144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2" y="154"/>
                    </a:lnTo>
                    <a:lnTo>
                      <a:pt x="48" y="158"/>
                    </a:lnTo>
                    <a:lnTo>
                      <a:pt x="54" y="164"/>
                    </a:lnTo>
                    <a:lnTo>
                      <a:pt x="66" y="182"/>
                    </a:lnTo>
                    <a:lnTo>
                      <a:pt x="68" y="180"/>
                    </a:lnTo>
                    <a:lnTo>
                      <a:pt x="72" y="178"/>
                    </a:lnTo>
                    <a:lnTo>
                      <a:pt x="74" y="176"/>
                    </a:lnTo>
                    <a:lnTo>
                      <a:pt x="76" y="172"/>
                    </a:lnTo>
                    <a:lnTo>
                      <a:pt x="74" y="164"/>
                    </a:lnTo>
                    <a:lnTo>
                      <a:pt x="68" y="158"/>
                    </a:lnTo>
                    <a:lnTo>
                      <a:pt x="66" y="152"/>
                    </a:lnTo>
                    <a:lnTo>
                      <a:pt x="60" y="146"/>
                    </a:lnTo>
                    <a:lnTo>
                      <a:pt x="62" y="142"/>
                    </a:lnTo>
                    <a:lnTo>
                      <a:pt x="60" y="138"/>
                    </a:lnTo>
                    <a:lnTo>
                      <a:pt x="56" y="128"/>
                    </a:lnTo>
                    <a:lnTo>
                      <a:pt x="54" y="116"/>
                    </a:lnTo>
                    <a:lnTo>
                      <a:pt x="50" y="108"/>
                    </a:lnTo>
                    <a:lnTo>
                      <a:pt x="48" y="106"/>
                    </a:lnTo>
                    <a:lnTo>
                      <a:pt x="46" y="104"/>
                    </a:lnTo>
                    <a:lnTo>
                      <a:pt x="46" y="102"/>
                    </a:lnTo>
                    <a:lnTo>
                      <a:pt x="44" y="90"/>
                    </a:lnTo>
                    <a:lnTo>
                      <a:pt x="42" y="8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4" y="58"/>
                    </a:lnTo>
                    <a:lnTo>
                      <a:pt x="32" y="56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6" y="48"/>
                    </a:lnTo>
                    <a:lnTo>
                      <a:pt x="28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32" y="20"/>
                    </a:lnTo>
                    <a:lnTo>
                      <a:pt x="38" y="22"/>
                    </a:lnTo>
                    <a:lnTo>
                      <a:pt x="42" y="24"/>
                    </a:lnTo>
                    <a:lnTo>
                      <a:pt x="46" y="28"/>
                    </a:lnTo>
                    <a:lnTo>
                      <a:pt x="48" y="32"/>
                    </a:lnTo>
                    <a:lnTo>
                      <a:pt x="52" y="44"/>
                    </a:lnTo>
                    <a:lnTo>
                      <a:pt x="54" y="56"/>
                    </a:lnTo>
                    <a:lnTo>
                      <a:pt x="54" y="58"/>
                    </a:lnTo>
                    <a:lnTo>
                      <a:pt x="52" y="64"/>
                    </a:lnTo>
                    <a:lnTo>
                      <a:pt x="50" y="70"/>
                    </a:lnTo>
                    <a:lnTo>
                      <a:pt x="50" y="72"/>
                    </a:lnTo>
                    <a:lnTo>
                      <a:pt x="52" y="74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62" y="84"/>
                    </a:lnTo>
                    <a:lnTo>
                      <a:pt x="66" y="88"/>
                    </a:lnTo>
                    <a:lnTo>
                      <a:pt x="68" y="88"/>
                    </a:lnTo>
                    <a:lnTo>
                      <a:pt x="72" y="100"/>
                    </a:lnTo>
                    <a:lnTo>
                      <a:pt x="76" y="106"/>
                    </a:lnTo>
                    <a:lnTo>
                      <a:pt x="80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8" y="116"/>
                    </a:lnTo>
                    <a:lnTo>
                      <a:pt x="86" y="120"/>
                    </a:lnTo>
                    <a:lnTo>
                      <a:pt x="84" y="126"/>
                    </a:lnTo>
                    <a:lnTo>
                      <a:pt x="86" y="132"/>
                    </a:lnTo>
                    <a:lnTo>
                      <a:pt x="92" y="140"/>
                    </a:lnTo>
                    <a:lnTo>
                      <a:pt x="104" y="154"/>
                    </a:lnTo>
                    <a:lnTo>
                      <a:pt x="112" y="162"/>
                    </a:lnTo>
                    <a:lnTo>
                      <a:pt x="118" y="168"/>
                    </a:lnTo>
                    <a:lnTo>
                      <a:pt x="122" y="178"/>
                    </a:lnTo>
                    <a:lnTo>
                      <a:pt x="130" y="188"/>
                    </a:lnTo>
                    <a:lnTo>
                      <a:pt x="130" y="202"/>
                    </a:lnTo>
                    <a:lnTo>
                      <a:pt x="132" y="206"/>
                    </a:lnTo>
                    <a:lnTo>
                      <a:pt x="132" y="210"/>
                    </a:lnTo>
                    <a:lnTo>
                      <a:pt x="132" y="216"/>
                    </a:lnTo>
                    <a:lnTo>
                      <a:pt x="130" y="220"/>
                    </a:lnTo>
                    <a:lnTo>
                      <a:pt x="128" y="220"/>
                    </a:lnTo>
                    <a:lnTo>
                      <a:pt x="128" y="226"/>
                    </a:lnTo>
                    <a:lnTo>
                      <a:pt x="124" y="226"/>
                    </a:lnTo>
                    <a:lnTo>
                      <a:pt x="124" y="232"/>
                    </a:lnTo>
                    <a:lnTo>
                      <a:pt x="126" y="238"/>
                    </a:lnTo>
                    <a:lnTo>
                      <a:pt x="130" y="244"/>
                    </a:lnTo>
                    <a:lnTo>
                      <a:pt x="138" y="250"/>
                    </a:lnTo>
                    <a:lnTo>
                      <a:pt x="148" y="256"/>
                    </a:lnTo>
                    <a:lnTo>
                      <a:pt x="150" y="262"/>
                    </a:lnTo>
                    <a:lnTo>
                      <a:pt x="154" y="266"/>
                    </a:lnTo>
                    <a:lnTo>
                      <a:pt x="158" y="270"/>
                    </a:lnTo>
                    <a:lnTo>
                      <a:pt x="166" y="270"/>
                    </a:lnTo>
                    <a:lnTo>
                      <a:pt x="174" y="272"/>
                    </a:lnTo>
                    <a:lnTo>
                      <a:pt x="178" y="274"/>
                    </a:lnTo>
                    <a:lnTo>
                      <a:pt x="190" y="284"/>
                    </a:lnTo>
                    <a:lnTo>
                      <a:pt x="198" y="290"/>
                    </a:lnTo>
                    <a:lnTo>
                      <a:pt x="204" y="294"/>
                    </a:lnTo>
                    <a:lnTo>
                      <a:pt x="218" y="300"/>
                    </a:lnTo>
                    <a:lnTo>
                      <a:pt x="232" y="306"/>
                    </a:lnTo>
                    <a:lnTo>
                      <a:pt x="246" y="312"/>
                    </a:lnTo>
                    <a:lnTo>
                      <a:pt x="254" y="314"/>
                    </a:lnTo>
                    <a:lnTo>
                      <a:pt x="260" y="314"/>
                    </a:lnTo>
                    <a:lnTo>
                      <a:pt x="266" y="314"/>
                    </a:lnTo>
                    <a:lnTo>
                      <a:pt x="274" y="308"/>
                    </a:lnTo>
                    <a:lnTo>
                      <a:pt x="280" y="304"/>
                    </a:lnTo>
                    <a:lnTo>
                      <a:pt x="286" y="302"/>
                    </a:lnTo>
                    <a:lnTo>
                      <a:pt x="290" y="304"/>
                    </a:lnTo>
                    <a:lnTo>
                      <a:pt x="296" y="306"/>
                    </a:lnTo>
                    <a:lnTo>
                      <a:pt x="306" y="312"/>
                    </a:lnTo>
                    <a:lnTo>
                      <a:pt x="314" y="320"/>
                    </a:lnTo>
                    <a:lnTo>
                      <a:pt x="318" y="328"/>
                    </a:lnTo>
                    <a:lnTo>
                      <a:pt x="324" y="336"/>
                    </a:lnTo>
                    <a:lnTo>
                      <a:pt x="328" y="324"/>
                    </a:lnTo>
                    <a:lnTo>
                      <a:pt x="330" y="318"/>
                    </a:lnTo>
                    <a:lnTo>
                      <a:pt x="334" y="312"/>
                    </a:lnTo>
                    <a:lnTo>
                      <a:pt x="354" y="312"/>
                    </a:lnTo>
                    <a:lnTo>
                      <a:pt x="354" y="306"/>
                    </a:lnTo>
                    <a:lnTo>
                      <a:pt x="352" y="302"/>
                    </a:lnTo>
                    <a:lnTo>
                      <a:pt x="348" y="300"/>
                    </a:lnTo>
                    <a:lnTo>
                      <a:pt x="346" y="296"/>
                    </a:lnTo>
                    <a:lnTo>
                      <a:pt x="344" y="292"/>
                    </a:lnTo>
                    <a:lnTo>
                      <a:pt x="348" y="284"/>
                    </a:lnTo>
                    <a:lnTo>
                      <a:pt x="352" y="280"/>
                    </a:lnTo>
                    <a:lnTo>
                      <a:pt x="356" y="278"/>
                    </a:lnTo>
                    <a:lnTo>
                      <a:pt x="380" y="278"/>
                    </a:lnTo>
                    <a:lnTo>
                      <a:pt x="384" y="278"/>
                    </a:lnTo>
                    <a:lnTo>
                      <a:pt x="386" y="276"/>
                    </a:lnTo>
                    <a:lnTo>
                      <a:pt x="388" y="274"/>
                    </a:lnTo>
                    <a:lnTo>
                      <a:pt x="390" y="270"/>
                    </a:lnTo>
                    <a:lnTo>
                      <a:pt x="392" y="268"/>
                    </a:lnTo>
                    <a:lnTo>
                      <a:pt x="396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400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9" name="Freeform 67"/>
              <p:cNvSpPr/>
              <p:nvPr/>
            </p:nvSpPr>
            <p:spPr bwMode="auto">
              <a:xfrm>
                <a:off x="2694833" y="3902592"/>
                <a:ext cx="236387" cy="100886"/>
              </a:xfrm>
              <a:custGeom>
                <a:avLst/>
                <a:gdLst>
                  <a:gd name="T0" fmla="*/ 2147483647 w 162"/>
                  <a:gd name="T1" fmla="*/ 2147483647 h 64"/>
                  <a:gd name="T2" fmla="*/ 2147483647 w 162"/>
                  <a:gd name="T3" fmla="*/ 2147483647 h 64"/>
                  <a:gd name="T4" fmla="*/ 2147483647 w 162"/>
                  <a:gd name="T5" fmla="*/ 2147483647 h 64"/>
                  <a:gd name="T6" fmla="*/ 2147483647 w 162"/>
                  <a:gd name="T7" fmla="*/ 2147483647 h 64"/>
                  <a:gd name="T8" fmla="*/ 2147483647 w 162"/>
                  <a:gd name="T9" fmla="*/ 2147483647 h 64"/>
                  <a:gd name="T10" fmla="*/ 2147483647 w 162"/>
                  <a:gd name="T11" fmla="*/ 2147483647 h 64"/>
                  <a:gd name="T12" fmla="*/ 2147483647 w 162"/>
                  <a:gd name="T13" fmla="*/ 2147483647 h 64"/>
                  <a:gd name="T14" fmla="*/ 2147483647 w 162"/>
                  <a:gd name="T15" fmla="*/ 2147483647 h 64"/>
                  <a:gd name="T16" fmla="*/ 2147483647 w 162"/>
                  <a:gd name="T17" fmla="*/ 2147483647 h 64"/>
                  <a:gd name="T18" fmla="*/ 2147483647 w 162"/>
                  <a:gd name="T19" fmla="*/ 2147483647 h 64"/>
                  <a:gd name="T20" fmla="*/ 2147483647 w 162"/>
                  <a:gd name="T21" fmla="*/ 2147483647 h 64"/>
                  <a:gd name="T22" fmla="*/ 2147483647 w 162"/>
                  <a:gd name="T23" fmla="*/ 2147483647 h 64"/>
                  <a:gd name="T24" fmla="*/ 2147483647 w 162"/>
                  <a:gd name="T25" fmla="*/ 2147483647 h 64"/>
                  <a:gd name="T26" fmla="*/ 0 w 162"/>
                  <a:gd name="T27" fmla="*/ 2147483647 h 64"/>
                  <a:gd name="T28" fmla="*/ 2147483647 w 162"/>
                  <a:gd name="T29" fmla="*/ 2147483647 h 64"/>
                  <a:gd name="T30" fmla="*/ 2147483647 w 162"/>
                  <a:gd name="T31" fmla="*/ 2147483647 h 64"/>
                  <a:gd name="T32" fmla="*/ 2147483647 w 162"/>
                  <a:gd name="T33" fmla="*/ 2147483647 h 64"/>
                  <a:gd name="T34" fmla="*/ 2147483647 w 162"/>
                  <a:gd name="T35" fmla="*/ 2147483647 h 64"/>
                  <a:gd name="T36" fmla="*/ 2147483647 w 162"/>
                  <a:gd name="T37" fmla="*/ 2147483647 h 64"/>
                  <a:gd name="T38" fmla="*/ 2147483647 w 162"/>
                  <a:gd name="T39" fmla="*/ 2147483647 h 64"/>
                  <a:gd name="T40" fmla="*/ 2147483647 w 162"/>
                  <a:gd name="T41" fmla="*/ 0 h 64"/>
                  <a:gd name="T42" fmla="*/ 2147483647 w 162"/>
                  <a:gd name="T43" fmla="*/ 0 h 64"/>
                  <a:gd name="T44" fmla="*/ 2147483647 w 162"/>
                  <a:gd name="T45" fmla="*/ 0 h 64"/>
                  <a:gd name="T46" fmla="*/ 2147483647 w 162"/>
                  <a:gd name="T47" fmla="*/ 2147483647 h 64"/>
                  <a:gd name="T48" fmla="*/ 2147483647 w 162"/>
                  <a:gd name="T49" fmla="*/ 2147483647 h 64"/>
                  <a:gd name="T50" fmla="*/ 2147483647 w 162"/>
                  <a:gd name="T51" fmla="*/ 2147483647 h 64"/>
                  <a:gd name="T52" fmla="*/ 2147483647 w 162"/>
                  <a:gd name="T53" fmla="*/ 2147483647 h 64"/>
                  <a:gd name="T54" fmla="*/ 2147483647 w 162"/>
                  <a:gd name="T55" fmla="*/ 2147483647 h 64"/>
                  <a:gd name="T56" fmla="*/ 2147483647 w 162"/>
                  <a:gd name="T57" fmla="*/ 2147483647 h 64"/>
                  <a:gd name="T58" fmla="*/ 2147483647 w 162"/>
                  <a:gd name="T59" fmla="*/ 2147483647 h 64"/>
                  <a:gd name="T60" fmla="*/ 2147483647 w 162"/>
                  <a:gd name="T61" fmla="*/ 2147483647 h 64"/>
                  <a:gd name="T62" fmla="*/ 2147483647 w 162"/>
                  <a:gd name="T63" fmla="*/ 2147483647 h 64"/>
                  <a:gd name="T64" fmla="*/ 2147483647 w 162"/>
                  <a:gd name="T65" fmla="*/ 2147483647 h 64"/>
                  <a:gd name="T66" fmla="*/ 2147483647 w 162"/>
                  <a:gd name="T67" fmla="*/ 2147483647 h 64"/>
                  <a:gd name="T68" fmla="*/ 2147483647 w 162"/>
                  <a:gd name="T69" fmla="*/ 2147483647 h 64"/>
                  <a:gd name="T70" fmla="*/ 2147483647 w 162"/>
                  <a:gd name="T71" fmla="*/ 2147483647 h 64"/>
                  <a:gd name="T72" fmla="*/ 2147483647 w 162"/>
                  <a:gd name="T73" fmla="*/ 2147483647 h 64"/>
                  <a:gd name="T74" fmla="*/ 2147483647 w 162"/>
                  <a:gd name="T75" fmla="*/ 2147483647 h 64"/>
                  <a:gd name="T76" fmla="*/ 2147483647 w 162"/>
                  <a:gd name="T77" fmla="*/ 2147483647 h 64"/>
                  <a:gd name="T78" fmla="*/ 2147483647 w 162"/>
                  <a:gd name="T79" fmla="*/ 2147483647 h 64"/>
                  <a:gd name="T80" fmla="*/ 2147483647 w 162"/>
                  <a:gd name="T81" fmla="*/ 2147483647 h 64"/>
                  <a:gd name="T82" fmla="*/ 2147483647 w 162"/>
                  <a:gd name="T83" fmla="*/ 2147483647 h 64"/>
                  <a:gd name="T84" fmla="*/ 2147483647 w 162"/>
                  <a:gd name="T85" fmla="*/ 2147483647 h 64"/>
                  <a:gd name="T86" fmla="*/ 2147483647 w 162"/>
                  <a:gd name="T87" fmla="*/ 2147483647 h 64"/>
                  <a:gd name="T88" fmla="*/ 2147483647 w 162"/>
                  <a:gd name="T89" fmla="*/ 2147483647 h 64"/>
                  <a:gd name="T90" fmla="*/ 2147483647 w 162"/>
                  <a:gd name="T91" fmla="*/ 2147483647 h 64"/>
                  <a:gd name="T92" fmla="*/ 2147483647 w 162"/>
                  <a:gd name="T93" fmla="*/ 2147483647 h 64"/>
                  <a:gd name="T94" fmla="*/ 2147483647 w 162"/>
                  <a:gd name="T95" fmla="*/ 2147483647 h 64"/>
                  <a:gd name="T96" fmla="*/ 2147483647 w 162"/>
                  <a:gd name="T97" fmla="*/ 2147483647 h 64"/>
                  <a:gd name="T98" fmla="*/ 2147483647 w 162"/>
                  <a:gd name="T99" fmla="*/ 2147483647 h 64"/>
                  <a:gd name="T100" fmla="*/ 2147483647 w 162"/>
                  <a:gd name="T101" fmla="*/ 2147483647 h 64"/>
                  <a:gd name="T102" fmla="*/ 2147483647 w 162"/>
                  <a:gd name="T103" fmla="*/ 2147483647 h 64"/>
                  <a:gd name="T104" fmla="*/ 2147483647 w 162"/>
                  <a:gd name="T105" fmla="*/ 2147483647 h 64"/>
                  <a:gd name="T106" fmla="*/ 2147483647 w 162"/>
                  <a:gd name="T107" fmla="*/ 2147483647 h 64"/>
                  <a:gd name="T108" fmla="*/ 2147483647 w 162"/>
                  <a:gd name="T109" fmla="*/ 2147483647 h 64"/>
                  <a:gd name="T110" fmla="*/ 2147483647 w 162"/>
                  <a:gd name="T111" fmla="*/ 2147483647 h 64"/>
                  <a:gd name="T112" fmla="*/ 2147483647 w 162"/>
                  <a:gd name="T113" fmla="*/ 2147483647 h 64"/>
                  <a:gd name="T114" fmla="*/ 2147483647 w 162"/>
                  <a:gd name="T115" fmla="*/ 2147483647 h 64"/>
                  <a:gd name="T116" fmla="*/ 2147483647 w 162"/>
                  <a:gd name="T117" fmla="*/ 2147483647 h 64"/>
                  <a:gd name="T118" fmla="*/ 2147483647 w 162"/>
                  <a:gd name="T119" fmla="*/ 2147483647 h 64"/>
                  <a:gd name="T120" fmla="*/ 2147483647 w 162"/>
                  <a:gd name="T121" fmla="*/ 2147483647 h 6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62"/>
                  <a:gd name="T184" fmla="*/ 0 h 64"/>
                  <a:gd name="T185" fmla="*/ 162 w 162"/>
                  <a:gd name="T186" fmla="*/ 64 h 6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62" h="64">
                    <a:moveTo>
                      <a:pt x="44" y="18"/>
                    </a:moveTo>
                    <a:lnTo>
                      <a:pt x="44" y="16"/>
                    </a:lnTo>
                    <a:lnTo>
                      <a:pt x="48" y="16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4" y="12"/>
                    </a:lnTo>
                    <a:lnTo>
                      <a:pt x="36" y="12"/>
                    </a:lnTo>
                    <a:lnTo>
                      <a:pt x="30" y="16"/>
                    </a:lnTo>
                    <a:lnTo>
                      <a:pt x="22" y="18"/>
                    </a:lnTo>
                    <a:lnTo>
                      <a:pt x="16" y="20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6" y="26"/>
                    </a:lnTo>
                    <a:lnTo>
                      <a:pt x="0" y="26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18"/>
                    </a:lnTo>
                    <a:lnTo>
                      <a:pt x="12" y="14"/>
                    </a:lnTo>
                    <a:lnTo>
                      <a:pt x="18" y="10"/>
                    </a:lnTo>
                    <a:lnTo>
                      <a:pt x="24" y="6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6" y="4"/>
                    </a:lnTo>
                    <a:lnTo>
                      <a:pt x="78" y="8"/>
                    </a:lnTo>
                    <a:lnTo>
                      <a:pt x="86" y="16"/>
                    </a:lnTo>
                    <a:lnTo>
                      <a:pt x="90" y="16"/>
                    </a:lnTo>
                    <a:lnTo>
                      <a:pt x="96" y="16"/>
                    </a:lnTo>
                    <a:lnTo>
                      <a:pt x="102" y="18"/>
                    </a:lnTo>
                    <a:lnTo>
                      <a:pt x="114" y="24"/>
                    </a:lnTo>
                    <a:lnTo>
                      <a:pt x="122" y="32"/>
                    </a:lnTo>
                    <a:lnTo>
                      <a:pt x="130" y="38"/>
                    </a:lnTo>
                    <a:lnTo>
                      <a:pt x="142" y="42"/>
                    </a:lnTo>
                    <a:lnTo>
                      <a:pt x="140" y="44"/>
                    </a:lnTo>
                    <a:lnTo>
                      <a:pt x="154" y="48"/>
                    </a:lnTo>
                    <a:lnTo>
                      <a:pt x="160" y="52"/>
                    </a:lnTo>
                    <a:lnTo>
                      <a:pt x="162" y="58"/>
                    </a:lnTo>
                    <a:lnTo>
                      <a:pt x="154" y="60"/>
                    </a:lnTo>
                    <a:lnTo>
                      <a:pt x="152" y="60"/>
                    </a:lnTo>
                    <a:lnTo>
                      <a:pt x="152" y="62"/>
                    </a:lnTo>
                    <a:lnTo>
                      <a:pt x="142" y="64"/>
                    </a:lnTo>
                    <a:lnTo>
                      <a:pt x="130" y="64"/>
                    </a:lnTo>
                    <a:lnTo>
                      <a:pt x="108" y="62"/>
                    </a:lnTo>
                    <a:lnTo>
                      <a:pt x="112" y="58"/>
                    </a:lnTo>
                    <a:lnTo>
                      <a:pt x="118" y="52"/>
                    </a:lnTo>
                    <a:lnTo>
                      <a:pt x="118" y="48"/>
                    </a:lnTo>
                    <a:lnTo>
                      <a:pt x="110" y="48"/>
                    </a:lnTo>
                    <a:lnTo>
                      <a:pt x="102" y="46"/>
                    </a:lnTo>
                    <a:lnTo>
                      <a:pt x="100" y="44"/>
                    </a:lnTo>
                    <a:lnTo>
                      <a:pt x="98" y="38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2" y="30"/>
                    </a:lnTo>
                    <a:lnTo>
                      <a:pt x="78" y="30"/>
                    </a:lnTo>
                    <a:lnTo>
                      <a:pt x="76" y="28"/>
                    </a:lnTo>
                    <a:lnTo>
                      <a:pt x="72" y="26"/>
                    </a:lnTo>
                    <a:lnTo>
                      <a:pt x="60" y="22"/>
                    </a:lnTo>
                    <a:lnTo>
                      <a:pt x="50" y="18"/>
                    </a:lnTo>
                    <a:lnTo>
                      <a:pt x="44" y="16"/>
                    </a:lnTo>
                    <a:lnTo>
                      <a:pt x="4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0" name="Freeform 68"/>
              <p:cNvSpPr/>
              <p:nvPr/>
            </p:nvSpPr>
            <p:spPr bwMode="auto">
              <a:xfrm>
                <a:off x="2834359" y="4036663"/>
                <a:ext cx="46124" cy="23894"/>
              </a:xfrm>
              <a:custGeom>
                <a:avLst/>
                <a:gdLst>
                  <a:gd name="T0" fmla="*/ 0 w 30"/>
                  <a:gd name="T1" fmla="*/ 2147483647 h 14"/>
                  <a:gd name="T2" fmla="*/ 0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0 h 14"/>
                  <a:gd name="T8" fmla="*/ 2147483647 w 30"/>
                  <a:gd name="T9" fmla="*/ 0 h 14"/>
                  <a:gd name="T10" fmla="*/ 2147483647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2147483647 h 14"/>
                  <a:gd name="T16" fmla="*/ 2147483647 w 30"/>
                  <a:gd name="T17" fmla="*/ 2147483647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0 w 30"/>
                  <a:gd name="T23" fmla="*/ 2147483647 h 14"/>
                  <a:gd name="T24" fmla="*/ 0 w 30"/>
                  <a:gd name="T25" fmla="*/ 2147483647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"/>
                  <a:gd name="T40" fmla="*/ 0 h 14"/>
                  <a:gd name="T41" fmla="*/ 30 w 30"/>
                  <a:gd name="T42" fmla="*/ 14 h 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" h="14">
                    <a:moveTo>
                      <a:pt x="0" y="8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" y="4"/>
                    </a:lnTo>
                    <a:lnTo>
                      <a:pt x="30" y="12"/>
                    </a:lnTo>
                    <a:lnTo>
                      <a:pt x="26" y="12"/>
                    </a:lnTo>
                    <a:lnTo>
                      <a:pt x="20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1" name="Freeform 69"/>
              <p:cNvSpPr/>
              <p:nvPr/>
            </p:nvSpPr>
            <p:spPr bwMode="auto">
              <a:xfrm>
                <a:off x="3084584" y="4036663"/>
                <a:ext cx="38053" cy="21239"/>
              </a:xfrm>
              <a:custGeom>
                <a:avLst/>
                <a:gdLst>
                  <a:gd name="T0" fmla="*/ 2147483647 w 26"/>
                  <a:gd name="T1" fmla="*/ 2147483647 h 12"/>
                  <a:gd name="T2" fmla="*/ 2147483647 w 26"/>
                  <a:gd name="T3" fmla="*/ 0 h 12"/>
                  <a:gd name="T4" fmla="*/ 2147483647 w 26"/>
                  <a:gd name="T5" fmla="*/ 2147483647 h 12"/>
                  <a:gd name="T6" fmla="*/ 2147483647 w 26"/>
                  <a:gd name="T7" fmla="*/ 2147483647 h 12"/>
                  <a:gd name="T8" fmla="*/ 2147483647 w 26"/>
                  <a:gd name="T9" fmla="*/ 2147483647 h 12"/>
                  <a:gd name="T10" fmla="*/ 2147483647 w 26"/>
                  <a:gd name="T11" fmla="*/ 2147483647 h 12"/>
                  <a:gd name="T12" fmla="*/ 2147483647 w 26"/>
                  <a:gd name="T13" fmla="*/ 2147483647 h 12"/>
                  <a:gd name="T14" fmla="*/ 2147483647 w 26"/>
                  <a:gd name="T15" fmla="*/ 2147483647 h 12"/>
                  <a:gd name="T16" fmla="*/ 0 w 26"/>
                  <a:gd name="T17" fmla="*/ 2147483647 h 12"/>
                  <a:gd name="T18" fmla="*/ 0 w 26"/>
                  <a:gd name="T19" fmla="*/ 2147483647 h 12"/>
                  <a:gd name="T20" fmla="*/ 2147483647 w 26"/>
                  <a:gd name="T21" fmla="*/ 2147483647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12"/>
                  <a:gd name="T35" fmla="*/ 26 w 26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12">
                    <a:moveTo>
                      <a:pt x="10" y="2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2" y="12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2" name="Freeform 70"/>
              <p:cNvSpPr/>
              <p:nvPr/>
            </p:nvSpPr>
            <p:spPr bwMode="auto">
              <a:xfrm>
                <a:off x="2853962" y="3852149"/>
                <a:ext cx="13837" cy="22567"/>
              </a:xfrm>
              <a:custGeom>
                <a:avLst/>
                <a:gdLst>
                  <a:gd name="T0" fmla="*/ 2147483647 w 10"/>
                  <a:gd name="T1" fmla="*/ 2147483647 h 14"/>
                  <a:gd name="T2" fmla="*/ 2147483647 w 10"/>
                  <a:gd name="T3" fmla="*/ 2147483647 h 14"/>
                  <a:gd name="T4" fmla="*/ 2147483647 w 10"/>
                  <a:gd name="T5" fmla="*/ 2147483647 h 14"/>
                  <a:gd name="T6" fmla="*/ 2147483647 w 10"/>
                  <a:gd name="T7" fmla="*/ 2147483647 h 14"/>
                  <a:gd name="T8" fmla="*/ 0 w 10"/>
                  <a:gd name="T9" fmla="*/ 2147483647 h 14"/>
                  <a:gd name="T10" fmla="*/ 2147483647 w 10"/>
                  <a:gd name="T11" fmla="*/ 2147483647 h 14"/>
                  <a:gd name="T12" fmla="*/ 2147483647 w 10"/>
                  <a:gd name="T13" fmla="*/ 0 h 14"/>
                  <a:gd name="T14" fmla="*/ 2147483647 w 10"/>
                  <a:gd name="T15" fmla="*/ 2147483647 h 14"/>
                  <a:gd name="T16" fmla="*/ 2147483647 w 10"/>
                  <a:gd name="T17" fmla="*/ 2147483647 h 1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"/>
                  <a:gd name="T28" fmla="*/ 0 h 14"/>
                  <a:gd name="T29" fmla="*/ 10 w 10"/>
                  <a:gd name="T30" fmla="*/ 14 h 1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" h="14">
                    <a:moveTo>
                      <a:pt x="10" y="8"/>
                    </a:moveTo>
                    <a:lnTo>
                      <a:pt x="8" y="12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3" name="Freeform 71"/>
              <p:cNvSpPr/>
              <p:nvPr/>
            </p:nvSpPr>
            <p:spPr bwMode="auto">
              <a:xfrm>
                <a:off x="2705211" y="4295515"/>
                <a:ext cx="126842" cy="65044"/>
              </a:xfrm>
              <a:custGeom>
                <a:avLst/>
                <a:gdLst>
                  <a:gd name="T0" fmla="*/ 0 w 88"/>
                  <a:gd name="T1" fmla="*/ 2147483647 h 42"/>
                  <a:gd name="T2" fmla="*/ 0 w 88"/>
                  <a:gd name="T3" fmla="*/ 2147483647 h 42"/>
                  <a:gd name="T4" fmla="*/ 0 w 88"/>
                  <a:gd name="T5" fmla="*/ 2147483647 h 42"/>
                  <a:gd name="T6" fmla="*/ 0 w 88"/>
                  <a:gd name="T7" fmla="*/ 2147483647 h 42"/>
                  <a:gd name="T8" fmla="*/ 2147483647 w 88"/>
                  <a:gd name="T9" fmla="*/ 2147483647 h 42"/>
                  <a:gd name="T10" fmla="*/ 2147483647 w 88"/>
                  <a:gd name="T11" fmla="*/ 2147483647 h 42"/>
                  <a:gd name="T12" fmla="*/ 2147483647 w 88"/>
                  <a:gd name="T13" fmla="*/ 2147483647 h 42"/>
                  <a:gd name="T14" fmla="*/ 2147483647 w 88"/>
                  <a:gd name="T15" fmla="*/ 2147483647 h 42"/>
                  <a:gd name="T16" fmla="*/ 2147483647 w 88"/>
                  <a:gd name="T17" fmla="*/ 2147483647 h 42"/>
                  <a:gd name="T18" fmla="*/ 2147483647 w 88"/>
                  <a:gd name="T19" fmla="*/ 2147483647 h 42"/>
                  <a:gd name="T20" fmla="*/ 2147483647 w 88"/>
                  <a:gd name="T21" fmla="*/ 2147483647 h 42"/>
                  <a:gd name="T22" fmla="*/ 2147483647 w 88"/>
                  <a:gd name="T23" fmla="*/ 2147483647 h 42"/>
                  <a:gd name="T24" fmla="*/ 2147483647 w 88"/>
                  <a:gd name="T25" fmla="*/ 2147483647 h 42"/>
                  <a:gd name="T26" fmla="*/ 2147483647 w 88"/>
                  <a:gd name="T27" fmla="*/ 2147483647 h 42"/>
                  <a:gd name="T28" fmla="*/ 2147483647 w 88"/>
                  <a:gd name="T29" fmla="*/ 0 h 42"/>
                  <a:gd name="T30" fmla="*/ 2147483647 w 88"/>
                  <a:gd name="T31" fmla="*/ 0 h 42"/>
                  <a:gd name="T32" fmla="*/ 2147483647 w 88"/>
                  <a:gd name="T33" fmla="*/ 2147483647 h 42"/>
                  <a:gd name="T34" fmla="*/ 2147483647 w 88"/>
                  <a:gd name="T35" fmla="*/ 2147483647 h 42"/>
                  <a:gd name="T36" fmla="*/ 2147483647 w 88"/>
                  <a:gd name="T37" fmla="*/ 2147483647 h 42"/>
                  <a:gd name="T38" fmla="*/ 2147483647 w 88"/>
                  <a:gd name="T39" fmla="*/ 2147483647 h 42"/>
                  <a:gd name="T40" fmla="*/ 2147483647 w 88"/>
                  <a:gd name="T41" fmla="*/ 2147483647 h 42"/>
                  <a:gd name="T42" fmla="*/ 2147483647 w 88"/>
                  <a:gd name="T43" fmla="*/ 2147483647 h 42"/>
                  <a:gd name="T44" fmla="*/ 2147483647 w 88"/>
                  <a:gd name="T45" fmla="*/ 2147483647 h 42"/>
                  <a:gd name="T46" fmla="*/ 2147483647 w 88"/>
                  <a:gd name="T47" fmla="*/ 2147483647 h 42"/>
                  <a:gd name="T48" fmla="*/ 2147483647 w 88"/>
                  <a:gd name="T49" fmla="*/ 2147483647 h 42"/>
                  <a:gd name="T50" fmla="*/ 2147483647 w 88"/>
                  <a:gd name="T51" fmla="*/ 2147483647 h 42"/>
                  <a:gd name="T52" fmla="*/ 2147483647 w 88"/>
                  <a:gd name="T53" fmla="*/ 2147483647 h 42"/>
                  <a:gd name="T54" fmla="*/ 2147483647 w 88"/>
                  <a:gd name="T55" fmla="*/ 2147483647 h 42"/>
                  <a:gd name="T56" fmla="*/ 2147483647 w 88"/>
                  <a:gd name="T57" fmla="*/ 2147483647 h 42"/>
                  <a:gd name="T58" fmla="*/ 2147483647 w 88"/>
                  <a:gd name="T59" fmla="*/ 2147483647 h 42"/>
                  <a:gd name="T60" fmla="*/ 2147483647 w 88"/>
                  <a:gd name="T61" fmla="*/ 2147483647 h 42"/>
                  <a:gd name="T62" fmla="*/ 2147483647 w 88"/>
                  <a:gd name="T63" fmla="*/ 2147483647 h 42"/>
                  <a:gd name="T64" fmla="*/ 2147483647 w 88"/>
                  <a:gd name="T65" fmla="*/ 2147483647 h 42"/>
                  <a:gd name="T66" fmla="*/ 2147483647 w 88"/>
                  <a:gd name="T67" fmla="*/ 2147483647 h 42"/>
                  <a:gd name="T68" fmla="*/ 2147483647 w 88"/>
                  <a:gd name="T69" fmla="*/ 2147483647 h 42"/>
                  <a:gd name="T70" fmla="*/ 2147483647 w 88"/>
                  <a:gd name="T71" fmla="*/ 2147483647 h 42"/>
                  <a:gd name="T72" fmla="*/ 2147483647 w 88"/>
                  <a:gd name="T73" fmla="*/ 2147483647 h 42"/>
                  <a:gd name="T74" fmla="*/ 2147483647 w 88"/>
                  <a:gd name="T75" fmla="*/ 2147483647 h 42"/>
                  <a:gd name="T76" fmla="*/ 2147483647 w 88"/>
                  <a:gd name="T77" fmla="*/ 2147483647 h 42"/>
                  <a:gd name="T78" fmla="*/ 2147483647 w 88"/>
                  <a:gd name="T79" fmla="*/ 2147483647 h 42"/>
                  <a:gd name="T80" fmla="*/ 2147483647 w 88"/>
                  <a:gd name="T81" fmla="*/ 2147483647 h 42"/>
                  <a:gd name="T82" fmla="*/ 2147483647 w 88"/>
                  <a:gd name="T83" fmla="*/ 2147483647 h 42"/>
                  <a:gd name="T84" fmla="*/ 2147483647 w 88"/>
                  <a:gd name="T85" fmla="*/ 2147483647 h 42"/>
                  <a:gd name="T86" fmla="*/ 2147483647 w 88"/>
                  <a:gd name="T87" fmla="*/ 2147483647 h 42"/>
                  <a:gd name="T88" fmla="*/ 2147483647 w 88"/>
                  <a:gd name="T89" fmla="*/ 2147483647 h 42"/>
                  <a:gd name="T90" fmla="*/ 2147483647 w 88"/>
                  <a:gd name="T91" fmla="*/ 2147483647 h 42"/>
                  <a:gd name="T92" fmla="*/ 2147483647 w 88"/>
                  <a:gd name="T93" fmla="*/ 2147483647 h 42"/>
                  <a:gd name="T94" fmla="*/ 2147483647 w 88"/>
                  <a:gd name="T95" fmla="*/ 2147483647 h 42"/>
                  <a:gd name="T96" fmla="*/ 2147483647 w 88"/>
                  <a:gd name="T97" fmla="*/ 2147483647 h 42"/>
                  <a:gd name="T98" fmla="*/ 0 w 88"/>
                  <a:gd name="T99" fmla="*/ 2147483647 h 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8"/>
                  <a:gd name="T151" fmla="*/ 0 h 42"/>
                  <a:gd name="T152" fmla="*/ 88 w 88"/>
                  <a:gd name="T153" fmla="*/ 42 h 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8" h="42">
                    <a:moveTo>
                      <a:pt x="0" y="22"/>
                    </a:moveTo>
                    <a:lnTo>
                      <a:pt x="0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6" y="10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0" y="8"/>
                    </a:lnTo>
                    <a:lnTo>
                      <a:pt x="80" y="14"/>
                    </a:lnTo>
                    <a:lnTo>
                      <a:pt x="86" y="18"/>
                    </a:lnTo>
                    <a:lnTo>
                      <a:pt x="88" y="18"/>
                    </a:lnTo>
                    <a:lnTo>
                      <a:pt x="86" y="20"/>
                    </a:lnTo>
                    <a:lnTo>
                      <a:pt x="86" y="26"/>
                    </a:lnTo>
                    <a:lnTo>
                      <a:pt x="88" y="32"/>
                    </a:lnTo>
                    <a:lnTo>
                      <a:pt x="86" y="34"/>
                    </a:lnTo>
                    <a:lnTo>
                      <a:pt x="82" y="38"/>
                    </a:lnTo>
                    <a:lnTo>
                      <a:pt x="76" y="42"/>
                    </a:lnTo>
                    <a:lnTo>
                      <a:pt x="70" y="30"/>
                    </a:lnTo>
                    <a:lnTo>
                      <a:pt x="70" y="26"/>
                    </a:lnTo>
                    <a:lnTo>
                      <a:pt x="76" y="26"/>
                    </a:lnTo>
                    <a:lnTo>
                      <a:pt x="68" y="16"/>
                    </a:lnTo>
                    <a:lnTo>
                      <a:pt x="64" y="14"/>
                    </a:lnTo>
                    <a:lnTo>
                      <a:pt x="56" y="14"/>
                    </a:lnTo>
                    <a:lnTo>
                      <a:pt x="52" y="14"/>
                    </a:lnTo>
                    <a:lnTo>
                      <a:pt x="46" y="20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44" y="32"/>
                    </a:lnTo>
                    <a:lnTo>
                      <a:pt x="44" y="38"/>
                    </a:lnTo>
                    <a:lnTo>
                      <a:pt x="42" y="42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2" y="42"/>
                    </a:lnTo>
                    <a:lnTo>
                      <a:pt x="30" y="42"/>
                    </a:lnTo>
                    <a:lnTo>
                      <a:pt x="30" y="36"/>
                    </a:lnTo>
                    <a:lnTo>
                      <a:pt x="24" y="34"/>
                    </a:lnTo>
                    <a:lnTo>
                      <a:pt x="20" y="32"/>
                    </a:lnTo>
                    <a:lnTo>
                      <a:pt x="16" y="30"/>
                    </a:lnTo>
                    <a:lnTo>
                      <a:pt x="12" y="2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4" name="Freeform 72"/>
              <p:cNvSpPr/>
              <p:nvPr/>
            </p:nvSpPr>
            <p:spPr bwMode="auto">
              <a:xfrm>
                <a:off x="2637177" y="4259674"/>
                <a:ext cx="78411" cy="70354"/>
              </a:xfrm>
              <a:custGeom>
                <a:avLst/>
                <a:gdLst>
                  <a:gd name="T0" fmla="*/ 2147483647 w 54"/>
                  <a:gd name="T1" fmla="*/ 2147483647 h 44"/>
                  <a:gd name="T2" fmla="*/ 2147483647 w 54"/>
                  <a:gd name="T3" fmla="*/ 2147483647 h 44"/>
                  <a:gd name="T4" fmla="*/ 2147483647 w 54"/>
                  <a:gd name="T5" fmla="*/ 2147483647 h 44"/>
                  <a:gd name="T6" fmla="*/ 2147483647 w 54"/>
                  <a:gd name="T7" fmla="*/ 2147483647 h 44"/>
                  <a:gd name="T8" fmla="*/ 2147483647 w 54"/>
                  <a:gd name="T9" fmla="*/ 2147483647 h 44"/>
                  <a:gd name="T10" fmla="*/ 2147483647 w 54"/>
                  <a:gd name="T11" fmla="*/ 2147483647 h 44"/>
                  <a:gd name="T12" fmla="*/ 2147483647 w 54"/>
                  <a:gd name="T13" fmla="*/ 2147483647 h 44"/>
                  <a:gd name="T14" fmla="*/ 2147483647 w 54"/>
                  <a:gd name="T15" fmla="*/ 2147483647 h 44"/>
                  <a:gd name="T16" fmla="*/ 2147483647 w 54"/>
                  <a:gd name="T17" fmla="*/ 2147483647 h 44"/>
                  <a:gd name="T18" fmla="*/ 2147483647 w 54"/>
                  <a:gd name="T19" fmla="*/ 2147483647 h 44"/>
                  <a:gd name="T20" fmla="*/ 2147483647 w 54"/>
                  <a:gd name="T21" fmla="*/ 2147483647 h 44"/>
                  <a:gd name="T22" fmla="*/ 2147483647 w 54"/>
                  <a:gd name="T23" fmla="*/ 2147483647 h 44"/>
                  <a:gd name="T24" fmla="*/ 2147483647 w 54"/>
                  <a:gd name="T25" fmla="*/ 2147483647 h 44"/>
                  <a:gd name="T26" fmla="*/ 2147483647 w 54"/>
                  <a:gd name="T27" fmla="*/ 2147483647 h 44"/>
                  <a:gd name="T28" fmla="*/ 2147483647 w 54"/>
                  <a:gd name="T29" fmla="*/ 2147483647 h 44"/>
                  <a:gd name="T30" fmla="*/ 2147483647 w 54"/>
                  <a:gd name="T31" fmla="*/ 2147483647 h 44"/>
                  <a:gd name="T32" fmla="*/ 0 w 54"/>
                  <a:gd name="T33" fmla="*/ 2147483647 h 44"/>
                  <a:gd name="T34" fmla="*/ 2147483647 w 54"/>
                  <a:gd name="T35" fmla="*/ 2147483647 h 44"/>
                  <a:gd name="T36" fmla="*/ 2147483647 w 54"/>
                  <a:gd name="T37" fmla="*/ 2147483647 h 44"/>
                  <a:gd name="T38" fmla="*/ 2147483647 w 54"/>
                  <a:gd name="T39" fmla="*/ 2147483647 h 44"/>
                  <a:gd name="T40" fmla="*/ 2147483647 w 54"/>
                  <a:gd name="T41" fmla="*/ 0 h 44"/>
                  <a:gd name="T42" fmla="*/ 2147483647 w 54"/>
                  <a:gd name="T43" fmla="*/ 2147483647 h 44"/>
                  <a:gd name="T44" fmla="*/ 2147483647 w 54"/>
                  <a:gd name="T45" fmla="*/ 2147483647 h 4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4"/>
                  <a:gd name="T70" fmla="*/ 0 h 44"/>
                  <a:gd name="T71" fmla="*/ 54 w 54"/>
                  <a:gd name="T72" fmla="*/ 44 h 4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4" h="44">
                    <a:moveTo>
                      <a:pt x="38" y="6"/>
                    </a:moveTo>
                    <a:lnTo>
                      <a:pt x="46" y="18"/>
                    </a:lnTo>
                    <a:lnTo>
                      <a:pt x="54" y="28"/>
                    </a:lnTo>
                    <a:lnTo>
                      <a:pt x="46" y="28"/>
                    </a:lnTo>
                    <a:lnTo>
                      <a:pt x="46" y="44"/>
                    </a:lnTo>
                    <a:lnTo>
                      <a:pt x="32" y="40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24" y="22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16" y="22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20" y="4"/>
                    </a:lnTo>
                    <a:lnTo>
                      <a:pt x="3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5" name="Freeform 73"/>
              <p:cNvSpPr/>
              <p:nvPr/>
            </p:nvSpPr>
            <p:spPr bwMode="auto">
              <a:xfrm>
                <a:off x="2604890" y="4146841"/>
                <a:ext cx="104933" cy="123453"/>
              </a:xfrm>
              <a:custGeom>
                <a:avLst/>
                <a:gdLst>
                  <a:gd name="T0" fmla="*/ 2147483647 w 72"/>
                  <a:gd name="T1" fmla="*/ 0 h 78"/>
                  <a:gd name="T2" fmla="*/ 2147483647 w 72"/>
                  <a:gd name="T3" fmla="*/ 2147483647 h 78"/>
                  <a:gd name="T4" fmla="*/ 2147483647 w 72"/>
                  <a:gd name="T5" fmla="*/ 2147483647 h 78"/>
                  <a:gd name="T6" fmla="*/ 2147483647 w 72"/>
                  <a:gd name="T7" fmla="*/ 2147483647 h 78"/>
                  <a:gd name="T8" fmla="*/ 2147483647 w 72"/>
                  <a:gd name="T9" fmla="*/ 2147483647 h 78"/>
                  <a:gd name="T10" fmla="*/ 2147483647 w 72"/>
                  <a:gd name="T11" fmla="*/ 2147483647 h 78"/>
                  <a:gd name="T12" fmla="*/ 2147483647 w 72"/>
                  <a:gd name="T13" fmla="*/ 2147483647 h 78"/>
                  <a:gd name="T14" fmla="*/ 2147483647 w 72"/>
                  <a:gd name="T15" fmla="*/ 2147483647 h 78"/>
                  <a:gd name="T16" fmla="*/ 2147483647 w 72"/>
                  <a:gd name="T17" fmla="*/ 2147483647 h 78"/>
                  <a:gd name="T18" fmla="*/ 2147483647 w 72"/>
                  <a:gd name="T19" fmla="*/ 2147483647 h 78"/>
                  <a:gd name="T20" fmla="*/ 2147483647 w 72"/>
                  <a:gd name="T21" fmla="*/ 2147483647 h 78"/>
                  <a:gd name="T22" fmla="*/ 2147483647 w 72"/>
                  <a:gd name="T23" fmla="*/ 2147483647 h 78"/>
                  <a:gd name="T24" fmla="*/ 2147483647 w 72"/>
                  <a:gd name="T25" fmla="*/ 2147483647 h 78"/>
                  <a:gd name="T26" fmla="*/ 2147483647 w 72"/>
                  <a:gd name="T27" fmla="*/ 2147483647 h 78"/>
                  <a:gd name="T28" fmla="*/ 2147483647 w 72"/>
                  <a:gd name="T29" fmla="*/ 2147483647 h 78"/>
                  <a:gd name="T30" fmla="*/ 2147483647 w 72"/>
                  <a:gd name="T31" fmla="*/ 2147483647 h 78"/>
                  <a:gd name="T32" fmla="*/ 2147483647 w 72"/>
                  <a:gd name="T33" fmla="*/ 2147483647 h 78"/>
                  <a:gd name="T34" fmla="*/ 2147483647 w 72"/>
                  <a:gd name="T35" fmla="*/ 2147483647 h 78"/>
                  <a:gd name="T36" fmla="*/ 2147483647 w 72"/>
                  <a:gd name="T37" fmla="*/ 2147483647 h 78"/>
                  <a:gd name="T38" fmla="*/ 2147483647 w 72"/>
                  <a:gd name="T39" fmla="*/ 2147483647 h 78"/>
                  <a:gd name="T40" fmla="*/ 0 w 72"/>
                  <a:gd name="T41" fmla="*/ 2147483647 h 78"/>
                  <a:gd name="T42" fmla="*/ 2147483647 w 72"/>
                  <a:gd name="T43" fmla="*/ 2147483647 h 78"/>
                  <a:gd name="T44" fmla="*/ 2147483647 w 72"/>
                  <a:gd name="T45" fmla="*/ 2147483647 h 78"/>
                  <a:gd name="T46" fmla="*/ 2147483647 w 72"/>
                  <a:gd name="T47" fmla="*/ 2147483647 h 78"/>
                  <a:gd name="T48" fmla="*/ 2147483647 w 72"/>
                  <a:gd name="T49" fmla="*/ 2147483647 h 78"/>
                  <a:gd name="T50" fmla="*/ 2147483647 w 72"/>
                  <a:gd name="T51" fmla="*/ 2147483647 h 78"/>
                  <a:gd name="T52" fmla="*/ 2147483647 w 72"/>
                  <a:gd name="T53" fmla="*/ 2147483647 h 78"/>
                  <a:gd name="T54" fmla="*/ 2147483647 w 72"/>
                  <a:gd name="T55" fmla="*/ 2147483647 h 78"/>
                  <a:gd name="T56" fmla="*/ 2147483647 w 72"/>
                  <a:gd name="T57" fmla="*/ 2147483647 h 78"/>
                  <a:gd name="T58" fmla="*/ 2147483647 w 72"/>
                  <a:gd name="T59" fmla="*/ 2147483647 h 78"/>
                  <a:gd name="T60" fmla="*/ 2147483647 w 72"/>
                  <a:gd name="T61" fmla="*/ 2147483647 h 78"/>
                  <a:gd name="T62" fmla="*/ 2147483647 w 72"/>
                  <a:gd name="T63" fmla="*/ 2147483647 h 78"/>
                  <a:gd name="T64" fmla="*/ 2147483647 w 72"/>
                  <a:gd name="T65" fmla="*/ 2147483647 h 78"/>
                  <a:gd name="T66" fmla="*/ 2147483647 w 72"/>
                  <a:gd name="T67" fmla="*/ 2147483647 h 78"/>
                  <a:gd name="T68" fmla="*/ 2147483647 w 72"/>
                  <a:gd name="T69" fmla="*/ 2147483647 h 78"/>
                  <a:gd name="T70" fmla="*/ 2147483647 w 72"/>
                  <a:gd name="T71" fmla="*/ 2147483647 h 78"/>
                  <a:gd name="T72" fmla="*/ 2147483647 w 72"/>
                  <a:gd name="T73" fmla="*/ 2147483647 h 78"/>
                  <a:gd name="T74" fmla="*/ 2147483647 w 72"/>
                  <a:gd name="T75" fmla="*/ 2147483647 h 78"/>
                  <a:gd name="T76" fmla="*/ 2147483647 w 72"/>
                  <a:gd name="T77" fmla="*/ 0 h 7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2"/>
                  <a:gd name="T118" fmla="*/ 0 h 78"/>
                  <a:gd name="T119" fmla="*/ 72 w 72"/>
                  <a:gd name="T120" fmla="*/ 78 h 7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2" h="78">
                    <a:moveTo>
                      <a:pt x="72" y="0"/>
                    </a:moveTo>
                    <a:lnTo>
                      <a:pt x="72" y="2"/>
                    </a:lnTo>
                    <a:lnTo>
                      <a:pt x="70" y="10"/>
                    </a:lnTo>
                    <a:lnTo>
                      <a:pt x="68" y="20"/>
                    </a:lnTo>
                    <a:lnTo>
                      <a:pt x="66" y="26"/>
                    </a:lnTo>
                    <a:lnTo>
                      <a:pt x="64" y="36"/>
                    </a:lnTo>
                    <a:lnTo>
                      <a:pt x="64" y="44"/>
                    </a:lnTo>
                    <a:lnTo>
                      <a:pt x="60" y="50"/>
                    </a:lnTo>
                    <a:lnTo>
                      <a:pt x="56" y="54"/>
                    </a:lnTo>
                    <a:lnTo>
                      <a:pt x="56" y="60"/>
                    </a:lnTo>
                    <a:lnTo>
                      <a:pt x="56" y="66"/>
                    </a:lnTo>
                    <a:lnTo>
                      <a:pt x="58" y="74"/>
                    </a:lnTo>
                    <a:lnTo>
                      <a:pt x="60" y="78"/>
                    </a:lnTo>
                    <a:lnTo>
                      <a:pt x="42" y="76"/>
                    </a:lnTo>
                    <a:lnTo>
                      <a:pt x="26" y="72"/>
                    </a:lnTo>
                    <a:lnTo>
                      <a:pt x="24" y="66"/>
                    </a:lnTo>
                    <a:lnTo>
                      <a:pt x="24" y="62"/>
                    </a:lnTo>
                    <a:lnTo>
                      <a:pt x="16" y="58"/>
                    </a:lnTo>
                    <a:lnTo>
                      <a:pt x="8" y="50"/>
                    </a:lnTo>
                    <a:lnTo>
                      <a:pt x="4" y="44"/>
                    </a:lnTo>
                    <a:lnTo>
                      <a:pt x="0" y="36"/>
                    </a:lnTo>
                    <a:lnTo>
                      <a:pt x="6" y="36"/>
                    </a:lnTo>
                    <a:lnTo>
                      <a:pt x="10" y="30"/>
                    </a:lnTo>
                    <a:lnTo>
                      <a:pt x="12" y="26"/>
                    </a:lnTo>
                    <a:lnTo>
                      <a:pt x="14" y="24"/>
                    </a:lnTo>
                    <a:lnTo>
                      <a:pt x="16" y="22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32" y="18"/>
                    </a:lnTo>
                    <a:lnTo>
                      <a:pt x="40" y="8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4"/>
                    </a:lnTo>
                    <a:lnTo>
                      <a:pt x="52" y="4"/>
                    </a:lnTo>
                    <a:lnTo>
                      <a:pt x="52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6" name="Freeform 74"/>
              <p:cNvSpPr/>
              <p:nvPr/>
            </p:nvSpPr>
            <p:spPr bwMode="auto">
              <a:xfrm>
                <a:off x="2546082" y="4166754"/>
                <a:ext cx="56503" cy="23894"/>
              </a:xfrm>
              <a:custGeom>
                <a:avLst/>
                <a:gdLst>
                  <a:gd name="T0" fmla="*/ 2147483647 w 38"/>
                  <a:gd name="T1" fmla="*/ 2147483647 h 16"/>
                  <a:gd name="T2" fmla="*/ 2147483647 w 38"/>
                  <a:gd name="T3" fmla="*/ 2147483647 h 16"/>
                  <a:gd name="T4" fmla="*/ 2147483647 w 38"/>
                  <a:gd name="T5" fmla="*/ 2147483647 h 16"/>
                  <a:gd name="T6" fmla="*/ 2147483647 w 38"/>
                  <a:gd name="T7" fmla="*/ 2147483647 h 16"/>
                  <a:gd name="T8" fmla="*/ 2147483647 w 38"/>
                  <a:gd name="T9" fmla="*/ 2147483647 h 16"/>
                  <a:gd name="T10" fmla="*/ 0 w 38"/>
                  <a:gd name="T11" fmla="*/ 2147483647 h 16"/>
                  <a:gd name="T12" fmla="*/ 2147483647 w 38"/>
                  <a:gd name="T13" fmla="*/ 2147483647 h 16"/>
                  <a:gd name="T14" fmla="*/ 2147483647 w 38"/>
                  <a:gd name="T15" fmla="*/ 0 h 16"/>
                  <a:gd name="T16" fmla="*/ 2147483647 w 38"/>
                  <a:gd name="T17" fmla="*/ 0 h 16"/>
                  <a:gd name="T18" fmla="*/ 2147483647 w 38"/>
                  <a:gd name="T19" fmla="*/ 2147483647 h 16"/>
                  <a:gd name="T20" fmla="*/ 2147483647 w 38"/>
                  <a:gd name="T21" fmla="*/ 2147483647 h 16"/>
                  <a:gd name="T22" fmla="*/ 2147483647 w 38"/>
                  <a:gd name="T23" fmla="*/ 2147483647 h 16"/>
                  <a:gd name="T24" fmla="*/ 2147483647 w 38"/>
                  <a:gd name="T25" fmla="*/ 2147483647 h 16"/>
                  <a:gd name="T26" fmla="*/ 2147483647 w 38"/>
                  <a:gd name="T27" fmla="*/ 2147483647 h 16"/>
                  <a:gd name="T28" fmla="*/ 2147483647 w 38"/>
                  <a:gd name="T29" fmla="*/ 2147483647 h 16"/>
                  <a:gd name="T30" fmla="*/ 2147483647 w 38"/>
                  <a:gd name="T31" fmla="*/ 2147483647 h 16"/>
                  <a:gd name="T32" fmla="*/ 2147483647 w 38"/>
                  <a:gd name="T33" fmla="*/ 2147483647 h 16"/>
                  <a:gd name="T34" fmla="*/ 2147483647 w 38"/>
                  <a:gd name="T35" fmla="*/ 2147483647 h 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8"/>
                  <a:gd name="T55" fmla="*/ 0 h 16"/>
                  <a:gd name="T56" fmla="*/ 38 w 38"/>
                  <a:gd name="T57" fmla="*/ 16 h 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8" h="16">
                    <a:moveTo>
                      <a:pt x="36" y="16"/>
                    </a:moveTo>
                    <a:lnTo>
                      <a:pt x="30" y="16"/>
                    </a:lnTo>
                    <a:lnTo>
                      <a:pt x="24" y="16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6" y="6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0"/>
                    </a:lnTo>
                    <a:lnTo>
                      <a:pt x="36" y="12"/>
                    </a:lnTo>
                    <a:lnTo>
                      <a:pt x="38" y="14"/>
                    </a:lnTo>
                    <a:lnTo>
                      <a:pt x="38" y="16"/>
                    </a:lnTo>
                    <a:lnTo>
                      <a:pt x="3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7" name="Freeform 75"/>
              <p:cNvSpPr/>
              <p:nvPr/>
            </p:nvSpPr>
            <p:spPr bwMode="auto">
              <a:xfrm>
                <a:off x="2563378" y="4108345"/>
                <a:ext cx="146445" cy="94249"/>
              </a:xfrm>
              <a:custGeom>
                <a:avLst/>
                <a:gdLst>
                  <a:gd name="T0" fmla="*/ 2147483647 w 100"/>
                  <a:gd name="T1" fmla="*/ 2147483647 h 60"/>
                  <a:gd name="T2" fmla="*/ 2147483647 w 100"/>
                  <a:gd name="T3" fmla="*/ 2147483647 h 60"/>
                  <a:gd name="T4" fmla="*/ 2147483647 w 100"/>
                  <a:gd name="T5" fmla="*/ 2147483647 h 60"/>
                  <a:gd name="T6" fmla="*/ 2147483647 w 100"/>
                  <a:gd name="T7" fmla="*/ 2147483647 h 60"/>
                  <a:gd name="T8" fmla="*/ 2147483647 w 100"/>
                  <a:gd name="T9" fmla="*/ 2147483647 h 60"/>
                  <a:gd name="T10" fmla="*/ 2147483647 w 100"/>
                  <a:gd name="T11" fmla="*/ 2147483647 h 60"/>
                  <a:gd name="T12" fmla="*/ 2147483647 w 100"/>
                  <a:gd name="T13" fmla="*/ 2147483647 h 60"/>
                  <a:gd name="T14" fmla="*/ 2147483647 w 100"/>
                  <a:gd name="T15" fmla="*/ 2147483647 h 60"/>
                  <a:gd name="T16" fmla="*/ 2147483647 w 100"/>
                  <a:gd name="T17" fmla="*/ 2147483647 h 60"/>
                  <a:gd name="T18" fmla="*/ 2147483647 w 100"/>
                  <a:gd name="T19" fmla="*/ 2147483647 h 60"/>
                  <a:gd name="T20" fmla="*/ 2147483647 w 100"/>
                  <a:gd name="T21" fmla="*/ 2147483647 h 60"/>
                  <a:gd name="T22" fmla="*/ 2147483647 w 100"/>
                  <a:gd name="T23" fmla="*/ 2147483647 h 60"/>
                  <a:gd name="T24" fmla="*/ 2147483647 w 100"/>
                  <a:gd name="T25" fmla="*/ 2147483647 h 60"/>
                  <a:gd name="T26" fmla="*/ 2147483647 w 100"/>
                  <a:gd name="T27" fmla="*/ 2147483647 h 60"/>
                  <a:gd name="T28" fmla="*/ 2147483647 w 100"/>
                  <a:gd name="T29" fmla="*/ 2147483647 h 60"/>
                  <a:gd name="T30" fmla="*/ 2147483647 w 100"/>
                  <a:gd name="T31" fmla="*/ 2147483647 h 60"/>
                  <a:gd name="T32" fmla="*/ 2147483647 w 100"/>
                  <a:gd name="T33" fmla="*/ 2147483647 h 60"/>
                  <a:gd name="T34" fmla="*/ 2147483647 w 100"/>
                  <a:gd name="T35" fmla="*/ 2147483647 h 60"/>
                  <a:gd name="T36" fmla="*/ 2147483647 w 100"/>
                  <a:gd name="T37" fmla="*/ 2147483647 h 60"/>
                  <a:gd name="T38" fmla="*/ 2147483647 w 100"/>
                  <a:gd name="T39" fmla="*/ 2147483647 h 60"/>
                  <a:gd name="T40" fmla="*/ 2147483647 w 100"/>
                  <a:gd name="T41" fmla="*/ 2147483647 h 60"/>
                  <a:gd name="T42" fmla="*/ 2147483647 w 100"/>
                  <a:gd name="T43" fmla="*/ 2147483647 h 60"/>
                  <a:gd name="T44" fmla="*/ 2147483647 w 100"/>
                  <a:gd name="T45" fmla="*/ 2147483647 h 60"/>
                  <a:gd name="T46" fmla="*/ 2147483647 w 100"/>
                  <a:gd name="T47" fmla="*/ 2147483647 h 60"/>
                  <a:gd name="T48" fmla="*/ 2147483647 w 100"/>
                  <a:gd name="T49" fmla="*/ 2147483647 h 60"/>
                  <a:gd name="T50" fmla="*/ 2147483647 w 100"/>
                  <a:gd name="T51" fmla="*/ 2147483647 h 60"/>
                  <a:gd name="T52" fmla="*/ 2147483647 w 100"/>
                  <a:gd name="T53" fmla="*/ 2147483647 h 60"/>
                  <a:gd name="T54" fmla="*/ 0 w 100"/>
                  <a:gd name="T55" fmla="*/ 2147483647 h 60"/>
                  <a:gd name="T56" fmla="*/ 2147483647 w 100"/>
                  <a:gd name="T57" fmla="*/ 2147483647 h 60"/>
                  <a:gd name="T58" fmla="*/ 2147483647 w 100"/>
                  <a:gd name="T59" fmla="*/ 2147483647 h 60"/>
                  <a:gd name="T60" fmla="*/ 2147483647 w 100"/>
                  <a:gd name="T61" fmla="*/ 2147483647 h 60"/>
                  <a:gd name="T62" fmla="*/ 2147483647 w 100"/>
                  <a:gd name="T63" fmla="*/ 2147483647 h 60"/>
                  <a:gd name="T64" fmla="*/ 2147483647 w 100"/>
                  <a:gd name="T65" fmla="*/ 2147483647 h 60"/>
                  <a:gd name="T66" fmla="*/ 2147483647 w 100"/>
                  <a:gd name="T67" fmla="*/ 0 h 60"/>
                  <a:gd name="T68" fmla="*/ 2147483647 w 100"/>
                  <a:gd name="T69" fmla="*/ 0 h 60"/>
                  <a:gd name="T70" fmla="*/ 2147483647 w 100"/>
                  <a:gd name="T71" fmla="*/ 2147483647 h 60"/>
                  <a:gd name="T72" fmla="*/ 2147483647 w 100"/>
                  <a:gd name="T73" fmla="*/ 2147483647 h 60"/>
                  <a:gd name="T74" fmla="*/ 2147483647 w 100"/>
                  <a:gd name="T75" fmla="*/ 2147483647 h 60"/>
                  <a:gd name="T76" fmla="*/ 2147483647 w 100"/>
                  <a:gd name="T77" fmla="*/ 2147483647 h 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0"/>
                  <a:gd name="T118" fmla="*/ 0 h 60"/>
                  <a:gd name="T119" fmla="*/ 100 w 100"/>
                  <a:gd name="T120" fmla="*/ 60 h 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0" h="60">
                    <a:moveTo>
                      <a:pt x="100" y="24"/>
                    </a:moveTo>
                    <a:lnTo>
                      <a:pt x="94" y="26"/>
                    </a:lnTo>
                    <a:lnTo>
                      <a:pt x="90" y="26"/>
                    </a:lnTo>
                    <a:lnTo>
                      <a:pt x="86" y="2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28"/>
                    </a:lnTo>
                    <a:lnTo>
                      <a:pt x="76" y="28"/>
                    </a:lnTo>
                    <a:lnTo>
                      <a:pt x="72" y="28"/>
                    </a:lnTo>
                    <a:lnTo>
                      <a:pt x="68" y="32"/>
                    </a:lnTo>
                    <a:lnTo>
                      <a:pt x="60" y="42"/>
                    </a:lnTo>
                    <a:lnTo>
                      <a:pt x="54" y="44"/>
                    </a:lnTo>
                    <a:lnTo>
                      <a:pt x="50" y="44"/>
                    </a:lnTo>
                    <a:lnTo>
                      <a:pt x="44" y="46"/>
                    </a:lnTo>
                    <a:lnTo>
                      <a:pt x="42" y="48"/>
                    </a:lnTo>
                    <a:lnTo>
                      <a:pt x="40" y="50"/>
                    </a:lnTo>
                    <a:lnTo>
                      <a:pt x="38" y="54"/>
                    </a:lnTo>
                    <a:lnTo>
                      <a:pt x="34" y="60"/>
                    </a:lnTo>
                    <a:lnTo>
                      <a:pt x="28" y="60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18" y="46"/>
                    </a:lnTo>
                    <a:lnTo>
                      <a:pt x="12" y="44"/>
                    </a:lnTo>
                    <a:lnTo>
                      <a:pt x="8" y="40"/>
                    </a:lnTo>
                    <a:lnTo>
                      <a:pt x="4" y="38"/>
                    </a:lnTo>
                    <a:lnTo>
                      <a:pt x="0" y="36"/>
                    </a:lnTo>
                    <a:lnTo>
                      <a:pt x="4" y="28"/>
                    </a:lnTo>
                    <a:lnTo>
                      <a:pt x="8" y="22"/>
                    </a:lnTo>
                    <a:lnTo>
                      <a:pt x="18" y="16"/>
                    </a:lnTo>
                    <a:lnTo>
                      <a:pt x="22" y="8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80" y="0"/>
                    </a:lnTo>
                    <a:lnTo>
                      <a:pt x="84" y="6"/>
                    </a:lnTo>
                    <a:lnTo>
                      <a:pt x="90" y="12"/>
                    </a:lnTo>
                    <a:lnTo>
                      <a:pt x="96" y="18"/>
                    </a:lnTo>
                    <a:lnTo>
                      <a:pt x="10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8" name="Freeform 76"/>
              <p:cNvSpPr/>
              <p:nvPr/>
            </p:nvSpPr>
            <p:spPr bwMode="auto">
              <a:xfrm>
                <a:off x="2573756" y="4048611"/>
                <a:ext cx="34594" cy="65044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0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0 h 42"/>
                  <a:gd name="T28" fmla="*/ 2147483647 w 24"/>
                  <a:gd name="T29" fmla="*/ 0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42"/>
                  <a:gd name="T56" fmla="*/ 24 w 24"/>
                  <a:gd name="T57" fmla="*/ 42 h 4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42">
                    <a:moveTo>
                      <a:pt x="24" y="6"/>
                    </a:moveTo>
                    <a:lnTo>
                      <a:pt x="18" y="10"/>
                    </a:lnTo>
                    <a:lnTo>
                      <a:pt x="18" y="18"/>
                    </a:lnTo>
                    <a:lnTo>
                      <a:pt x="16" y="26"/>
                    </a:lnTo>
                    <a:lnTo>
                      <a:pt x="14" y="32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0" y="4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2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9" name="Freeform 77"/>
              <p:cNvSpPr/>
              <p:nvPr/>
            </p:nvSpPr>
            <p:spPr bwMode="auto">
              <a:xfrm>
                <a:off x="2497651" y="4063212"/>
                <a:ext cx="104933" cy="115488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2147483647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0 h 72"/>
                  <a:gd name="T12" fmla="*/ 2147483647 w 72"/>
                  <a:gd name="T13" fmla="*/ 2147483647 h 72"/>
                  <a:gd name="T14" fmla="*/ 2147483647 w 72"/>
                  <a:gd name="T15" fmla="*/ 2147483647 h 72"/>
                  <a:gd name="T16" fmla="*/ 2147483647 w 72"/>
                  <a:gd name="T17" fmla="*/ 2147483647 h 72"/>
                  <a:gd name="T18" fmla="*/ 2147483647 w 72"/>
                  <a:gd name="T19" fmla="*/ 2147483647 h 72"/>
                  <a:gd name="T20" fmla="*/ 2147483647 w 72"/>
                  <a:gd name="T21" fmla="*/ 2147483647 h 72"/>
                  <a:gd name="T22" fmla="*/ 2147483647 w 72"/>
                  <a:gd name="T23" fmla="*/ 2147483647 h 72"/>
                  <a:gd name="T24" fmla="*/ 2147483647 w 72"/>
                  <a:gd name="T25" fmla="*/ 2147483647 h 72"/>
                  <a:gd name="T26" fmla="*/ 2147483647 w 72"/>
                  <a:gd name="T27" fmla="*/ 2147483647 h 72"/>
                  <a:gd name="T28" fmla="*/ 2147483647 w 72"/>
                  <a:gd name="T29" fmla="*/ 2147483647 h 72"/>
                  <a:gd name="T30" fmla="*/ 2147483647 w 72"/>
                  <a:gd name="T31" fmla="*/ 2147483647 h 72"/>
                  <a:gd name="T32" fmla="*/ 2147483647 w 72"/>
                  <a:gd name="T33" fmla="*/ 2147483647 h 72"/>
                  <a:gd name="T34" fmla="*/ 0 w 72"/>
                  <a:gd name="T35" fmla="*/ 2147483647 h 72"/>
                  <a:gd name="T36" fmla="*/ 2147483647 w 72"/>
                  <a:gd name="T37" fmla="*/ 2147483647 h 72"/>
                  <a:gd name="T38" fmla="*/ 2147483647 w 72"/>
                  <a:gd name="T39" fmla="*/ 2147483647 h 72"/>
                  <a:gd name="T40" fmla="*/ 2147483647 w 72"/>
                  <a:gd name="T41" fmla="*/ 2147483647 h 72"/>
                  <a:gd name="T42" fmla="*/ 2147483647 w 72"/>
                  <a:gd name="T43" fmla="*/ 2147483647 h 72"/>
                  <a:gd name="T44" fmla="*/ 2147483647 w 72"/>
                  <a:gd name="T45" fmla="*/ 2147483647 h 72"/>
                  <a:gd name="T46" fmla="*/ 2147483647 w 72"/>
                  <a:gd name="T47" fmla="*/ 2147483647 h 72"/>
                  <a:gd name="T48" fmla="*/ 2147483647 w 72"/>
                  <a:gd name="T49" fmla="*/ 2147483647 h 72"/>
                  <a:gd name="T50" fmla="*/ 2147483647 w 72"/>
                  <a:gd name="T51" fmla="*/ 2147483647 h 72"/>
                  <a:gd name="T52" fmla="*/ 2147483647 w 72"/>
                  <a:gd name="T53" fmla="*/ 2147483647 h 72"/>
                  <a:gd name="T54" fmla="*/ 2147483647 w 72"/>
                  <a:gd name="T55" fmla="*/ 2147483647 h 72"/>
                  <a:gd name="T56" fmla="*/ 2147483647 w 72"/>
                  <a:gd name="T57" fmla="*/ 2147483647 h 72"/>
                  <a:gd name="T58" fmla="*/ 2147483647 w 72"/>
                  <a:gd name="T59" fmla="*/ 2147483647 h 72"/>
                  <a:gd name="T60" fmla="*/ 2147483647 w 72"/>
                  <a:gd name="T61" fmla="*/ 2147483647 h 72"/>
                  <a:gd name="T62" fmla="*/ 2147483647 w 72"/>
                  <a:gd name="T63" fmla="*/ 2147483647 h 7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2"/>
                  <a:gd name="T97" fmla="*/ 0 h 72"/>
                  <a:gd name="T98" fmla="*/ 72 w 72"/>
                  <a:gd name="T99" fmla="*/ 72 h 7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2" h="72">
                    <a:moveTo>
                      <a:pt x="72" y="30"/>
                    </a:moveTo>
                    <a:lnTo>
                      <a:pt x="68" y="32"/>
                    </a:lnTo>
                    <a:lnTo>
                      <a:pt x="62" y="32"/>
                    </a:lnTo>
                    <a:lnTo>
                      <a:pt x="52" y="32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4" y="6"/>
                    </a:lnTo>
                    <a:lnTo>
                      <a:pt x="20" y="14"/>
                    </a:lnTo>
                    <a:lnTo>
                      <a:pt x="22" y="18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8"/>
                    </a:lnTo>
                    <a:lnTo>
                      <a:pt x="30" y="34"/>
                    </a:lnTo>
                    <a:lnTo>
                      <a:pt x="10" y="34"/>
                    </a:lnTo>
                    <a:lnTo>
                      <a:pt x="6" y="40"/>
                    </a:lnTo>
                    <a:lnTo>
                      <a:pt x="4" y="46"/>
                    </a:lnTo>
                    <a:lnTo>
                      <a:pt x="0" y="58"/>
                    </a:lnTo>
                    <a:lnTo>
                      <a:pt x="8" y="66"/>
                    </a:lnTo>
                    <a:lnTo>
                      <a:pt x="14" y="68"/>
                    </a:lnTo>
                    <a:lnTo>
                      <a:pt x="16" y="70"/>
                    </a:lnTo>
                    <a:lnTo>
                      <a:pt x="26" y="70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40" y="70"/>
                    </a:lnTo>
                    <a:lnTo>
                      <a:pt x="42" y="64"/>
                    </a:lnTo>
                    <a:lnTo>
                      <a:pt x="46" y="64"/>
                    </a:lnTo>
                    <a:lnTo>
                      <a:pt x="50" y="56"/>
                    </a:lnTo>
                    <a:lnTo>
                      <a:pt x="54" y="50"/>
                    </a:lnTo>
                    <a:lnTo>
                      <a:pt x="64" y="44"/>
                    </a:lnTo>
                    <a:lnTo>
                      <a:pt x="68" y="36"/>
                    </a:lnTo>
                    <a:lnTo>
                      <a:pt x="72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0" name="Freeform 78"/>
              <p:cNvSpPr/>
              <p:nvPr/>
            </p:nvSpPr>
            <p:spPr bwMode="auto">
              <a:xfrm>
                <a:off x="2920842" y="3996840"/>
                <a:ext cx="64574" cy="58407"/>
              </a:xfrm>
              <a:custGeom>
                <a:avLst/>
                <a:gdLst>
                  <a:gd name="T0" fmla="*/ 2147483647 w 44"/>
                  <a:gd name="T1" fmla="*/ 2147483647 h 36"/>
                  <a:gd name="T2" fmla="*/ 2147483647 w 44"/>
                  <a:gd name="T3" fmla="*/ 2147483647 h 36"/>
                  <a:gd name="T4" fmla="*/ 2147483647 w 44"/>
                  <a:gd name="T5" fmla="*/ 2147483647 h 36"/>
                  <a:gd name="T6" fmla="*/ 2147483647 w 44"/>
                  <a:gd name="T7" fmla="*/ 2147483647 h 36"/>
                  <a:gd name="T8" fmla="*/ 2147483647 w 44"/>
                  <a:gd name="T9" fmla="*/ 2147483647 h 36"/>
                  <a:gd name="T10" fmla="*/ 0 w 44"/>
                  <a:gd name="T11" fmla="*/ 2147483647 h 36"/>
                  <a:gd name="T12" fmla="*/ 2147483647 w 44"/>
                  <a:gd name="T13" fmla="*/ 2147483647 h 36"/>
                  <a:gd name="T14" fmla="*/ 2147483647 w 44"/>
                  <a:gd name="T15" fmla="*/ 2147483647 h 36"/>
                  <a:gd name="T16" fmla="*/ 2147483647 w 44"/>
                  <a:gd name="T17" fmla="*/ 2147483647 h 36"/>
                  <a:gd name="T18" fmla="*/ 2147483647 w 44"/>
                  <a:gd name="T19" fmla="*/ 2147483647 h 36"/>
                  <a:gd name="T20" fmla="*/ 2147483647 w 44"/>
                  <a:gd name="T21" fmla="*/ 2147483647 h 36"/>
                  <a:gd name="T22" fmla="*/ 2147483647 w 44"/>
                  <a:gd name="T23" fmla="*/ 2147483647 h 36"/>
                  <a:gd name="T24" fmla="*/ 2147483647 w 44"/>
                  <a:gd name="T25" fmla="*/ 2147483647 h 36"/>
                  <a:gd name="T26" fmla="*/ 2147483647 w 44"/>
                  <a:gd name="T27" fmla="*/ 2147483647 h 36"/>
                  <a:gd name="T28" fmla="*/ 2147483647 w 44"/>
                  <a:gd name="T29" fmla="*/ 2147483647 h 36"/>
                  <a:gd name="T30" fmla="*/ 2147483647 w 44"/>
                  <a:gd name="T31" fmla="*/ 2147483647 h 36"/>
                  <a:gd name="T32" fmla="*/ 2147483647 w 44"/>
                  <a:gd name="T33" fmla="*/ 2147483647 h 36"/>
                  <a:gd name="T34" fmla="*/ 2147483647 w 44"/>
                  <a:gd name="T35" fmla="*/ 2147483647 h 36"/>
                  <a:gd name="T36" fmla="*/ 2147483647 w 44"/>
                  <a:gd name="T37" fmla="*/ 0 h 36"/>
                  <a:gd name="T38" fmla="*/ 2147483647 w 44"/>
                  <a:gd name="T39" fmla="*/ 2147483647 h 36"/>
                  <a:gd name="T40" fmla="*/ 2147483647 w 44"/>
                  <a:gd name="T41" fmla="*/ 2147483647 h 36"/>
                  <a:gd name="T42" fmla="*/ 2147483647 w 44"/>
                  <a:gd name="T43" fmla="*/ 2147483647 h 36"/>
                  <a:gd name="T44" fmla="*/ 2147483647 w 44"/>
                  <a:gd name="T45" fmla="*/ 2147483647 h 36"/>
                  <a:gd name="T46" fmla="*/ 2147483647 w 44"/>
                  <a:gd name="T47" fmla="*/ 2147483647 h 36"/>
                  <a:gd name="T48" fmla="*/ 2147483647 w 44"/>
                  <a:gd name="T49" fmla="*/ 2147483647 h 36"/>
                  <a:gd name="T50" fmla="*/ 2147483647 w 44"/>
                  <a:gd name="T51" fmla="*/ 2147483647 h 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4"/>
                  <a:gd name="T79" fmla="*/ 0 h 36"/>
                  <a:gd name="T80" fmla="*/ 44 w 44"/>
                  <a:gd name="T81" fmla="*/ 36 h 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4" h="36">
                    <a:moveTo>
                      <a:pt x="42" y="36"/>
                    </a:moveTo>
                    <a:lnTo>
                      <a:pt x="42" y="34"/>
                    </a:lnTo>
                    <a:lnTo>
                      <a:pt x="14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0" y="20"/>
                    </a:lnTo>
                    <a:lnTo>
                      <a:pt x="28" y="18"/>
                    </a:lnTo>
                    <a:lnTo>
                      <a:pt x="28" y="14"/>
                    </a:lnTo>
                    <a:lnTo>
                      <a:pt x="28" y="10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44" y="2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2" y="18"/>
                    </a:lnTo>
                    <a:lnTo>
                      <a:pt x="40" y="28"/>
                    </a:lnTo>
                    <a:lnTo>
                      <a:pt x="40" y="34"/>
                    </a:lnTo>
                    <a:lnTo>
                      <a:pt x="42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1" name="Freeform 79"/>
              <p:cNvSpPr/>
              <p:nvPr/>
            </p:nvSpPr>
            <p:spPr bwMode="auto">
              <a:xfrm>
                <a:off x="2978498" y="4002150"/>
                <a:ext cx="85330" cy="55752"/>
              </a:xfrm>
              <a:custGeom>
                <a:avLst/>
                <a:gdLst>
                  <a:gd name="T0" fmla="*/ 0 w 58"/>
                  <a:gd name="T1" fmla="*/ 2147483647 h 36"/>
                  <a:gd name="T2" fmla="*/ 0 w 58"/>
                  <a:gd name="T3" fmla="*/ 2147483647 h 36"/>
                  <a:gd name="T4" fmla="*/ 2147483647 w 58"/>
                  <a:gd name="T5" fmla="*/ 2147483647 h 36"/>
                  <a:gd name="T6" fmla="*/ 2147483647 w 58"/>
                  <a:gd name="T7" fmla="*/ 2147483647 h 36"/>
                  <a:gd name="T8" fmla="*/ 2147483647 w 58"/>
                  <a:gd name="T9" fmla="*/ 2147483647 h 36"/>
                  <a:gd name="T10" fmla="*/ 2147483647 w 58"/>
                  <a:gd name="T11" fmla="*/ 0 h 36"/>
                  <a:gd name="T12" fmla="*/ 2147483647 w 58"/>
                  <a:gd name="T13" fmla="*/ 2147483647 h 36"/>
                  <a:gd name="T14" fmla="*/ 2147483647 w 58"/>
                  <a:gd name="T15" fmla="*/ 2147483647 h 36"/>
                  <a:gd name="T16" fmla="*/ 2147483647 w 58"/>
                  <a:gd name="T17" fmla="*/ 2147483647 h 36"/>
                  <a:gd name="T18" fmla="*/ 2147483647 w 58"/>
                  <a:gd name="T19" fmla="*/ 2147483647 h 36"/>
                  <a:gd name="T20" fmla="*/ 2147483647 w 58"/>
                  <a:gd name="T21" fmla="*/ 2147483647 h 36"/>
                  <a:gd name="T22" fmla="*/ 2147483647 w 58"/>
                  <a:gd name="T23" fmla="*/ 2147483647 h 36"/>
                  <a:gd name="T24" fmla="*/ 2147483647 w 58"/>
                  <a:gd name="T25" fmla="*/ 2147483647 h 36"/>
                  <a:gd name="T26" fmla="*/ 2147483647 w 58"/>
                  <a:gd name="T27" fmla="*/ 2147483647 h 36"/>
                  <a:gd name="T28" fmla="*/ 2147483647 w 58"/>
                  <a:gd name="T29" fmla="*/ 2147483647 h 36"/>
                  <a:gd name="T30" fmla="*/ 2147483647 w 58"/>
                  <a:gd name="T31" fmla="*/ 2147483647 h 36"/>
                  <a:gd name="T32" fmla="*/ 2147483647 w 58"/>
                  <a:gd name="T33" fmla="*/ 2147483647 h 36"/>
                  <a:gd name="T34" fmla="*/ 2147483647 w 58"/>
                  <a:gd name="T35" fmla="*/ 2147483647 h 36"/>
                  <a:gd name="T36" fmla="*/ 2147483647 w 58"/>
                  <a:gd name="T37" fmla="*/ 2147483647 h 36"/>
                  <a:gd name="T38" fmla="*/ 2147483647 w 58"/>
                  <a:gd name="T39" fmla="*/ 2147483647 h 36"/>
                  <a:gd name="T40" fmla="*/ 2147483647 w 58"/>
                  <a:gd name="T41" fmla="*/ 2147483647 h 36"/>
                  <a:gd name="T42" fmla="*/ 2147483647 w 58"/>
                  <a:gd name="T43" fmla="*/ 2147483647 h 36"/>
                  <a:gd name="T44" fmla="*/ 2147483647 w 58"/>
                  <a:gd name="T45" fmla="*/ 2147483647 h 36"/>
                  <a:gd name="T46" fmla="*/ 2147483647 w 58"/>
                  <a:gd name="T47" fmla="*/ 2147483647 h 36"/>
                  <a:gd name="T48" fmla="*/ 2147483647 w 58"/>
                  <a:gd name="T49" fmla="*/ 2147483647 h 36"/>
                  <a:gd name="T50" fmla="*/ 2147483647 w 58"/>
                  <a:gd name="T51" fmla="*/ 2147483647 h 36"/>
                  <a:gd name="T52" fmla="*/ 2147483647 w 58"/>
                  <a:gd name="T53" fmla="*/ 2147483647 h 36"/>
                  <a:gd name="T54" fmla="*/ 2147483647 w 58"/>
                  <a:gd name="T55" fmla="*/ 2147483647 h 36"/>
                  <a:gd name="T56" fmla="*/ 2147483647 w 58"/>
                  <a:gd name="T57" fmla="*/ 2147483647 h 36"/>
                  <a:gd name="T58" fmla="*/ 2147483647 w 58"/>
                  <a:gd name="T59" fmla="*/ 2147483647 h 36"/>
                  <a:gd name="T60" fmla="*/ 2147483647 w 58"/>
                  <a:gd name="T61" fmla="*/ 2147483647 h 36"/>
                  <a:gd name="T62" fmla="*/ 2147483647 w 58"/>
                  <a:gd name="T63" fmla="*/ 2147483647 h 36"/>
                  <a:gd name="T64" fmla="*/ 2147483647 w 58"/>
                  <a:gd name="T65" fmla="*/ 2147483647 h 36"/>
                  <a:gd name="T66" fmla="*/ 2147483647 w 58"/>
                  <a:gd name="T67" fmla="*/ 2147483647 h 36"/>
                  <a:gd name="T68" fmla="*/ 0 w 58"/>
                  <a:gd name="T69" fmla="*/ 2147483647 h 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8"/>
                  <a:gd name="T106" fmla="*/ 0 h 36"/>
                  <a:gd name="T107" fmla="*/ 58 w 58"/>
                  <a:gd name="T108" fmla="*/ 36 h 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8" h="36">
                    <a:moveTo>
                      <a:pt x="0" y="32"/>
                    </a:moveTo>
                    <a:lnTo>
                      <a:pt x="0" y="26"/>
                    </a:lnTo>
                    <a:lnTo>
                      <a:pt x="2" y="1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14" y="2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6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8" y="14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0"/>
                    </a:lnTo>
                    <a:lnTo>
                      <a:pt x="46" y="28"/>
                    </a:lnTo>
                    <a:lnTo>
                      <a:pt x="30" y="28"/>
                    </a:lnTo>
                    <a:lnTo>
                      <a:pt x="28" y="30"/>
                    </a:lnTo>
                    <a:lnTo>
                      <a:pt x="26" y="30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2" name="Freeform 85"/>
              <p:cNvSpPr/>
              <p:nvPr/>
            </p:nvSpPr>
            <p:spPr bwMode="auto">
              <a:xfrm>
                <a:off x="3198742" y="4259674"/>
                <a:ext cx="16144" cy="19911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2147483647 w 12"/>
                  <a:gd name="T11" fmla="*/ 0 h 12"/>
                  <a:gd name="T12" fmla="*/ 0 w 12"/>
                  <a:gd name="T13" fmla="*/ 2147483647 h 12"/>
                  <a:gd name="T14" fmla="*/ 2147483647 w 12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"/>
                  <a:gd name="T25" fmla="*/ 0 h 12"/>
                  <a:gd name="T26" fmla="*/ 12 w 1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" h="12">
                    <a:moveTo>
                      <a:pt x="8" y="12"/>
                    </a:moveTo>
                    <a:lnTo>
                      <a:pt x="10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3" name="Freeform 86"/>
              <p:cNvSpPr/>
              <p:nvPr/>
            </p:nvSpPr>
            <p:spPr bwMode="auto">
              <a:xfrm>
                <a:off x="3450120" y="4568968"/>
                <a:ext cx="57656" cy="54425"/>
              </a:xfrm>
              <a:custGeom>
                <a:avLst/>
                <a:gdLst>
                  <a:gd name="T0" fmla="*/ 0 w 40"/>
                  <a:gd name="T1" fmla="*/ 2147483647 h 34"/>
                  <a:gd name="T2" fmla="*/ 2147483647 w 40"/>
                  <a:gd name="T3" fmla="*/ 2147483647 h 34"/>
                  <a:gd name="T4" fmla="*/ 2147483647 w 40"/>
                  <a:gd name="T5" fmla="*/ 2147483647 h 34"/>
                  <a:gd name="T6" fmla="*/ 2147483647 w 40"/>
                  <a:gd name="T7" fmla="*/ 2147483647 h 34"/>
                  <a:gd name="T8" fmla="*/ 2147483647 w 40"/>
                  <a:gd name="T9" fmla="*/ 2147483647 h 34"/>
                  <a:gd name="T10" fmla="*/ 2147483647 w 40"/>
                  <a:gd name="T11" fmla="*/ 2147483647 h 34"/>
                  <a:gd name="T12" fmla="*/ 2147483647 w 40"/>
                  <a:gd name="T13" fmla="*/ 2147483647 h 34"/>
                  <a:gd name="T14" fmla="*/ 2147483647 w 40"/>
                  <a:gd name="T15" fmla="*/ 2147483647 h 34"/>
                  <a:gd name="T16" fmla="*/ 2147483647 w 40"/>
                  <a:gd name="T17" fmla="*/ 2147483647 h 34"/>
                  <a:gd name="T18" fmla="*/ 2147483647 w 40"/>
                  <a:gd name="T19" fmla="*/ 2147483647 h 34"/>
                  <a:gd name="T20" fmla="*/ 2147483647 w 40"/>
                  <a:gd name="T21" fmla="*/ 2147483647 h 34"/>
                  <a:gd name="T22" fmla="*/ 2147483647 w 40"/>
                  <a:gd name="T23" fmla="*/ 0 h 34"/>
                  <a:gd name="T24" fmla="*/ 2147483647 w 40"/>
                  <a:gd name="T25" fmla="*/ 0 h 34"/>
                  <a:gd name="T26" fmla="*/ 2147483647 w 40"/>
                  <a:gd name="T27" fmla="*/ 0 h 34"/>
                  <a:gd name="T28" fmla="*/ 2147483647 w 40"/>
                  <a:gd name="T29" fmla="*/ 2147483647 h 34"/>
                  <a:gd name="T30" fmla="*/ 2147483647 w 40"/>
                  <a:gd name="T31" fmla="*/ 2147483647 h 34"/>
                  <a:gd name="T32" fmla="*/ 2147483647 w 40"/>
                  <a:gd name="T33" fmla="*/ 2147483647 h 34"/>
                  <a:gd name="T34" fmla="*/ 0 w 40"/>
                  <a:gd name="T35" fmla="*/ 2147483647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0"/>
                  <a:gd name="T55" fmla="*/ 0 h 34"/>
                  <a:gd name="T56" fmla="*/ 40 w 40"/>
                  <a:gd name="T57" fmla="*/ 34 h 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0" h="34">
                    <a:moveTo>
                      <a:pt x="0" y="22"/>
                    </a:moveTo>
                    <a:lnTo>
                      <a:pt x="4" y="30"/>
                    </a:lnTo>
                    <a:lnTo>
                      <a:pt x="18" y="32"/>
                    </a:lnTo>
                    <a:lnTo>
                      <a:pt x="26" y="34"/>
                    </a:lnTo>
                    <a:lnTo>
                      <a:pt x="28" y="32"/>
                    </a:lnTo>
                    <a:lnTo>
                      <a:pt x="32" y="32"/>
                    </a:lnTo>
                    <a:lnTo>
                      <a:pt x="36" y="22"/>
                    </a:lnTo>
                    <a:lnTo>
                      <a:pt x="38" y="12"/>
                    </a:lnTo>
                    <a:lnTo>
                      <a:pt x="40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4" name="Freeform 87"/>
              <p:cNvSpPr/>
              <p:nvPr/>
            </p:nvSpPr>
            <p:spPr bwMode="auto">
              <a:xfrm>
                <a:off x="3416680" y="6053049"/>
                <a:ext cx="59962" cy="25221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2147483647 h 16"/>
                  <a:gd name="T8" fmla="*/ 2147483647 w 40"/>
                  <a:gd name="T9" fmla="*/ 2147483647 h 16"/>
                  <a:gd name="T10" fmla="*/ 2147483647 w 40"/>
                  <a:gd name="T11" fmla="*/ 2147483647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2147483647 w 40"/>
                  <a:gd name="T21" fmla="*/ 2147483647 h 16"/>
                  <a:gd name="T22" fmla="*/ 2147483647 w 40"/>
                  <a:gd name="T23" fmla="*/ 0 h 16"/>
                  <a:gd name="T24" fmla="*/ 2147483647 w 40"/>
                  <a:gd name="T25" fmla="*/ 0 h 16"/>
                  <a:gd name="T26" fmla="*/ 2147483647 w 40"/>
                  <a:gd name="T27" fmla="*/ 0 h 16"/>
                  <a:gd name="T28" fmla="*/ 2147483647 w 40"/>
                  <a:gd name="T29" fmla="*/ 2147483647 h 16"/>
                  <a:gd name="T30" fmla="*/ 2147483647 w 40"/>
                  <a:gd name="T31" fmla="*/ 2147483647 h 16"/>
                  <a:gd name="T32" fmla="*/ 2147483647 w 40"/>
                  <a:gd name="T33" fmla="*/ 2147483647 h 16"/>
                  <a:gd name="T34" fmla="*/ 0 w 40"/>
                  <a:gd name="T35" fmla="*/ 2147483647 h 16"/>
                  <a:gd name="T36" fmla="*/ 2147483647 w 40"/>
                  <a:gd name="T37" fmla="*/ 2147483647 h 16"/>
                  <a:gd name="T38" fmla="*/ 2147483647 w 40"/>
                  <a:gd name="T39" fmla="*/ 2147483647 h 1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0"/>
                  <a:gd name="T61" fmla="*/ 0 h 16"/>
                  <a:gd name="T62" fmla="*/ 40 w 40"/>
                  <a:gd name="T63" fmla="*/ 16 h 1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0" h="16">
                    <a:moveTo>
                      <a:pt x="12" y="14"/>
                    </a:moveTo>
                    <a:lnTo>
                      <a:pt x="14" y="14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16" y="14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10"/>
                    </a:lnTo>
                    <a:lnTo>
                      <a:pt x="38" y="6"/>
                    </a:lnTo>
                    <a:lnTo>
                      <a:pt x="40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8" y="2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5" name="Freeform 88"/>
              <p:cNvSpPr/>
              <p:nvPr/>
            </p:nvSpPr>
            <p:spPr bwMode="auto">
              <a:xfrm>
                <a:off x="3201048" y="4323392"/>
                <a:ext cx="102627" cy="219028"/>
              </a:xfrm>
              <a:custGeom>
                <a:avLst/>
                <a:gdLst>
                  <a:gd name="T0" fmla="*/ 2147483647 w 70"/>
                  <a:gd name="T1" fmla="*/ 0 h 138"/>
                  <a:gd name="T2" fmla="*/ 2147483647 w 70"/>
                  <a:gd name="T3" fmla="*/ 2147483647 h 138"/>
                  <a:gd name="T4" fmla="*/ 2147483647 w 70"/>
                  <a:gd name="T5" fmla="*/ 2147483647 h 138"/>
                  <a:gd name="T6" fmla="*/ 2147483647 w 70"/>
                  <a:gd name="T7" fmla="*/ 2147483647 h 138"/>
                  <a:gd name="T8" fmla="*/ 2147483647 w 70"/>
                  <a:gd name="T9" fmla="*/ 2147483647 h 138"/>
                  <a:gd name="T10" fmla="*/ 2147483647 w 70"/>
                  <a:gd name="T11" fmla="*/ 2147483647 h 138"/>
                  <a:gd name="T12" fmla="*/ 2147483647 w 70"/>
                  <a:gd name="T13" fmla="*/ 2147483647 h 138"/>
                  <a:gd name="T14" fmla="*/ 0 w 70"/>
                  <a:gd name="T15" fmla="*/ 2147483647 h 138"/>
                  <a:gd name="T16" fmla="*/ 0 w 70"/>
                  <a:gd name="T17" fmla="*/ 2147483647 h 138"/>
                  <a:gd name="T18" fmla="*/ 2147483647 w 70"/>
                  <a:gd name="T19" fmla="*/ 2147483647 h 138"/>
                  <a:gd name="T20" fmla="*/ 2147483647 w 70"/>
                  <a:gd name="T21" fmla="*/ 2147483647 h 138"/>
                  <a:gd name="T22" fmla="*/ 2147483647 w 70"/>
                  <a:gd name="T23" fmla="*/ 2147483647 h 138"/>
                  <a:gd name="T24" fmla="*/ 2147483647 w 70"/>
                  <a:gd name="T25" fmla="*/ 2147483647 h 138"/>
                  <a:gd name="T26" fmla="*/ 2147483647 w 70"/>
                  <a:gd name="T27" fmla="*/ 2147483647 h 138"/>
                  <a:gd name="T28" fmla="*/ 2147483647 w 70"/>
                  <a:gd name="T29" fmla="*/ 2147483647 h 138"/>
                  <a:gd name="T30" fmla="*/ 2147483647 w 70"/>
                  <a:gd name="T31" fmla="*/ 2147483647 h 138"/>
                  <a:gd name="T32" fmla="*/ 2147483647 w 70"/>
                  <a:gd name="T33" fmla="*/ 2147483647 h 138"/>
                  <a:gd name="T34" fmla="*/ 2147483647 w 70"/>
                  <a:gd name="T35" fmla="*/ 2147483647 h 138"/>
                  <a:gd name="T36" fmla="*/ 2147483647 w 70"/>
                  <a:gd name="T37" fmla="*/ 2147483647 h 138"/>
                  <a:gd name="T38" fmla="*/ 2147483647 w 70"/>
                  <a:gd name="T39" fmla="*/ 2147483647 h 138"/>
                  <a:gd name="T40" fmla="*/ 2147483647 w 70"/>
                  <a:gd name="T41" fmla="*/ 2147483647 h 138"/>
                  <a:gd name="T42" fmla="*/ 2147483647 w 70"/>
                  <a:gd name="T43" fmla="*/ 2147483647 h 138"/>
                  <a:gd name="T44" fmla="*/ 2147483647 w 70"/>
                  <a:gd name="T45" fmla="*/ 2147483647 h 138"/>
                  <a:gd name="T46" fmla="*/ 2147483647 w 70"/>
                  <a:gd name="T47" fmla="*/ 2147483647 h 138"/>
                  <a:gd name="T48" fmla="*/ 2147483647 w 70"/>
                  <a:gd name="T49" fmla="*/ 2147483647 h 138"/>
                  <a:gd name="T50" fmla="*/ 2147483647 w 70"/>
                  <a:gd name="T51" fmla="*/ 2147483647 h 138"/>
                  <a:gd name="T52" fmla="*/ 2147483647 w 70"/>
                  <a:gd name="T53" fmla="*/ 2147483647 h 138"/>
                  <a:gd name="T54" fmla="*/ 2147483647 w 70"/>
                  <a:gd name="T55" fmla="*/ 2147483647 h 138"/>
                  <a:gd name="T56" fmla="*/ 2147483647 w 70"/>
                  <a:gd name="T57" fmla="*/ 2147483647 h 138"/>
                  <a:gd name="T58" fmla="*/ 2147483647 w 70"/>
                  <a:gd name="T59" fmla="*/ 2147483647 h 138"/>
                  <a:gd name="T60" fmla="*/ 2147483647 w 70"/>
                  <a:gd name="T61" fmla="*/ 2147483647 h 138"/>
                  <a:gd name="T62" fmla="*/ 2147483647 w 70"/>
                  <a:gd name="T63" fmla="*/ 2147483647 h 138"/>
                  <a:gd name="T64" fmla="*/ 2147483647 w 70"/>
                  <a:gd name="T65" fmla="*/ 2147483647 h 138"/>
                  <a:gd name="T66" fmla="*/ 2147483647 w 70"/>
                  <a:gd name="T67" fmla="*/ 2147483647 h 138"/>
                  <a:gd name="T68" fmla="*/ 2147483647 w 70"/>
                  <a:gd name="T69" fmla="*/ 2147483647 h 138"/>
                  <a:gd name="T70" fmla="*/ 2147483647 w 70"/>
                  <a:gd name="T71" fmla="*/ 2147483647 h 138"/>
                  <a:gd name="T72" fmla="*/ 2147483647 w 70"/>
                  <a:gd name="T73" fmla="*/ 2147483647 h 138"/>
                  <a:gd name="T74" fmla="*/ 2147483647 w 70"/>
                  <a:gd name="T75" fmla="*/ 2147483647 h 138"/>
                  <a:gd name="T76" fmla="*/ 2147483647 w 70"/>
                  <a:gd name="T77" fmla="*/ 2147483647 h 138"/>
                  <a:gd name="T78" fmla="*/ 2147483647 w 70"/>
                  <a:gd name="T79" fmla="*/ 2147483647 h 138"/>
                  <a:gd name="T80" fmla="*/ 2147483647 w 70"/>
                  <a:gd name="T81" fmla="*/ 2147483647 h 138"/>
                  <a:gd name="T82" fmla="*/ 2147483647 w 70"/>
                  <a:gd name="T83" fmla="*/ 2147483647 h 138"/>
                  <a:gd name="T84" fmla="*/ 2147483647 w 70"/>
                  <a:gd name="T85" fmla="*/ 2147483647 h 138"/>
                  <a:gd name="T86" fmla="*/ 2147483647 w 70"/>
                  <a:gd name="T87" fmla="*/ 2147483647 h 138"/>
                  <a:gd name="T88" fmla="*/ 2147483647 w 70"/>
                  <a:gd name="T89" fmla="*/ 2147483647 h 138"/>
                  <a:gd name="T90" fmla="*/ 2147483647 w 70"/>
                  <a:gd name="T91" fmla="*/ 2147483647 h 138"/>
                  <a:gd name="T92" fmla="*/ 2147483647 w 70"/>
                  <a:gd name="T93" fmla="*/ 2147483647 h 138"/>
                  <a:gd name="T94" fmla="*/ 2147483647 w 70"/>
                  <a:gd name="T95" fmla="*/ 2147483647 h 138"/>
                  <a:gd name="T96" fmla="*/ 2147483647 w 70"/>
                  <a:gd name="T97" fmla="*/ 2147483647 h 138"/>
                  <a:gd name="T98" fmla="*/ 2147483647 w 70"/>
                  <a:gd name="T99" fmla="*/ 2147483647 h 138"/>
                  <a:gd name="T100" fmla="*/ 2147483647 w 70"/>
                  <a:gd name="T101" fmla="*/ 2147483647 h 138"/>
                  <a:gd name="T102" fmla="*/ 2147483647 w 70"/>
                  <a:gd name="T103" fmla="*/ 2147483647 h 138"/>
                  <a:gd name="T104" fmla="*/ 2147483647 w 70"/>
                  <a:gd name="T105" fmla="*/ 2147483647 h 138"/>
                  <a:gd name="T106" fmla="*/ 2147483647 w 70"/>
                  <a:gd name="T107" fmla="*/ 2147483647 h 138"/>
                  <a:gd name="T108" fmla="*/ 2147483647 w 70"/>
                  <a:gd name="T109" fmla="*/ 0 h 1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70"/>
                  <a:gd name="T166" fmla="*/ 0 h 138"/>
                  <a:gd name="T167" fmla="*/ 70 w 70"/>
                  <a:gd name="T168" fmla="*/ 138 h 1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70" h="138">
                    <a:moveTo>
                      <a:pt x="26" y="0"/>
                    </a:moveTo>
                    <a:lnTo>
                      <a:pt x="22" y="8"/>
                    </a:lnTo>
                    <a:lnTo>
                      <a:pt x="18" y="14"/>
                    </a:lnTo>
                    <a:lnTo>
                      <a:pt x="12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8" y="32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8" y="64"/>
                    </a:lnTo>
                    <a:lnTo>
                      <a:pt x="8" y="68"/>
                    </a:lnTo>
                    <a:lnTo>
                      <a:pt x="20" y="68"/>
                    </a:lnTo>
                    <a:lnTo>
                      <a:pt x="20" y="76"/>
                    </a:lnTo>
                    <a:lnTo>
                      <a:pt x="20" y="78"/>
                    </a:lnTo>
                    <a:lnTo>
                      <a:pt x="24" y="82"/>
                    </a:lnTo>
                    <a:lnTo>
                      <a:pt x="26" y="88"/>
                    </a:lnTo>
                    <a:lnTo>
                      <a:pt x="26" y="94"/>
                    </a:lnTo>
                    <a:lnTo>
                      <a:pt x="26" y="98"/>
                    </a:lnTo>
                    <a:lnTo>
                      <a:pt x="26" y="102"/>
                    </a:lnTo>
                    <a:lnTo>
                      <a:pt x="24" y="106"/>
                    </a:lnTo>
                    <a:lnTo>
                      <a:pt x="22" y="112"/>
                    </a:lnTo>
                    <a:lnTo>
                      <a:pt x="24" y="122"/>
                    </a:lnTo>
                    <a:lnTo>
                      <a:pt x="26" y="130"/>
                    </a:lnTo>
                    <a:lnTo>
                      <a:pt x="32" y="136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4" y="138"/>
                    </a:lnTo>
                    <a:lnTo>
                      <a:pt x="48" y="136"/>
                    </a:lnTo>
                    <a:lnTo>
                      <a:pt x="54" y="132"/>
                    </a:lnTo>
                    <a:lnTo>
                      <a:pt x="60" y="126"/>
                    </a:lnTo>
                    <a:lnTo>
                      <a:pt x="64" y="124"/>
                    </a:lnTo>
                    <a:lnTo>
                      <a:pt x="70" y="124"/>
                    </a:lnTo>
                    <a:lnTo>
                      <a:pt x="68" y="118"/>
                    </a:lnTo>
                    <a:lnTo>
                      <a:pt x="66" y="112"/>
                    </a:lnTo>
                    <a:lnTo>
                      <a:pt x="60" y="104"/>
                    </a:lnTo>
                    <a:lnTo>
                      <a:pt x="54" y="96"/>
                    </a:lnTo>
                    <a:lnTo>
                      <a:pt x="54" y="92"/>
                    </a:lnTo>
                    <a:lnTo>
                      <a:pt x="54" y="86"/>
                    </a:lnTo>
                    <a:lnTo>
                      <a:pt x="54" y="82"/>
                    </a:lnTo>
                    <a:lnTo>
                      <a:pt x="54" y="78"/>
                    </a:lnTo>
                    <a:lnTo>
                      <a:pt x="58" y="74"/>
                    </a:lnTo>
                    <a:lnTo>
                      <a:pt x="64" y="70"/>
                    </a:lnTo>
                    <a:lnTo>
                      <a:pt x="68" y="64"/>
                    </a:lnTo>
                    <a:lnTo>
                      <a:pt x="70" y="44"/>
                    </a:lnTo>
                    <a:lnTo>
                      <a:pt x="60" y="36"/>
                    </a:lnTo>
                    <a:lnTo>
                      <a:pt x="56" y="32"/>
                    </a:lnTo>
                    <a:lnTo>
                      <a:pt x="52" y="32"/>
                    </a:lnTo>
                    <a:lnTo>
                      <a:pt x="46" y="32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0" y="12"/>
                    </a:lnTo>
                    <a:lnTo>
                      <a:pt x="32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6" name="Freeform 89"/>
              <p:cNvSpPr/>
              <p:nvPr/>
            </p:nvSpPr>
            <p:spPr bwMode="auto">
              <a:xfrm>
                <a:off x="3279459" y="4393746"/>
                <a:ext cx="96861" cy="135399"/>
              </a:xfrm>
              <a:custGeom>
                <a:avLst/>
                <a:gdLst>
                  <a:gd name="T0" fmla="*/ 2147483647 w 66"/>
                  <a:gd name="T1" fmla="*/ 2147483647 h 86"/>
                  <a:gd name="T2" fmla="*/ 2147483647 w 66"/>
                  <a:gd name="T3" fmla="*/ 2147483647 h 86"/>
                  <a:gd name="T4" fmla="*/ 2147483647 w 66"/>
                  <a:gd name="T5" fmla="*/ 2147483647 h 86"/>
                  <a:gd name="T6" fmla="*/ 2147483647 w 66"/>
                  <a:gd name="T7" fmla="*/ 2147483647 h 86"/>
                  <a:gd name="T8" fmla="*/ 2147483647 w 66"/>
                  <a:gd name="T9" fmla="*/ 2147483647 h 86"/>
                  <a:gd name="T10" fmla="*/ 2147483647 w 66"/>
                  <a:gd name="T11" fmla="*/ 2147483647 h 86"/>
                  <a:gd name="T12" fmla="*/ 2147483647 w 66"/>
                  <a:gd name="T13" fmla="*/ 2147483647 h 86"/>
                  <a:gd name="T14" fmla="*/ 2147483647 w 66"/>
                  <a:gd name="T15" fmla="*/ 2147483647 h 86"/>
                  <a:gd name="T16" fmla="*/ 2147483647 w 66"/>
                  <a:gd name="T17" fmla="*/ 2147483647 h 86"/>
                  <a:gd name="T18" fmla="*/ 2147483647 w 66"/>
                  <a:gd name="T19" fmla="*/ 2147483647 h 86"/>
                  <a:gd name="T20" fmla="*/ 2147483647 w 66"/>
                  <a:gd name="T21" fmla="*/ 2147483647 h 86"/>
                  <a:gd name="T22" fmla="*/ 2147483647 w 66"/>
                  <a:gd name="T23" fmla="*/ 2147483647 h 86"/>
                  <a:gd name="T24" fmla="*/ 2147483647 w 66"/>
                  <a:gd name="T25" fmla="*/ 2147483647 h 86"/>
                  <a:gd name="T26" fmla="*/ 2147483647 w 66"/>
                  <a:gd name="T27" fmla="*/ 2147483647 h 86"/>
                  <a:gd name="T28" fmla="*/ 2147483647 w 66"/>
                  <a:gd name="T29" fmla="*/ 2147483647 h 86"/>
                  <a:gd name="T30" fmla="*/ 2147483647 w 66"/>
                  <a:gd name="T31" fmla="*/ 2147483647 h 86"/>
                  <a:gd name="T32" fmla="*/ 2147483647 w 66"/>
                  <a:gd name="T33" fmla="*/ 2147483647 h 86"/>
                  <a:gd name="T34" fmla="*/ 2147483647 w 66"/>
                  <a:gd name="T35" fmla="*/ 2147483647 h 86"/>
                  <a:gd name="T36" fmla="*/ 2147483647 w 66"/>
                  <a:gd name="T37" fmla="*/ 2147483647 h 86"/>
                  <a:gd name="T38" fmla="*/ 2147483647 w 66"/>
                  <a:gd name="T39" fmla="*/ 2147483647 h 86"/>
                  <a:gd name="T40" fmla="*/ 2147483647 w 66"/>
                  <a:gd name="T41" fmla="*/ 2147483647 h 86"/>
                  <a:gd name="T42" fmla="*/ 2147483647 w 66"/>
                  <a:gd name="T43" fmla="*/ 2147483647 h 86"/>
                  <a:gd name="T44" fmla="*/ 2147483647 w 66"/>
                  <a:gd name="T45" fmla="*/ 2147483647 h 86"/>
                  <a:gd name="T46" fmla="*/ 2147483647 w 66"/>
                  <a:gd name="T47" fmla="*/ 2147483647 h 86"/>
                  <a:gd name="T48" fmla="*/ 0 w 66"/>
                  <a:gd name="T49" fmla="*/ 2147483647 h 86"/>
                  <a:gd name="T50" fmla="*/ 0 w 66"/>
                  <a:gd name="T51" fmla="*/ 2147483647 h 86"/>
                  <a:gd name="T52" fmla="*/ 0 w 66"/>
                  <a:gd name="T53" fmla="*/ 2147483647 h 86"/>
                  <a:gd name="T54" fmla="*/ 0 w 66"/>
                  <a:gd name="T55" fmla="*/ 2147483647 h 86"/>
                  <a:gd name="T56" fmla="*/ 0 w 66"/>
                  <a:gd name="T57" fmla="*/ 2147483647 h 86"/>
                  <a:gd name="T58" fmla="*/ 2147483647 w 66"/>
                  <a:gd name="T59" fmla="*/ 2147483647 h 86"/>
                  <a:gd name="T60" fmla="*/ 2147483647 w 66"/>
                  <a:gd name="T61" fmla="*/ 2147483647 h 86"/>
                  <a:gd name="T62" fmla="*/ 2147483647 w 66"/>
                  <a:gd name="T63" fmla="*/ 2147483647 h 86"/>
                  <a:gd name="T64" fmla="*/ 2147483647 w 66"/>
                  <a:gd name="T65" fmla="*/ 0 h 86"/>
                  <a:gd name="T66" fmla="*/ 2147483647 w 66"/>
                  <a:gd name="T67" fmla="*/ 2147483647 h 86"/>
                  <a:gd name="T68" fmla="*/ 2147483647 w 66"/>
                  <a:gd name="T69" fmla="*/ 2147483647 h 86"/>
                  <a:gd name="T70" fmla="*/ 2147483647 w 66"/>
                  <a:gd name="T71" fmla="*/ 2147483647 h 86"/>
                  <a:gd name="T72" fmla="*/ 2147483647 w 66"/>
                  <a:gd name="T73" fmla="*/ 2147483647 h 86"/>
                  <a:gd name="T74" fmla="*/ 2147483647 w 66"/>
                  <a:gd name="T75" fmla="*/ 2147483647 h 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6"/>
                  <a:gd name="T115" fmla="*/ 0 h 86"/>
                  <a:gd name="T116" fmla="*/ 66 w 66"/>
                  <a:gd name="T117" fmla="*/ 86 h 8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6" h="86">
                    <a:moveTo>
                      <a:pt x="66" y="10"/>
                    </a:moveTo>
                    <a:lnTo>
                      <a:pt x="64" y="18"/>
                    </a:lnTo>
                    <a:lnTo>
                      <a:pt x="60" y="24"/>
                    </a:lnTo>
                    <a:lnTo>
                      <a:pt x="58" y="30"/>
                    </a:lnTo>
                    <a:lnTo>
                      <a:pt x="56" y="36"/>
                    </a:lnTo>
                    <a:lnTo>
                      <a:pt x="58" y="42"/>
                    </a:lnTo>
                    <a:lnTo>
                      <a:pt x="60" y="46"/>
                    </a:lnTo>
                    <a:lnTo>
                      <a:pt x="62" y="52"/>
                    </a:lnTo>
                    <a:lnTo>
                      <a:pt x="64" y="58"/>
                    </a:lnTo>
                    <a:lnTo>
                      <a:pt x="62" y="62"/>
                    </a:lnTo>
                    <a:lnTo>
                      <a:pt x="58" y="66"/>
                    </a:lnTo>
                    <a:lnTo>
                      <a:pt x="54" y="76"/>
                    </a:lnTo>
                    <a:lnTo>
                      <a:pt x="52" y="74"/>
                    </a:lnTo>
                    <a:lnTo>
                      <a:pt x="50" y="68"/>
                    </a:lnTo>
                    <a:lnTo>
                      <a:pt x="40" y="72"/>
                    </a:lnTo>
                    <a:lnTo>
                      <a:pt x="28" y="76"/>
                    </a:lnTo>
                    <a:lnTo>
                      <a:pt x="28" y="86"/>
                    </a:lnTo>
                    <a:lnTo>
                      <a:pt x="26" y="84"/>
                    </a:lnTo>
                    <a:lnTo>
                      <a:pt x="22" y="82"/>
                    </a:lnTo>
                    <a:lnTo>
                      <a:pt x="20" y="80"/>
                    </a:lnTo>
                    <a:lnTo>
                      <a:pt x="16" y="80"/>
                    </a:lnTo>
                    <a:lnTo>
                      <a:pt x="14" y="74"/>
                    </a:lnTo>
                    <a:lnTo>
                      <a:pt x="12" y="68"/>
                    </a:lnTo>
                    <a:lnTo>
                      <a:pt x="6" y="60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4" y="30"/>
                    </a:lnTo>
                    <a:lnTo>
                      <a:pt x="10" y="26"/>
                    </a:lnTo>
                    <a:lnTo>
                      <a:pt x="14" y="20"/>
                    </a:lnTo>
                    <a:lnTo>
                      <a:pt x="16" y="0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44" y="6"/>
                    </a:lnTo>
                    <a:lnTo>
                      <a:pt x="48" y="8"/>
                    </a:lnTo>
                    <a:lnTo>
                      <a:pt x="6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7" name="Freeform 90"/>
              <p:cNvSpPr/>
              <p:nvPr/>
            </p:nvSpPr>
            <p:spPr bwMode="auto">
              <a:xfrm>
                <a:off x="3359024" y="4409675"/>
                <a:ext cx="83024" cy="106196"/>
              </a:xfrm>
              <a:custGeom>
                <a:avLst/>
                <a:gdLst>
                  <a:gd name="T0" fmla="*/ 2147483647 w 56"/>
                  <a:gd name="T1" fmla="*/ 2147483647 h 68"/>
                  <a:gd name="T2" fmla="*/ 2147483647 w 56"/>
                  <a:gd name="T3" fmla="*/ 2147483647 h 68"/>
                  <a:gd name="T4" fmla="*/ 2147483647 w 56"/>
                  <a:gd name="T5" fmla="*/ 2147483647 h 68"/>
                  <a:gd name="T6" fmla="*/ 2147483647 w 56"/>
                  <a:gd name="T7" fmla="*/ 2147483647 h 68"/>
                  <a:gd name="T8" fmla="*/ 2147483647 w 56"/>
                  <a:gd name="T9" fmla="*/ 2147483647 h 68"/>
                  <a:gd name="T10" fmla="*/ 2147483647 w 56"/>
                  <a:gd name="T11" fmla="*/ 2147483647 h 68"/>
                  <a:gd name="T12" fmla="*/ 2147483647 w 56"/>
                  <a:gd name="T13" fmla="*/ 2147483647 h 68"/>
                  <a:gd name="T14" fmla="*/ 2147483647 w 56"/>
                  <a:gd name="T15" fmla="*/ 2147483647 h 68"/>
                  <a:gd name="T16" fmla="*/ 2147483647 w 56"/>
                  <a:gd name="T17" fmla="*/ 2147483647 h 68"/>
                  <a:gd name="T18" fmla="*/ 0 w 56"/>
                  <a:gd name="T19" fmla="*/ 2147483647 h 68"/>
                  <a:gd name="T20" fmla="*/ 2147483647 w 56"/>
                  <a:gd name="T21" fmla="*/ 2147483647 h 68"/>
                  <a:gd name="T22" fmla="*/ 2147483647 w 56"/>
                  <a:gd name="T23" fmla="*/ 2147483647 h 68"/>
                  <a:gd name="T24" fmla="*/ 2147483647 w 56"/>
                  <a:gd name="T25" fmla="*/ 2147483647 h 68"/>
                  <a:gd name="T26" fmla="*/ 2147483647 w 56"/>
                  <a:gd name="T27" fmla="*/ 2147483647 h 68"/>
                  <a:gd name="T28" fmla="*/ 2147483647 w 56"/>
                  <a:gd name="T29" fmla="*/ 2147483647 h 68"/>
                  <a:gd name="T30" fmla="*/ 2147483647 w 56"/>
                  <a:gd name="T31" fmla="*/ 2147483647 h 68"/>
                  <a:gd name="T32" fmla="*/ 2147483647 w 56"/>
                  <a:gd name="T33" fmla="*/ 2147483647 h 68"/>
                  <a:gd name="T34" fmla="*/ 2147483647 w 56"/>
                  <a:gd name="T35" fmla="*/ 2147483647 h 68"/>
                  <a:gd name="T36" fmla="*/ 2147483647 w 56"/>
                  <a:gd name="T37" fmla="*/ 2147483647 h 68"/>
                  <a:gd name="T38" fmla="*/ 2147483647 w 56"/>
                  <a:gd name="T39" fmla="*/ 2147483647 h 68"/>
                  <a:gd name="T40" fmla="*/ 2147483647 w 56"/>
                  <a:gd name="T41" fmla="*/ 0 h 68"/>
                  <a:gd name="T42" fmla="*/ 2147483647 w 56"/>
                  <a:gd name="T43" fmla="*/ 2147483647 h 68"/>
                  <a:gd name="T44" fmla="*/ 2147483647 w 56"/>
                  <a:gd name="T45" fmla="*/ 2147483647 h 68"/>
                  <a:gd name="T46" fmla="*/ 2147483647 w 56"/>
                  <a:gd name="T47" fmla="*/ 2147483647 h 68"/>
                  <a:gd name="T48" fmla="*/ 2147483647 w 56"/>
                  <a:gd name="T49" fmla="*/ 2147483647 h 68"/>
                  <a:gd name="T50" fmla="*/ 2147483647 w 56"/>
                  <a:gd name="T51" fmla="*/ 2147483647 h 6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6"/>
                  <a:gd name="T79" fmla="*/ 0 h 68"/>
                  <a:gd name="T80" fmla="*/ 56 w 56"/>
                  <a:gd name="T81" fmla="*/ 68 h 6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6" h="68">
                    <a:moveTo>
                      <a:pt x="56" y="28"/>
                    </a:moveTo>
                    <a:lnTo>
                      <a:pt x="54" y="26"/>
                    </a:lnTo>
                    <a:lnTo>
                      <a:pt x="48" y="40"/>
                    </a:lnTo>
                    <a:lnTo>
                      <a:pt x="40" y="52"/>
                    </a:lnTo>
                    <a:lnTo>
                      <a:pt x="34" y="58"/>
                    </a:lnTo>
                    <a:lnTo>
                      <a:pt x="28" y="64"/>
                    </a:lnTo>
                    <a:lnTo>
                      <a:pt x="22" y="68"/>
                    </a:lnTo>
                    <a:lnTo>
                      <a:pt x="12" y="68"/>
                    </a:lnTo>
                    <a:lnTo>
                      <a:pt x="6" y="68"/>
                    </a:lnTo>
                    <a:lnTo>
                      <a:pt x="0" y="66"/>
                    </a:lnTo>
                    <a:lnTo>
                      <a:pt x="4" y="56"/>
                    </a:lnTo>
                    <a:lnTo>
                      <a:pt x="8" y="52"/>
                    </a:lnTo>
                    <a:lnTo>
                      <a:pt x="10" y="48"/>
                    </a:lnTo>
                    <a:lnTo>
                      <a:pt x="8" y="42"/>
                    </a:lnTo>
                    <a:lnTo>
                      <a:pt x="6" y="36"/>
                    </a:lnTo>
                    <a:lnTo>
                      <a:pt x="4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26" y="4"/>
                    </a:lnTo>
                    <a:lnTo>
                      <a:pt x="34" y="10"/>
                    </a:lnTo>
                    <a:lnTo>
                      <a:pt x="44" y="18"/>
                    </a:lnTo>
                    <a:lnTo>
                      <a:pt x="54" y="26"/>
                    </a:lnTo>
                    <a:lnTo>
                      <a:pt x="56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" name="Freeform 91"/>
              <p:cNvSpPr/>
              <p:nvPr/>
            </p:nvSpPr>
            <p:spPr bwMode="auto">
              <a:xfrm>
                <a:off x="2925454" y="4235780"/>
                <a:ext cx="314799" cy="322569"/>
              </a:xfrm>
              <a:custGeom>
                <a:avLst/>
                <a:gdLst>
                  <a:gd name="T0" fmla="*/ 2147483647 w 214"/>
                  <a:gd name="T1" fmla="*/ 2147483647 h 204"/>
                  <a:gd name="T2" fmla="*/ 2147483647 w 214"/>
                  <a:gd name="T3" fmla="*/ 2147483647 h 204"/>
                  <a:gd name="T4" fmla="*/ 2147483647 w 214"/>
                  <a:gd name="T5" fmla="*/ 2147483647 h 204"/>
                  <a:gd name="T6" fmla="*/ 2147483647 w 214"/>
                  <a:gd name="T7" fmla="*/ 2147483647 h 204"/>
                  <a:gd name="T8" fmla="*/ 2147483647 w 214"/>
                  <a:gd name="T9" fmla="*/ 2147483647 h 204"/>
                  <a:gd name="T10" fmla="*/ 2147483647 w 214"/>
                  <a:gd name="T11" fmla="*/ 2147483647 h 204"/>
                  <a:gd name="T12" fmla="*/ 2147483647 w 214"/>
                  <a:gd name="T13" fmla="*/ 2147483647 h 204"/>
                  <a:gd name="T14" fmla="*/ 2147483647 w 214"/>
                  <a:gd name="T15" fmla="*/ 2147483647 h 204"/>
                  <a:gd name="T16" fmla="*/ 2147483647 w 214"/>
                  <a:gd name="T17" fmla="*/ 2147483647 h 204"/>
                  <a:gd name="T18" fmla="*/ 2147483647 w 214"/>
                  <a:gd name="T19" fmla="*/ 2147483647 h 204"/>
                  <a:gd name="T20" fmla="*/ 2147483647 w 214"/>
                  <a:gd name="T21" fmla="*/ 2147483647 h 204"/>
                  <a:gd name="T22" fmla="*/ 2147483647 w 214"/>
                  <a:gd name="T23" fmla="*/ 2147483647 h 204"/>
                  <a:gd name="T24" fmla="*/ 2147483647 w 214"/>
                  <a:gd name="T25" fmla="*/ 2147483647 h 204"/>
                  <a:gd name="T26" fmla="*/ 2147483647 w 214"/>
                  <a:gd name="T27" fmla="*/ 2147483647 h 204"/>
                  <a:gd name="T28" fmla="*/ 2147483647 w 214"/>
                  <a:gd name="T29" fmla="*/ 2147483647 h 204"/>
                  <a:gd name="T30" fmla="*/ 2147483647 w 214"/>
                  <a:gd name="T31" fmla="*/ 2147483647 h 204"/>
                  <a:gd name="T32" fmla="*/ 2147483647 w 214"/>
                  <a:gd name="T33" fmla="*/ 2147483647 h 204"/>
                  <a:gd name="T34" fmla="*/ 2147483647 w 214"/>
                  <a:gd name="T35" fmla="*/ 2147483647 h 204"/>
                  <a:gd name="T36" fmla="*/ 2147483647 w 214"/>
                  <a:gd name="T37" fmla="*/ 2147483647 h 204"/>
                  <a:gd name="T38" fmla="*/ 2147483647 w 214"/>
                  <a:gd name="T39" fmla="*/ 2147483647 h 204"/>
                  <a:gd name="T40" fmla="*/ 2147483647 w 214"/>
                  <a:gd name="T41" fmla="*/ 2147483647 h 204"/>
                  <a:gd name="T42" fmla="*/ 2147483647 w 214"/>
                  <a:gd name="T43" fmla="*/ 2147483647 h 204"/>
                  <a:gd name="T44" fmla="*/ 2147483647 w 214"/>
                  <a:gd name="T45" fmla="*/ 2147483647 h 204"/>
                  <a:gd name="T46" fmla="*/ 0 w 214"/>
                  <a:gd name="T47" fmla="*/ 2147483647 h 204"/>
                  <a:gd name="T48" fmla="*/ 2147483647 w 214"/>
                  <a:gd name="T49" fmla="*/ 2147483647 h 204"/>
                  <a:gd name="T50" fmla="*/ 2147483647 w 214"/>
                  <a:gd name="T51" fmla="*/ 2147483647 h 204"/>
                  <a:gd name="T52" fmla="*/ 2147483647 w 214"/>
                  <a:gd name="T53" fmla="*/ 2147483647 h 204"/>
                  <a:gd name="T54" fmla="*/ 2147483647 w 214"/>
                  <a:gd name="T55" fmla="*/ 2147483647 h 204"/>
                  <a:gd name="T56" fmla="*/ 2147483647 w 214"/>
                  <a:gd name="T57" fmla="*/ 2147483647 h 204"/>
                  <a:gd name="T58" fmla="*/ 2147483647 w 214"/>
                  <a:gd name="T59" fmla="*/ 2147483647 h 204"/>
                  <a:gd name="T60" fmla="*/ 2147483647 w 214"/>
                  <a:gd name="T61" fmla="*/ 2147483647 h 204"/>
                  <a:gd name="T62" fmla="*/ 2147483647 w 214"/>
                  <a:gd name="T63" fmla="*/ 2147483647 h 204"/>
                  <a:gd name="T64" fmla="*/ 2147483647 w 214"/>
                  <a:gd name="T65" fmla="*/ 2147483647 h 204"/>
                  <a:gd name="T66" fmla="*/ 2147483647 w 214"/>
                  <a:gd name="T67" fmla="*/ 2147483647 h 204"/>
                  <a:gd name="T68" fmla="*/ 2147483647 w 214"/>
                  <a:gd name="T69" fmla="*/ 2147483647 h 204"/>
                  <a:gd name="T70" fmla="*/ 2147483647 w 214"/>
                  <a:gd name="T71" fmla="*/ 2147483647 h 204"/>
                  <a:gd name="T72" fmla="*/ 2147483647 w 214"/>
                  <a:gd name="T73" fmla="*/ 2147483647 h 204"/>
                  <a:gd name="T74" fmla="*/ 2147483647 w 214"/>
                  <a:gd name="T75" fmla="*/ 2147483647 h 204"/>
                  <a:gd name="T76" fmla="*/ 2147483647 w 214"/>
                  <a:gd name="T77" fmla="*/ 2147483647 h 204"/>
                  <a:gd name="T78" fmla="*/ 2147483647 w 214"/>
                  <a:gd name="T79" fmla="*/ 2147483647 h 204"/>
                  <a:gd name="T80" fmla="*/ 2147483647 w 214"/>
                  <a:gd name="T81" fmla="*/ 2147483647 h 204"/>
                  <a:gd name="T82" fmla="*/ 2147483647 w 214"/>
                  <a:gd name="T83" fmla="*/ 2147483647 h 2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14"/>
                  <a:gd name="T127" fmla="*/ 0 h 204"/>
                  <a:gd name="T128" fmla="*/ 214 w 214"/>
                  <a:gd name="T129" fmla="*/ 204 h 20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14" h="204">
                    <a:moveTo>
                      <a:pt x="214" y="56"/>
                    </a:moveTo>
                    <a:lnTo>
                      <a:pt x="210" y="64"/>
                    </a:lnTo>
                    <a:lnTo>
                      <a:pt x="206" y="70"/>
                    </a:lnTo>
                    <a:lnTo>
                      <a:pt x="200" y="74"/>
                    </a:lnTo>
                    <a:lnTo>
                      <a:pt x="198" y="80"/>
                    </a:lnTo>
                    <a:lnTo>
                      <a:pt x="200" y="84"/>
                    </a:lnTo>
                    <a:lnTo>
                      <a:pt x="206" y="88"/>
                    </a:lnTo>
                    <a:lnTo>
                      <a:pt x="188" y="98"/>
                    </a:lnTo>
                    <a:lnTo>
                      <a:pt x="188" y="110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6" y="120"/>
                    </a:lnTo>
                    <a:lnTo>
                      <a:pt x="196" y="124"/>
                    </a:lnTo>
                    <a:lnTo>
                      <a:pt x="196" y="130"/>
                    </a:lnTo>
                    <a:lnTo>
                      <a:pt x="192" y="134"/>
                    </a:lnTo>
                    <a:lnTo>
                      <a:pt x="188" y="136"/>
                    </a:lnTo>
                    <a:lnTo>
                      <a:pt x="184" y="140"/>
                    </a:lnTo>
                    <a:lnTo>
                      <a:pt x="170" y="146"/>
                    </a:lnTo>
                    <a:lnTo>
                      <a:pt x="166" y="150"/>
                    </a:lnTo>
                    <a:lnTo>
                      <a:pt x="162" y="154"/>
                    </a:lnTo>
                    <a:lnTo>
                      <a:pt x="150" y="148"/>
                    </a:lnTo>
                    <a:lnTo>
                      <a:pt x="144" y="144"/>
                    </a:lnTo>
                    <a:lnTo>
                      <a:pt x="134" y="142"/>
                    </a:lnTo>
                    <a:lnTo>
                      <a:pt x="142" y="162"/>
                    </a:lnTo>
                    <a:lnTo>
                      <a:pt x="146" y="170"/>
                    </a:lnTo>
                    <a:lnTo>
                      <a:pt x="148" y="172"/>
                    </a:lnTo>
                    <a:lnTo>
                      <a:pt x="152" y="176"/>
                    </a:lnTo>
                    <a:lnTo>
                      <a:pt x="146" y="186"/>
                    </a:lnTo>
                    <a:lnTo>
                      <a:pt x="134" y="194"/>
                    </a:lnTo>
                    <a:lnTo>
                      <a:pt x="124" y="200"/>
                    </a:lnTo>
                    <a:lnTo>
                      <a:pt x="116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98" y="202"/>
                    </a:lnTo>
                    <a:lnTo>
                      <a:pt x="96" y="198"/>
                    </a:lnTo>
                    <a:lnTo>
                      <a:pt x="96" y="188"/>
                    </a:lnTo>
                    <a:lnTo>
                      <a:pt x="92" y="178"/>
                    </a:lnTo>
                    <a:lnTo>
                      <a:pt x="88" y="170"/>
                    </a:lnTo>
                    <a:lnTo>
                      <a:pt x="86" y="166"/>
                    </a:lnTo>
                    <a:lnTo>
                      <a:pt x="86" y="162"/>
                    </a:lnTo>
                    <a:lnTo>
                      <a:pt x="88" y="162"/>
                    </a:lnTo>
                    <a:lnTo>
                      <a:pt x="90" y="158"/>
                    </a:lnTo>
                    <a:lnTo>
                      <a:pt x="90" y="156"/>
                    </a:lnTo>
                    <a:lnTo>
                      <a:pt x="88" y="150"/>
                    </a:lnTo>
                    <a:lnTo>
                      <a:pt x="86" y="146"/>
                    </a:lnTo>
                    <a:lnTo>
                      <a:pt x="82" y="142"/>
                    </a:lnTo>
                    <a:lnTo>
                      <a:pt x="80" y="136"/>
                    </a:lnTo>
                    <a:lnTo>
                      <a:pt x="82" y="130"/>
                    </a:lnTo>
                    <a:lnTo>
                      <a:pt x="84" y="120"/>
                    </a:lnTo>
                    <a:lnTo>
                      <a:pt x="92" y="104"/>
                    </a:lnTo>
                    <a:lnTo>
                      <a:pt x="84" y="104"/>
                    </a:lnTo>
                    <a:lnTo>
                      <a:pt x="78" y="106"/>
                    </a:lnTo>
                    <a:lnTo>
                      <a:pt x="74" y="106"/>
                    </a:lnTo>
                    <a:lnTo>
                      <a:pt x="66" y="106"/>
                    </a:lnTo>
                    <a:lnTo>
                      <a:pt x="60" y="106"/>
                    </a:lnTo>
                    <a:lnTo>
                      <a:pt x="54" y="104"/>
                    </a:lnTo>
                    <a:lnTo>
                      <a:pt x="50" y="100"/>
                    </a:lnTo>
                    <a:lnTo>
                      <a:pt x="50" y="94"/>
                    </a:lnTo>
                    <a:lnTo>
                      <a:pt x="38" y="92"/>
                    </a:lnTo>
                    <a:lnTo>
                      <a:pt x="24" y="90"/>
                    </a:lnTo>
                    <a:lnTo>
                      <a:pt x="20" y="88"/>
                    </a:lnTo>
                    <a:lnTo>
                      <a:pt x="16" y="86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14" y="64"/>
                    </a:lnTo>
                    <a:lnTo>
                      <a:pt x="10" y="60"/>
                    </a:lnTo>
                    <a:lnTo>
                      <a:pt x="8" y="56"/>
                    </a:lnTo>
                    <a:lnTo>
                      <a:pt x="6" y="52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6" y="28"/>
                    </a:lnTo>
                    <a:lnTo>
                      <a:pt x="18" y="16"/>
                    </a:lnTo>
                    <a:lnTo>
                      <a:pt x="26" y="6"/>
                    </a:lnTo>
                    <a:lnTo>
                      <a:pt x="28" y="12"/>
                    </a:lnTo>
                    <a:lnTo>
                      <a:pt x="30" y="16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4" y="28"/>
                    </a:lnTo>
                    <a:lnTo>
                      <a:pt x="24" y="34"/>
                    </a:lnTo>
                    <a:lnTo>
                      <a:pt x="24" y="44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40" y="38"/>
                    </a:lnTo>
                    <a:lnTo>
                      <a:pt x="38" y="34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4" y="16"/>
                    </a:lnTo>
                    <a:lnTo>
                      <a:pt x="44" y="10"/>
                    </a:lnTo>
                    <a:lnTo>
                      <a:pt x="50" y="4"/>
                    </a:lnTo>
                    <a:lnTo>
                      <a:pt x="58" y="0"/>
                    </a:lnTo>
                    <a:lnTo>
                      <a:pt x="62" y="4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82" y="12"/>
                    </a:lnTo>
                    <a:lnTo>
                      <a:pt x="88" y="18"/>
                    </a:lnTo>
                    <a:lnTo>
                      <a:pt x="94" y="20"/>
                    </a:lnTo>
                    <a:lnTo>
                      <a:pt x="106" y="22"/>
                    </a:lnTo>
                    <a:lnTo>
                      <a:pt x="114" y="22"/>
                    </a:lnTo>
                    <a:lnTo>
                      <a:pt x="120" y="24"/>
                    </a:lnTo>
                    <a:lnTo>
                      <a:pt x="126" y="26"/>
                    </a:lnTo>
                    <a:lnTo>
                      <a:pt x="132" y="28"/>
                    </a:lnTo>
                    <a:lnTo>
                      <a:pt x="146" y="24"/>
                    </a:lnTo>
                    <a:lnTo>
                      <a:pt x="162" y="20"/>
                    </a:lnTo>
                    <a:lnTo>
                      <a:pt x="174" y="16"/>
                    </a:lnTo>
                    <a:lnTo>
                      <a:pt x="176" y="16"/>
                    </a:lnTo>
                    <a:lnTo>
                      <a:pt x="174" y="18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4" y="34"/>
                    </a:lnTo>
                    <a:lnTo>
                      <a:pt x="180" y="32"/>
                    </a:lnTo>
                    <a:lnTo>
                      <a:pt x="184" y="34"/>
                    </a:lnTo>
                    <a:lnTo>
                      <a:pt x="190" y="38"/>
                    </a:lnTo>
                    <a:lnTo>
                      <a:pt x="194" y="40"/>
                    </a:lnTo>
                    <a:lnTo>
                      <a:pt x="196" y="46"/>
                    </a:lnTo>
                    <a:lnTo>
                      <a:pt x="196" y="52"/>
                    </a:lnTo>
                    <a:lnTo>
                      <a:pt x="192" y="56"/>
                    </a:lnTo>
                    <a:lnTo>
                      <a:pt x="200" y="54"/>
                    </a:lnTo>
                    <a:lnTo>
                      <a:pt x="204" y="54"/>
                    </a:lnTo>
                    <a:lnTo>
                      <a:pt x="208" y="56"/>
                    </a:lnTo>
                    <a:lnTo>
                      <a:pt x="21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9" name="Freeform 92"/>
              <p:cNvSpPr/>
              <p:nvPr/>
            </p:nvSpPr>
            <p:spPr bwMode="auto">
              <a:xfrm>
                <a:off x="2908158" y="4430914"/>
                <a:ext cx="924794" cy="1103105"/>
              </a:xfrm>
              <a:custGeom>
                <a:avLst/>
                <a:gdLst>
                  <a:gd name="T0" fmla="*/ 2147483647 w 632"/>
                  <a:gd name="T1" fmla="*/ 2147483647 h 698"/>
                  <a:gd name="T2" fmla="*/ 2147483647 w 632"/>
                  <a:gd name="T3" fmla="*/ 2147483647 h 698"/>
                  <a:gd name="T4" fmla="*/ 2147483647 w 632"/>
                  <a:gd name="T5" fmla="*/ 2147483647 h 698"/>
                  <a:gd name="T6" fmla="*/ 2147483647 w 632"/>
                  <a:gd name="T7" fmla="*/ 2147483647 h 698"/>
                  <a:gd name="T8" fmla="*/ 2147483647 w 632"/>
                  <a:gd name="T9" fmla="*/ 2147483647 h 698"/>
                  <a:gd name="T10" fmla="*/ 2147483647 w 632"/>
                  <a:gd name="T11" fmla="*/ 2147483647 h 698"/>
                  <a:gd name="T12" fmla="*/ 2147483647 w 632"/>
                  <a:gd name="T13" fmla="*/ 2147483647 h 698"/>
                  <a:gd name="T14" fmla="*/ 2147483647 w 632"/>
                  <a:gd name="T15" fmla="*/ 2147483647 h 698"/>
                  <a:gd name="T16" fmla="*/ 2147483647 w 632"/>
                  <a:gd name="T17" fmla="*/ 2147483647 h 698"/>
                  <a:gd name="T18" fmla="*/ 2147483647 w 632"/>
                  <a:gd name="T19" fmla="*/ 2147483647 h 698"/>
                  <a:gd name="T20" fmla="*/ 2147483647 w 632"/>
                  <a:gd name="T21" fmla="*/ 2147483647 h 698"/>
                  <a:gd name="T22" fmla="*/ 2147483647 w 632"/>
                  <a:gd name="T23" fmla="*/ 2147483647 h 698"/>
                  <a:gd name="T24" fmla="*/ 2147483647 w 632"/>
                  <a:gd name="T25" fmla="*/ 2147483647 h 698"/>
                  <a:gd name="T26" fmla="*/ 2147483647 w 632"/>
                  <a:gd name="T27" fmla="*/ 2147483647 h 698"/>
                  <a:gd name="T28" fmla="*/ 2147483647 w 632"/>
                  <a:gd name="T29" fmla="*/ 2147483647 h 698"/>
                  <a:gd name="T30" fmla="*/ 0 w 632"/>
                  <a:gd name="T31" fmla="*/ 2147483647 h 698"/>
                  <a:gd name="T32" fmla="*/ 2147483647 w 632"/>
                  <a:gd name="T33" fmla="*/ 2147483647 h 698"/>
                  <a:gd name="T34" fmla="*/ 2147483647 w 632"/>
                  <a:gd name="T35" fmla="*/ 2147483647 h 698"/>
                  <a:gd name="T36" fmla="*/ 2147483647 w 632"/>
                  <a:gd name="T37" fmla="*/ 2147483647 h 698"/>
                  <a:gd name="T38" fmla="*/ 2147483647 w 632"/>
                  <a:gd name="T39" fmla="*/ 2147483647 h 698"/>
                  <a:gd name="T40" fmla="*/ 2147483647 w 632"/>
                  <a:gd name="T41" fmla="*/ 2147483647 h 698"/>
                  <a:gd name="T42" fmla="*/ 2147483647 w 632"/>
                  <a:gd name="T43" fmla="*/ 2147483647 h 698"/>
                  <a:gd name="T44" fmla="*/ 2147483647 w 632"/>
                  <a:gd name="T45" fmla="*/ 2147483647 h 698"/>
                  <a:gd name="T46" fmla="*/ 2147483647 w 632"/>
                  <a:gd name="T47" fmla="*/ 2147483647 h 698"/>
                  <a:gd name="T48" fmla="*/ 2147483647 w 632"/>
                  <a:gd name="T49" fmla="*/ 2147483647 h 698"/>
                  <a:gd name="T50" fmla="*/ 2147483647 w 632"/>
                  <a:gd name="T51" fmla="*/ 2147483647 h 698"/>
                  <a:gd name="T52" fmla="*/ 2147483647 w 632"/>
                  <a:gd name="T53" fmla="*/ 2147483647 h 698"/>
                  <a:gd name="T54" fmla="*/ 2147483647 w 632"/>
                  <a:gd name="T55" fmla="*/ 2147483647 h 698"/>
                  <a:gd name="T56" fmla="*/ 2147483647 w 632"/>
                  <a:gd name="T57" fmla="*/ 2147483647 h 698"/>
                  <a:gd name="T58" fmla="*/ 2147483647 w 632"/>
                  <a:gd name="T59" fmla="*/ 2147483647 h 698"/>
                  <a:gd name="T60" fmla="*/ 2147483647 w 632"/>
                  <a:gd name="T61" fmla="*/ 2147483647 h 698"/>
                  <a:gd name="T62" fmla="*/ 2147483647 w 632"/>
                  <a:gd name="T63" fmla="*/ 2147483647 h 698"/>
                  <a:gd name="T64" fmla="*/ 2147483647 w 632"/>
                  <a:gd name="T65" fmla="*/ 2147483647 h 698"/>
                  <a:gd name="T66" fmla="*/ 2147483647 w 632"/>
                  <a:gd name="T67" fmla="*/ 2147483647 h 698"/>
                  <a:gd name="T68" fmla="*/ 2147483647 w 632"/>
                  <a:gd name="T69" fmla="*/ 2147483647 h 698"/>
                  <a:gd name="T70" fmla="*/ 2147483647 w 632"/>
                  <a:gd name="T71" fmla="*/ 2147483647 h 698"/>
                  <a:gd name="T72" fmla="*/ 2147483647 w 632"/>
                  <a:gd name="T73" fmla="*/ 2147483647 h 698"/>
                  <a:gd name="T74" fmla="*/ 2147483647 w 632"/>
                  <a:gd name="T75" fmla="*/ 2147483647 h 698"/>
                  <a:gd name="T76" fmla="*/ 2147483647 w 632"/>
                  <a:gd name="T77" fmla="*/ 2147483647 h 698"/>
                  <a:gd name="T78" fmla="*/ 2147483647 w 632"/>
                  <a:gd name="T79" fmla="*/ 2147483647 h 698"/>
                  <a:gd name="T80" fmla="*/ 2147483647 w 632"/>
                  <a:gd name="T81" fmla="*/ 2147483647 h 698"/>
                  <a:gd name="T82" fmla="*/ 2147483647 w 632"/>
                  <a:gd name="T83" fmla="*/ 2147483647 h 698"/>
                  <a:gd name="T84" fmla="*/ 2147483647 w 632"/>
                  <a:gd name="T85" fmla="*/ 2147483647 h 698"/>
                  <a:gd name="T86" fmla="*/ 2147483647 w 632"/>
                  <a:gd name="T87" fmla="*/ 2147483647 h 698"/>
                  <a:gd name="T88" fmla="*/ 2147483647 w 632"/>
                  <a:gd name="T89" fmla="*/ 2147483647 h 698"/>
                  <a:gd name="T90" fmla="*/ 2147483647 w 632"/>
                  <a:gd name="T91" fmla="*/ 2147483647 h 698"/>
                  <a:gd name="T92" fmla="*/ 2147483647 w 632"/>
                  <a:gd name="T93" fmla="*/ 2147483647 h 698"/>
                  <a:gd name="T94" fmla="*/ 2147483647 w 632"/>
                  <a:gd name="T95" fmla="*/ 2147483647 h 698"/>
                  <a:gd name="T96" fmla="*/ 2147483647 w 632"/>
                  <a:gd name="T97" fmla="*/ 2147483647 h 698"/>
                  <a:gd name="T98" fmla="*/ 2147483647 w 632"/>
                  <a:gd name="T99" fmla="*/ 2147483647 h 698"/>
                  <a:gd name="T100" fmla="*/ 2147483647 w 632"/>
                  <a:gd name="T101" fmla="*/ 2147483647 h 698"/>
                  <a:gd name="T102" fmla="*/ 2147483647 w 632"/>
                  <a:gd name="T103" fmla="*/ 2147483647 h 698"/>
                  <a:gd name="T104" fmla="*/ 2147483647 w 632"/>
                  <a:gd name="T105" fmla="*/ 2147483647 h 6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32"/>
                  <a:gd name="T160" fmla="*/ 0 h 698"/>
                  <a:gd name="T161" fmla="*/ 632 w 632"/>
                  <a:gd name="T162" fmla="*/ 698 h 6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32" h="698">
                    <a:moveTo>
                      <a:pt x="362" y="12"/>
                    </a:moveTo>
                    <a:lnTo>
                      <a:pt x="356" y="26"/>
                    </a:lnTo>
                    <a:lnTo>
                      <a:pt x="348" y="38"/>
                    </a:lnTo>
                    <a:lnTo>
                      <a:pt x="342" y="44"/>
                    </a:lnTo>
                    <a:lnTo>
                      <a:pt x="336" y="50"/>
                    </a:lnTo>
                    <a:lnTo>
                      <a:pt x="330" y="54"/>
                    </a:lnTo>
                    <a:lnTo>
                      <a:pt x="320" y="54"/>
                    </a:lnTo>
                    <a:lnTo>
                      <a:pt x="314" y="54"/>
                    </a:lnTo>
                    <a:lnTo>
                      <a:pt x="308" y="52"/>
                    </a:lnTo>
                    <a:lnTo>
                      <a:pt x="306" y="50"/>
                    </a:lnTo>
                    <a:lnTo>
                      <a:pt x="304" y="44"/>
                    </a:lnTo>
                    <a:lnTo>
                      <a:pt x="294" y="48"/>
                    </a:lnTo>
                    <a:lnTo>
                      <a:pt x="282" y="52"/>
                    </a:lnTo>
                    <a:lnTo>
                      <a:pt x="282" y="62"/>
                    </a:lnTo>
                    <a:lnTo>
                      <a:pt x="280" y="60"/>
                    </a:lnTo>
                    <a:lnTo>
                      <a:pt x="276" y="58"/>
                    </a:lnTo>
                    <a:lnTo>
                      <a:pt x="274" y="56"/>
                    </a:lnTo>
                    <a:lnTo>
                      <a:pt x="270" y="56"/>
                    </a:lnTo>
                    <a:lnTo>
                      <a:pt x="264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48" y="68"/>
                    </a:lnTo>
                    <a:lnTo>
                      <a:pt x="244" y="70"/>
                    </a:lnTo>
                    <a:lnTo>
                      <a:pt x="238" y="70"/>
                    </a:lnTo>
                    <a:lnTo>
                      <a:pt x="234" y="70"/>
                    </a:lnTo>
                    <a:lnTo>
                      <a:pt x="232" y="68"/>
                    </a:lnTo>
                    <a:lnTo>
                      <a:pt x="226" y="62"/>
                    </a:lnTo>
                    <a:lnTo>
                      <a:pt x="224" y="54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6" y="34"/>
                    </a:lnTo>
                    <a:lnTo>
                      <a:pt x="226" y="30"/>
                    </a:lnTo>
                    <a:lnTo>
                      <a:pt x="226" y="26"/>
                    </a:lnTo>
                    <a:lnTo>
                      <a:pt x="226" y="20"/>
                    </a:lnTo>
                    <a:lnTo>
                      <a:pt x="224" y="14"/>
                    </a:lnTo>
                    <a:lnTo>
                      <a:pt x="220" y="10"/>
                    </a:lnTo>
                    <a:lnTo>
                      <a:pt x="220" y="8"/>
                    </a:lnTo>
                    <a:lnTo>
                      <a:pt x="220" y="0"/>
                    </a:lnTo>
                    <a:lnTo>
                      <a:pt x="208" y="0"/>
                    </a:lnTo>
                    <a:lnTo>
                      <a:pt x="208" y="6"/>
                    </a:lnTo>
                    <a:lnTo>
                      <a:pt x="204" y="10"/>
                    </a:lnTo>
                    <a:lnTo>
                      <a:pt x="200" y="12"/>
                    </a:lnTo>
                    <a:lnTo>
                      <a:pt x="196" y="16"/>
                    </a:lnTo>
                    <a:lnTo>
                      <a:pt x="182" y="22"/>
                    </a:lnTo>
                    <a:lnTo>
                      <a:pt x="178" y="26"/>
                    </a:lnTo>
                    <a:lnTo>
                      <a:pt x="174" y="30"/>
                    </a:lnTo>
                    <a:lnTo>
                      <a:pt x="162" y="24"/>
                    </a:lnTo>
                    <a:lnTo>
                      <a:pt x="156" y="20"/>
                    </a:lnTo>
                    <a:lnTo>
                      <a:pt x="146" y="18"/>
                    </a:lnTo>
                    <a:lnTo>
                      <a:pt x="154" y="38"/>
                    </a:lnTo>
                    <a:lnTo>
                      <a:pt x="158" y="46"/>
                    </a:lnTo>
                    <a:lnTo>
                      <a:pt x="160" y="48"/>
                    </a:lnTo>
                    <a:lnTo>
                      <a:pt x="164" y="52"/>
                    </a:lnTo>
                    <a:lnTo>
                      <a:pt x="158" y="62"/>
                    </a:lnTo>
                    <a:lnTo>
                      <a:pt x="146" y="70"/>
                    </a:lnTo>
                    <a:lnTo>
                      <a:pt x="136" y="76"/>
                    </a:lnTo>
                    <a:lnTo>
                      <a:pt x="128" y="80"/>
                    </a:lnTo>
                    <a:lnTo>
                      <a:pt x="120" y="80"/>
                    </a:lnTo>
                    <a:lnTo>
                      <a:pt x="114" y="80"/>
                    </a:lnTo>
                    <a:lnTo>
                      <a:pt x="110" y="78"/>
                    </a:lnTo>
                    <a:lnTo>
                      <a:pt x="108" y="74"/>
                    </a:lnTo>
                    <a:lnTo>
                      <a:pt x="108" y="64"/>
                    </a:lnTo>
                    <a:lnTo>
                      <a:pt x="104" y="54"/>
                    </a:lnTo>
                    <a:lnTo>
                      <a:pt x="90" y="62"/>
                    </a:lnTo>
                    <a:lnTo>
                      <a:pt x="80" y="64"/>
                    </a:lnTo>
                    <a:lnTo>
                      <a:pt x="68" y="64"/>
                    </a:lnTo>
                    <a:lnTo>
                      <a:pt x="62" y="68"/>
                    </a:lnTo>
                    <a:lnTo>
                      <a:pt x="64" y="68"/>
                    </a:lnTo>
                    <a:lnTo>
                      <a:pt x="66" y="70"/>
                    </a:lnTo>
                    <a:lnTo>
                      <a:pt x="68" y="74"/>
                    </a:lnTo>
                    <a:lnTo>
                      <a:pt x="72" y="76"/>
                    </a:lnTo>
                    <a:lnTo>
                      <a:pt x="72" y="84"/>
                    </a:lnTo>
                    <a:lnTo>
                      <a:pt x="66" y="84"/>
                    </a:lnTo>
                    <a:lnTo>
                      <a:pt x="62" y="86"/>
                    </a:lnTo>
                    <a:lnTo>
                      <a:pt x="60" y="90"/>
                    </a:lnTo>
                    <a:lnTo>
                      <a:pt x="58" y="92"/>
                    </a:lnTo>
                    <a:lnTo>
                      <a:pt x="60" y="98"/>
                    </a:lnTo>
                    <a:lnTo>
                      <a:pt x="62" y="104"/>
                    </a:lnTo>
                    <a:lnTo>
                      <a:pt x="66" y="110"/>
                    </a:lnTo>
                    <a:lnTo>
                      <a:pt x="68" y="116"/>
                    </a:lnTo>
                    <a:lnTo>
                      <a:pt x="66" y="140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58" y="174"/>
                    </a:lnTo>
                    <a:lnTo>
                      <a:pt x="46" y="176"/>
                    </a:lnTo>
                    <a:lnTo>
                      <a:pt x="36" y="178"/>
                    </a:lnTo>
                    <a:lnTo>
                      <a:pt x="26" y="180"/>
                    </a:lnTo>
                    <a:lnTo>
                      <a:pt x="20" y="184"/>
                    </a:lnTo>
                    <a:lnTo>
                      <a:pt x="18" y="188"/>
                    </a:lnTo>
                    <a:lnTo>
                      <a:pt x="16" y="196"/>
                    </a:lnTo>
                    <a:lnTo>
                      <a:pt x="14" y="204"/>
                    </a:lnTo>
                    <a:lnTo>
                      <a:pt x="10" y="216"/>
                    </a:lnTo>
                    <a:lnTo>
                      <a:pt x="8" y="220"/>
                    </a:lnTo>
                    <a:lnTo>
                      <a:pt x="6" y="222"/>
                    </a:lnTo>
                    <a:lnTo>
                      <a:pt x="2" y="226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4" y="240"/>
                    </a:lnTo>
                    <a:lnTo>
                      <a:pt x="8" y="248"/>
                    </a:lnTo>
                    <a:lnTo>
                      <a:pt x="14" y="256"/>
                    </a:lnTo>
                    <a:lnTo>
                      <a:pt x="16" y="260"/>
                    </a:lnTo>
                    <a:lnTo>
                      <a:pt x="16" y="266"/>
                    </a:lnTo>
                    <a:lnTo>
                      <a:pt x="24" y="268"/>
                    </a:lnTo>
                    <a:lnTo>
                      <a:pt x="30" y="272"/>
                    </a:lnTo>
                    <a:lnTo>
                      <a:pt x="36" y="278"/>
                    </a:lnTo>
                    <a:lnTo>
                      <a:pt x="40" y="280"/>
                    </a:lnTo>
                    <a:lnTo>
                      <a:pt x="44" y="278"/>
                    </a:lnTo>
                    <a:lnTo>
                      <a:pt x="46" y="278"/>
                    </a:lnTo>
                    <a:lnTo>
                      <a:pt x="48" y="270"/>
                    </a:lnTo>
                    <a:lnTo>
                      <a:pt x="58" y="270"/>
                    </a:lnTo>
                    <a:lnTo>
                      <a:pt x="58" y="286"/>
                    </a:lnTo>
                    <a:lnTo>
                      <a:pt x="58" y="292"/>
                    </a:lnTo>
                    <a:lnTo>
                      <a:pt x="60" y="294"/>
                    </a:lnTo>
                    <a:lnTo>
                      <a:pt x="62" y="296"/>
                    </a:lnTo>
                    <a:lnTo>
                      <a:pt x="64" y="296"/>
                    </a:lnTo>
                    <a:lnTo>
                      <a:pt x="66" y="296"/>
                    </a:lnTo>
                    <a:lnTo>
                      <a:pt x="74" y="298"/>
                    </a:lnTo>
                    <a:lnTo>
                      <a:pt x="86" y="300"/>
                    </a:lnTo>
                    <a:lnTo>
                      <a:pt x="94" y="296"/>
                    </a:lnTo>
                    <a:lnTo>
                      <a:pt x="102" y="290"/>
                    </a:lnTo>
                    <a:lnTo>
                      <a:pt x="116" y="280"/>
                    </a:lnTo>
                    <a:lnTo>
                      <a:pt x="122" y="276"/>
                    </a:lnTo>
                    <a:lnTo>
                      <a:pt x="130" y="274"/>
                    </a:lnTo>
                    <a:lnTo>
                      <a:pt x="136" y="274"/>
                    </a:lnTo>
                    <a:lnTo>
                      <a:pt x="138" y="276"/>
                    </a:lnTo>
                    <a:lnTo>
                      <a:pt x="140" y="280"/>
                    </a:lnTo>
                    <a:lnTo>
                      <a:pt x="140" y="284"/>
                    </a:lnTo>
                    <a:lnTo>
                      <a:pt x="138" y="294"/>
                    </a:lnTo>
                    <a:lnTo>
                      <a:pt x="140" y="304"/>
                    </a:lnTo>
                    <a:lnTo>
                      <a:pt x="144" y="310"/>
                    </a:lnTo>
                    <a:lnTo>
                      <a:pt x="148" y="318"/>
                    </a:lnTo>
                    <a:lnTo>
                      <a:pt x="158" y="324"/>
                    </a:lnTo>
                    <a:lnTo>
                      <a:pt x="168" y="328"/>
                    </a:lnTo>
                    <a:lnTo>
                      <a:pt x="172" y="326"/>
                    </a:lnTo>
                    <a:lnTo>
                      <a:pt x="174" y="328"/>
                    </a:lnTo>
                    <a:lnTo>
                      <a:pt x="178" y="332"/>
                    </a:lnTo>
                    <a:lnTo>
                      <a:pt x="182" y="334"/>
                    </a:lnTo>
                    <a:lnTo>
                      <a:pt x="188" y="336"/>
                    </a:lnTo>
                    <a:lnTo>
                      <a:pt x="188" y="340"/>
                    </a:lnTo>
                    <a:lnTo>
                      <a:pt x="190" y="342"/>
                    </a:lnTo>
                    <a:lnTo>
                      <a:pt x="194" y="342"/>
                    </a:lnTo>
                    <a:lnTo>
                      <a:pt x="198" y="342"/>
                    </a:lnTo>
                    <a:lnTo>
                      <a:pt x="208" y="340"/>
                    </a:lnTo>
                    <a:lnTo>
                      <a:pt x="212" y="342"/>
                    </a:lnTo>
                    <a:lnTo>
                      <a:pt x="216" y="344"/>
                    </a:lnTo>
                    <a:lnTo>
                      <a:pt x="220" y="354"/>
                    </a:lnTo>
                    <a:lnTo>
                      <a:pt x="222" y="364"/>
                    </a:lnTo>
                    <a:lnTo>
                      <a:pt x="224" y="366"/>
                    </a:lnTo>
                    <a:lnTo>
                      <a:pt x="226" y="368"/>
                    </a:lnTo>
                    <a:lnTo>
                      <a:pt x="226" y="376"/>
                    </a:lnTo>
                    <a:lnTo>
                      <a:pt x="226" y="382"/>
                    </a:lnTo>
                    <a:lnTo>
                      <a:pt x="228" y="386"/>
                    </a:lnTo>
                    <a:lnTo>
                      <a:pt x="232" y="390"/>
                    </a:lnTo>
                    <a:lnTo>
                      <a:pt x="242" y="392"/>
                    </a:lnTo>
                    <a:lnTo>
                      <a:pt x="254" y="394"/>
                    </a:lnTo>
                    <a:lnTo>
                      <a:pt x="254" y="400"/>
                    </a:lnTo>
                    <a:lnTo>
                      <a:pt x="254" y="404"/>
                    </a:lnTo>
                    <a:lnTo>
                      <a:pt x="258" y="408"/>
                    </a:lnTo>
                    <a:lnTo>
                      <a:pt x="260" y="412"/>
                    </a:lnTo>
                    <a:lnTo>
                      <a:pt x="268" y="420"/>
                    </a:lnTo>
                    <a:lnTo>
                      <a:pt x="270" y="422"/>
                    </a:lnTo>
                    <a:lnTo>
                      <a:pt x="270" y="430"/>
                    </a:lnTo>
                    <a:lnTo>
                      <a:pt x="270" y="436"/>
                    </a:lnTo>
                    <a:lnTo>
                      <a:pt x="266" y="444"/>
                    </a:lnTo>
                    <a:lnTo>
                      <a:pt x="264" y="448"/>
                    </a:lnTo>
                    <a:lnTo>
                      <a:pt x="264" y="454"/>
                    </a:lnTo>
                    <a:lnTo>
                      <a:pt x="264" y="464"/>
                    </a:lnTo>
                    <a:lnTo>
                      <a:pt x="270" y="480"/>
                    </a:lnTo>
                    <a:lnTo>
                      <a:pt x="276" y="496"/>
                    </a:lnTo>
                    <a:lnTo>
                      <a:pt x="278" y="500"/>
                    </a:lnTo>
                    <a:lnTo>
                      <a:pt x="282" y="502"/>
                    </a:lnTo>
                    <a:lnTo>
                      <a:pt x="292" y="502"/>
                    </a:lnTo>
                    <a:lnTo>
                      <a:pt x="300" y="504"/>
                    </a:lnTo>
                    <a:lnTo>
                      <a:pt x="306" y="508"/>
                    </a:lnTo>
                    <a:lnTo>
                      <a:pt x="308" y="514"/>
                    </a:lnTo>
                    <a:lnTo>
                      <a:pt x="314" y="526"/>
                    </a:lnTo>
                    <a:lnTo>
                      <a:pt x="320" y="536"/>
                    </a:lnTo>
                    <a:lnTo>
                      <a:pt x="322" y="532"/>
                    </a:lnTo>
                    <a:lnTo>
                      <a:pt x="326" y="530"/>
                    </a:lnTo>
                    <a:lnTo>
                      <a:pt x="328" y="528"/>
                    </a:lnTo>
                    <a:lnTo>
                      <a:pt x="332" y="530"/>
                    </a:lnTo>
                    <a:lnTo>
                      <a:pt x="332" y="534"/>
                    </a:lnTo>
                    <a:lnTo>
                      <a:pt x="332" y="540"/>
                    </a:lnTo>
                    <a:lnTo>
                      <a:pt x="332" y="554"/>
                    </a:lnTo>
                    <a:lnTo>
                      <a:pt x="332" y="564"/>
                    </a:lnTo>
                    <a:lnTo>
                      <a:pt x="338" y="564"/>
                    </a:lnTo>
                    <a:lnTo>
                      <a:pt x="344" y="562"/>
                    </a:lnTo>
                    <a:lnTo>
                      <a:pt x="346" y="572"/>
                    </a:lnTo>
                    <a:lnTo>
                      <a:pt x="348" y="582"/>
                    </a:lnTo>
                    <a:lnTo>
                      <a:pt x="348" y="586"/>
                    </a:lnTo>
                    <a:lnTo>
                      <a:pt x="346" y="590"/>
                    </a:lnTo>
                    <a:lnTo>
                      <a:pt x="340" y="596"/>
                    </a:lnTo>
                    <a:lnTo>
                      <a:pt x="326" y="602"/>
                    </a:lnTo>
                    <a:lnTo>
                      <a:pt x="318" y="610"/>
                    </a:lnTo>
                    <a:lnTo>
                      <a:pt x="308" y="622"/>
                    </a:lnTo>
                    <a:lnTo>
                      <a:pt x="302" y="636"/>
                    </a:lnTo>
                    <a:lnTo>
                      <a:pt x="298" y="642"/>
                    </a:lnTo>
                    <a:lnTo>
                      <a:pt x="298" y="648"/>
                    </a:lnTo>
                    <a:lnTo>
                      <a:pt x="308" y="648"/>
                    </a:lnTo>
                    <a:lnTo>
                      <a:pt x="318" y="652"/>
                    </a:lnTo>
                    <a:lnTo>
                      <a:pt x="330" y="660"/>
                    </a:lnTo>
                    <a:lnTo>
                      <a:pt x="340" y="666"/>
                    </a:lnTo>
                    <a:lnTo>
                      <a:pt x="362" y="684"/>
                    </a:lnTo>
                    <a:lnTo>
                      <a:pt x="380" y="698"/>
                    </a:lnTo>
                    <a:lnTo>
                      <a:pt x="382" y="686"/>
                    </a:lnTo>
                    <a:lnTo>
                      <a:pt x="384" y="674"/>
                    </a:lnTo>
                    <a:lnTo>
                      <a:pt x="390" y="672"/>
                    </a:lnTo>
                    <a:lnTo>
                      <a:pt x="396" y="668"/>
                    </a:lnTo>
                    <a:lnTo>
                      <a:pt x="402" y="664"/>
                    </a:lnTo>
                    <a:lnTo>
                      <a:pt x="406" y="656"/>
                    </a:lnTo>
                    <a:lnTo>
                      <a:pt x="414" y="638"/>
                    </a:lnTo>
                    <a:lnTo>
                      <a:pt x="418" y="624"/>
                    </a:lnTo>
                    <a:lnTo>
                      <a:pt x="422" y="620"/>
                    </a:lnTo>
                    <a:lnTo>
                      <a:pt x="424" y="620"/>
                    </a:lnTo>
                    <a:lnTo>
                      <a:pt x="426" y="618"/>
                    </a:lnTo>
                    <a:lnTo>
                      <a:pt x="430" y="614"/>
                    </a:lnTo>
                    <a:lnTo>
                      <a:pt x="436" y="596"/>
                    </a:lnTo>
                    <a:lnTo>
                      <a:pt x="434" y="594"/>
                    </a:lnTo>
                    <a:lnTo>
                      <a:pt x="432" y="592"/>
                    </a:lnTo>
                    <a:lnTo>
                      <a:pt x="428" y="588"/>
                    </a:lnTo>
                    <a:lnTo>
                      <a:pt x="428" y="560"/>
                    </a:lnTo>
                    <a:lnTo>
                      <a:pt x="432" y="554"/>
                    </a:lnTo>
                    <a:lnTo>
                      <a:pt x="438" y="546"/>
                    </a:lnTo>
                    <a:lnTo>
                      <a:pt x="454" y="534"/>
                    </a:lnTo>
                    <a:lnTo>
                      <a:pt x="472" y="524"/>
                    </a:lnTo>
                    <a:lnTo>
                      <a:pt x="488" y="516"/>
                    </a:lnTo>
                    <a:lnTo>
                      <a:pt x="498" y="514"/>
                    </a:lnTo>
                    <a:lnTo>
                      <a:pt x="510" y="514"/>
                    </a:lnTo>
                    <a:lnTo>
                      <a:pt x="522" y="512"/>
                    </a:lnTo>
                    <a:lnTo>
                      <a:pt x="528" y="510"/>
                    </a:lnTo>
                    <a:lnTo>
                      <a:pt x="528" y="506"/>
                    </a:lnTo>
                    <a:lnTo>
                      <a:pt x="538" y="494"/>
                    </a:lnTo>
                    <a:lnTo>
                      <a:pt x="546" y="478"/>
                    </a:lnTo>
                    <a:lnTo>
                      <a:pt x="558" y="448"/>
                    </a:lnTo>
                    <a:lnTo>
                      <a:pt x="560" y="438"/>
                    </a:lnTo>
                    <a:lnTo>
                      <a:pt x="562" y="428"/>
                    </a:lnTo>
                    <a:lnTo>
                      <a:pt x="562" y="420"/>
                    </a:lnTo>
                    <a:lnTo>
                      <a:pt x="564" y="418"/>
                    </a:lnTo>
                    <a:lnTo>
                      <a:pt x="568" y="414"/>
                    </a:lnTo>
                    <a:lnTo>
                      <a:pt x="562" y="412"/>
                    </a:lnTo>
                    <a:lnTo>
                      <a:pt x="572" y="380"/>
                    </a:lnTo>
                    <a:lnTo>
                      <a:pt x="570" y="366"/>
                    </a:lnTo>
                    <a:lnTo>
                      <a:pt x="568" y="360"/>
                    </a:lnTo>
                    <a:lnTo>
                      <a:pt x="568" y="350"/>
                    </a:lnTo>
                    <a:lnTo>
                      <a:pt x="566" y="340"/>
                    </a:lnTo>
                    <a:lnTo>
                      <a:pt x="564" y="338"/>
                    </a:lnTo>
                    <a:lnTo>
                      <a:pt x="566" y="332"/>
                    </a:lnTo>
                    <a:lnTo>
                      <a:pt x="568" y="328"/>
                    </a:lnTo>
                    <a:lnTo>
                      <a:pt x="572" y="326"/>
                    </a:lnTo>
                    <a:lnTo>
                      <a:pt x="580" y="326"/>
                    </a:lnTo>
                    <a:lnTo>
                      <a:pt x="584" y="316"/>
                    </a:lnTo>
                    <a:lnTo>
                      <a:pt x="590" y="306"/>
                    </a:lnTo>
                    <a:lnTo>
                      <a:pt x="590" y="304"/>
                    </a:lnTo>
                    <a:lnTo>
                      <a:pt x="596" y="294"/>
                    </a:lnTo>
                    <a:lnTo>
                      <a:pt x="602" y="284"/>
                    </a:lnTo>
                    <a:lnTo>
                      <a:pt x="614" y="268"/>
                    </a:lnTo>
                    <a:lnTo>
                      <a:pt x="622" y="258"/>
                    </a:lnTo>
                    <a:lnTo>
                      <a:pt x="628" y="250"/>
                    </a:lnTo>
                    <a:lnTo>
                      <a:pt x="630" y="236"/>
                    </a:lnTo>
                    <a:lnTo>
                      <a:pt x="632" y="224"/>
                    </a:lnTo>
                    <a:lnTo>
                      <a:pt x="632" y="208"/>
                    </a:lnTo>
                    <a:lnTo>
                      <a:pt x="628" y="196"/>
                    </a:lnTo>
                    <a:lnTo>
                      <a:pt x="626" y="192"/>
                    </a:lnTo>
                    <a:lnTo>
                      <a:pt x="622" y="186"/>
                    </a:lnTo>
                    <a:lnTo>
                      <a:pt x="618" y="184"/>
                    </a:lnTo>
                    <a:lnTo>
                      <a:pt x="614" y="182"/>
                    </a:lnTo>
                    <a:lnTo>
                      <a:pt x="604" y="182"/>
                    </a:lnTo>
                    <a:lnTo>
                      <a:pt x="594" y="176"/>
                    </a:lnTo>
                    <a:lnTo>
                      <a:pt x="586" y="172"/>
                    </a:lnTo>
                    <a:lnTo>
                      <a:pt x="580" y="166"/>
                    </a:lnTo>
                    <a:lnTo>
                      <a:pt x="566" y="152"/>
                    </a:lnTo>
                    <a:lnTo>
                      <a:pt x="556" y="146"/>
                    </a:lnTo>
                    <a:lnTo>
                      <a:pt x="548" y="142"/>
                    </a:lnTo>
                    <a:lnTo>
                      <a:pt x="538" y="142"/>
                    </a:lnTo>
                    <a:lnTo>
                      <a:pt x="530" y="142"/>
                    </a:lnTo>
                    <a:lnTo>
                      <a:pt x="522" y="144"/>
                    </a:lnTo>
                    <a:lnTo>
                      <a:pt x="512" y="142"/>
                    </a:lnTo>
                    <a:lnTo>
                      <a:pt x="508" y="140"/>
                    </a:lnTo>
                    <a:lnTo>
                      <a:pt x="504" y="136"/>
                    </a:lnTo>
                    <a:lnTo>
                      <a:pt x="500" y="134"/>
                    </a:lnTo>
                    <a:lnTo>
                      <a:pt x="494" y="132"/>
                    </a:lnTo>
                    <a:lnTo>
                      <a:pt x="486" y="134"/>
                    </a:lnTo>
                    <a:lnTo>
                      <a:pt x="480" y="136"/>
                    </a:lnTo>
                    <a:lnTo>
                      <a:pt x="476" y="140"/>
                    </a:lnTo>
                    <a:lnTo>
                      <a:pt x="472" y="142"/>
                    </a:lnTo>
                    <a:lnTo>
                      <a:pt x="470" y="132"/>
                    </a:lnTo>
                    <a:lnTo>
                      <a:pt x="466" y="124"/>
                    </a:lnTo>
                    <a:lnTo>
                      <a:pt x="460" y="120"/>
                    </a:lnTo>
                    <a:lnTo>
                      <a:pt x="454" y="114"/>
                    </a:lnTo>
                    <a:lnTo>
                      <a:pt x="446" y="110"/>
                    </a:lnTo>
                    <a:lnTo>
                      <a:pt x="440" y="106"/>
                    </a:lnTo>
                    <a:lnTo>
                      <a:pt x="430" y="104"/>
                    </a:lnTo>
                    <a:lnTo>
                      <a:pt x="422" y="104"/>
                    </a:lnTo>
                    <a:lnTo>
                      <a:pt x="414" y="102"/>
                    </a:lnTo>
                    <a:lnTo>
                      <a:pt x="412" y="114"/>
                    </a:lnTo>
                    <a:lnTo>
                      <a:pt x="406" y="120"/>
                    </a:lnTo>
                    <a:lnTo>
                      <a:pt x="400" y="126"/>
                    </a:lnTo>
                    <a:lnTo>
                      <a:pt x="394" y="134"/>
                    </a:lnTo>
                    <a:lnTo>
                      <a:pt x="392" y="122"/>
                    </a:lnTo>
                    <a:lnTo>
                      <a:pt x="380" y="122"/>
                    </a:lnTo>
                    <a:lnTo>
                      <a:pt x="370" y="120"/>
                    </a:lnTo>
                    <a:lnTo>
                      <a:pt x="360" y="120"/>
                    </a:lnTo>
                    <a:lnTo>
                      <a:pt x="348" y="120"/>
                    </a:lnTo>
                    <a:lnTo>
                      <a:pt x="358" y="116"/>
                    </a:lnTo>
                    <a:lnTo>
                      <a:pt x="366" y="112"/>
                    </a:lnTo>
                    <a:lnTo>
                      <a:pt x="368" y="104"/>
                    </a:lnTo>
                    <a:lnTo>
                      <a:pt x="358" y="106"/>
                    </a:lnTo>
                    <a:lnTo>
                      <a:pt x="364" y="96"/>
                    </a:lnTo>
                    <a:lnTo>
                      <a:pt x="370" y="86"/>
                    </a:lnTo>
                    <a:lnTo>
                      <a:pt x="374" y="82"/>
                    </a:lnTo>
                    <a:lnTo>
                      <a:pt x="380" y="76"/>
                    </a:lnTo>
                    <a:lnTo>
                      <a:pt x="382" y="70"/>
                    </a:lnTo>
                    <a:lnTo>
                      <a:pt x="386" y="64"/>
                    </a:lnTo>
                    <a:lnTo>
                      <a:pt x="376" y="56"/>
                    </a:lnTo>
                    <a:lnTo>
                      <a:pt x="370" y="50"/>
                    </a:lnTo>
                    <a:lnTo>
                      <a:pt x="368" y="42"/>
                    </a:lnTo>
                    <a:lnTo>
                      <a:pt x="368" y="36"/>
                    </a:lnTo>
                    <a:lnTo>
                      <a:pt x="368" y="28"/>
                    </a:lnTo>
                    <a:lnTo>
                      <a:pt x="368" y="20"/>
                    </a:lnTo>
                    <a:lnTo>
                      <a:pt x="364" y="14"/>
                    </a:lnTo>
                    <a:lnTo>
                      <a:pt x="36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0" name="Freeform 93"/>
              <p:cNvSpPr/>
              <p:nvPr/>
            </p:nvSpPr>
            <p:spPr bwMode="auto">
              <a:xfrm>
                <a:off x="2742110" y="4535783"/>
                <a:ext cx="127995" cy="185842"/>
              </a:xfrm>
              <a:custGeom>
                <a:avLst/>
                <a:gdLst>
                  <a:gd name="T0" fmla="*/ 2147483647 w 88"/>
                  <a:gd name="T1" fmla="*/ 2147483647 h 118"/>
                  <a:gd name="T2" fmla="*/ 2147483647 w 88"/>
                  <a:gd name="T3" fmla="*/ 2147483647 h 118"/>
                  <a:gd name="T4" fmla="*/ 2147483647 w 88"/>
                  <a:gd name="T5" fmla="*/ 2147483647 h 118"/>
                  <a:gd name="T6" fmla="*/ 2147483647 w 88"/>
                  <a:gd name="T7" fmla="*/ 2147483647 h 118"/>
                  <a:gd name="T8" fmla="*/ 2147483647 w 88"/>
                  <a:gd name="T9" fmla="*/ 2147483647 h 118"/>
                  <a:gd name="T10" fmla="*/ 2147483647 w 88"/>
                  <a:gd name="T11" fmla="*/ 2147483647 h 118"/>
                  <a:gd name="T12" fmla="*/ 2147483647 w 88"/>
                  <a:gd name="T13" fmla="*/ 2147483647 h 118"/>
                  <a:gd name="T14" fmla="*/ 2147483647 w 88"/>
                  <a:gd name="T15" fmla="*/ 2147483647 h 118"/>
                  <a:gd name="T16" fmla="*/ 2147483647 w 88"/>
                  <a:gd name="T17" fmla="*/ 2147483647 h 118"/>
                  <a:gd name="T18" fmla="*/ 2147483647 w 88"/>
                  <a:gd name="T19" fmla="*/ 2147483647 h 118"/>
                  <a:gd name="T20" fmla="*/ 2147483647 w 88"/>
                  <a:gd name="T21" fmla="*/ 2147483647 h 118"/>
                  <a:gd name="T22" fmla="*/ 2147483647 w 88"/>
                  <a:gd name="T23" fmla="*/ 2147483647 h 118"/>
                  <a:gd name="T24" fmla="*/ 2147483647 w 88"/>
                  <a:gd name="T25" fmla="*/ 2147483647 h 118"/>
                  <a:gd name="T26" fmla="*/ 2147483647 w 88"/>
                  <a:gd name="T27" fmla="*/ 2147483647 h 118"/>
                  <a:gd name="T28" fmla="*/ 2147483647 w 88"/>
                  <a:gd name="T29" fmla="*/ 2147483647 h 118"/>
                  <a:gd name="T30" fmla="*/ 2147483647 w 88"/>
                  <a:gd name="T31" fmla="*/ 2147483647 h 118"/>
                  <a:gd name="T32" fmla="*/ 2147483647 w 88"/>
                  <a:gd name="T33" fmla="*/ 2147483647 h 118"/>
                  <a:gd name="T34" fmla="*/ 2147483647 w 88"/>
                  <a:gd name="T35" fmla="*/ 2147483647 h 118"/>
                  <a:gd name="T36" fmla="*/ 2147483647 w 88"/>
                  <a:gd name="T37" fmla="*/ 2147483647 h 118"/>
                  <a:gd name="T38" fmla="*/ 2147483647 w 88"/>
                  <a:gd name="T39" fmla="*/ 2147483647 h 118"/>
                  <a:gd name="T40" fmla="*/ 2147483647 w 88"/>
                  <a:gd name="T41" fmla="*/ 2147483647 h 118"/>
                  <a:gd name="T42" fmla="*/ 2147483647 w 88"/>
                  <a:gd name="T43" fmla="*/ 2147483647 h 118"/>
                  <a:gd name="T44" fmla="*/ 2147483647 w 88"/>
                  <a:gd name="T45" fmla="*/ 2147483647 h 118"/>
                  <a:gd name="T46" fmla="*/ 2147483647 w 88"/>
                  <a:gd name="T47" fmla="*/ 2147483647 h 118"/>
                  <a:gd name="T48" fmla="*/ 2147483647 w 88"/>
                  <a:gd name="T49" fmla="*/ 2147483647 h 118"/>
                  <a:gd name="T50" fmla="*/ 2147483647 w 88"/>
                  <a:gd name="T51" fmla="*/ 2147483647 h 118"/>
                  <a:gd name="T52" fmla="*/ 2147483647 w 88"/>
                  <a:gd name="T53" fmla="*/ 2147483647 h 118"/>
                  <a:gd name="T54" fmla="*/ 2147483647 w 88"/>
                  <a:gd name="T55" fmla="*/ 0 h 118"/>
                  <a:gd name="T56" fmla="*/ 2147483647 w 88"/>
                  <a:gd name="T57" fmla="*/ 2147483647 h 118"/>
                  <a:gd name="T58" fmla="*/ 2147483647 w 88"/>
                  <a:gd name="T59" fmla="*/ 2147483647 h 118"/>
                  <a:gd name="T60" fmla="*/ 2147483647 w 88"/>
                  <a:gd name="T61" fmla="*/ 2147483647 h 118"/>
                  <a:gd name="T62" fmla="*/ 2147483647 w 88"/>
                  <a:gd name="T63" fmla="*/ 2147483647 h 118"/>
                  <a:gd name="T64" fmla="*/ 2147483647 w 88"/>
                  <a:gd name="T65" fmla="*/ 2147483647 h 118"/>
                  <a:gd name="T66" fmla="*/ 2147483647 w 88"/>
                  <a:gd name="T67" fmla="*/ 2147483647 h 118"/>
                  <a:gd name="T68" fmla="*/ 2147483647 w 88"/>
                  <a:gd name="T69" fmla="*/ 2147483647 h 118"/>
                  <a:gd name="T70" fmla="*/ 0 w 88"/>
                  <a:gd name="T71" fmla="*/ 2147483647 h 118"/>
                  <a:gd name="T72" fmla="*/ 2147483647 w 88"/>
                  <a:gd name="T73" fmla="*/ 2147483647 h 118"/>
                  <a:gd name="T74" fmla="*/ 2147483647 w 88"/>
                  <a:gd name="T75" fmla="*/ 2147483647 h 118"/>
                  <a:gd name="T76" fmla="*/ 2147483647 w 88"/>
                  <a:gd name="T77" fmla="*/ 2147483647 h 118"/>
                  <a:gd name="T78" fmla="*/ 2147483647 w 88"/>
                  <a:gd name="T79" fmla="*/ 2147483647 h 118"/>
                  <a:gd name="T80" fmla="*/ 2147483647 w 88"/>
                  <a:gd name="T81" fmla="*/ 2147483647 h 118"/>
                  <a:gd name="T82" fmla="*/ 2147483647 w 88"/>
                  <a:gd name="T83" fmla="*/ 2147483647 h 118"/>
                  <a:gd name="T84" fmla="*/ 2147483647 w 88"/>
                  <a:gd name="T85" fmla="*/ 2147483647 h 118"/>
                  <a:gd name="T86" fmla="*/ 2147483647 w 88"/>
                  <a:gd name="T87" fmla="*/ 2147483647 h 118"/>
                  <a:gd name="T88" fmla="*/ 2147483647 w 88"/>
                  <a:gd name="T89" fmla="*/ 2147483647 h 118"/>
                  <a:gd name="T90" fmla="*/ 2147483647 w 88"/>
                  <a:gd name="T91" fmla="*/ 2147483647 h 118"/>
                  <a:gd name="T92" fmla="*/ 2147483647 w 88"/>
                  <a:gd name="T93" fmla="*/ 2147483647 h 11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118"/>
                  <a:gd name="T143" fmla="*/ 88 w 88"/>
                  <a:gd name="T144" fmla="*/ 118 h 11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118">
                    <a:moveTo>
                      <a:pt x="12" y="86"/>
                    </a:moveTo>
                    <a:lnTo>
                      <a:pt x="10" y="90"/>
                    </a:lnTo>
                    <a:lnTo>
                      <a:pt x="12" y="92"/>
                    </a:lnTo>
                    <a:lnTo>
                      <a:pt x="12" y="98"/>
                    </a:lnTo>
                    <a:lnTo>
                      <a:pt x="10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0" y="118"/>
                    </a:lnTo>
                    <a:lnTo>
                      <a:pt x="34" y="116"/>
                    </a:lnTo>
                    <a:lnTo>
                      <a:pt x="36" y="112"/>
                    </a:lnTo>
                    <a:lnTo>
                      <a:pt x="40" y="102"/>
                    </a:lnTo>
                    <a:lnTo>
                      <a:pt x="46" y="88"/>
                    </a:lnTo>
                    <a:lnTo>
                      <a:pt x="50" y="84"/>
                    </a:lnTo>
                    <a:lnTo>
                      <a:pt x="56" y="80"/>
                    </a:lnTo>
                    <a:lnTo>
                      <a:pt x="68" y="74"/>
                    </a:lnTo>
                    <a:lnTo>
                      <a:pt x="78" y="66"/>
                    </a:lnTo>
                    <a:lnTo>
                      <a:pt x="84" y="54"/>
                    </a:lnTo>
                    <a:lnTo>
                      <a:pt x="86" y="50"/>
                    </a:lnTo>
                    <a:lnTo>
                      <a:pt x="86" y="42"/>
                    </a:lnTo>
                    <a:lnTo>
                      <a:pt x="88" y="40"/>
                    </a:lnTo>
                    <a:lnTo>
                      <a:pt x="86" y="32"/>
                    </a:lnTo>
                    <a:lnTo>
                      <a:pt x="84" y="28"/>
                    </a:lnTo>
                    <a:lnTo>
                      <a:pt x="86" y="26"/>
                    </a:lnTo>
                    <a:lnTo>
                      <a:pt x="70" y="24"/>
                    </a:lnTo>
                    <a:lnTo>
                      <a:pt x="56" y="18"/>
                    </a:lnTo>
                    <a:lnTo>
                      <a:pt x="42" y="10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26"/>
                    </a:lnTo>
                    <a:lnTo>
                      <a:pt x="6" y="40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4" y="70"/>
                    </a:lnTo>
                    <a:lnTo>
                      <a:pt x="6" y="72"/>
                    </a:lnTo>
                    <a:lnTo>
                      <a:pt x="10" y="72"/>
                    </a:lnTo>
                    <a:lnTo>
                      <a:pt x="14" y="70"/>
                    </a:lnTo>
                    <a:lnTo>
                      <a:pt x="18" y="66"/>
                    </a:lnTo>
                    <a:lnTo>
                      <a:pt x="18" y="74"/>
                    </a:lnTo>
                    <a:lnTo>
                      <a:pt x="18" y="80"/>
                    </a:lnTo>
                    <a:lnTo>
                      <a:pt x="12" y="84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2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1" name="Freeform 94"/>
              <p:cNvSpPr/>
              <p:nvPr/>
            </p:nvSpPr>
            <p:spPr bwMode="auto">
              <a:xfrm>
                <a:off x="2735191" y="4584898"/>
                <a:ext cx="305574" cy="525667"/>
              </a:xfrm>
              <a:custGeom>
                <a:avLst/>
                <a:gdLst>
                  <a:gd name="T0" fmla="*/ 2147483647 w 208"/>
                  <a:gd name="T1" fmla="*/ 2147483647 h 332"/>
                  <a:gd name="T2" fmla="*/ 2147483647 w 208"/>
                  <a:gd name="T3" fmla="*/ 2147483647 h 332"/>
                  <a:gd name="T4" fmla="*/ 2147483647 w 208"/>
                  <a:gd name="T5" fmla="*/ 2147483647 h 332"/>
                  <a:gd name="T6" fmla="*/ 2147483647 w 208"/>
                  <a:gd name="T7" fmla="*/ 2147483647 h 332"/>
                  <a:gd name="T8" fmla="*/ 2147483647 w 208"/>
                  <a:gd name="T9" fmla="*/ 2147483647 h 332"/>
                  <a:gd name="T10" fmla="*/ 2147483647 w 208"/>
                  <a:gd name="T11" fmla="*/ 2147483647 h 332"/>
                  <a:gd name="T12" fmla="*/ 2147483647 w 208"/>
                  <a:gd name="T13" fmla="*/ 2147483647 h 332"/>
                  <a:gd name="T14" fmla="*/ 2147483647 w 208"/>
                  <a:gd name="T15" fmla="*/ 2147483647 h 332"/>
                  <a:gd name="T16" fmla="*/ 0 w 208"/>
                  <a:gd name="T17" fmla="*/ 2147483647 h 332"/>
                  <a:gd name="T18" fmla="*/ 2147483647 w 208"/>
                  <a:gd name="T19" fmla="*/ 2147483647 h 332"/>
                  <a:gd name="T20" fmla="*/ 2147483647 w 208"/>
                  <a:gd name="T21" fmla="*/ 2147483647 h 332"/>
                  <a:gd name="T22" fmla="*/ 2147483647 w 208"/>
                  <a:gd name="T23" fmla="*/ 2147483647 h 332"/>
                  <a:gd name="T24" fmla="*/ 2147483647 w 208"/>
                  <a:gd name="T25" fmla="*/ 2147483647 h 332"/>
                  <a:gd name="T26" fmla="*/ 2147483647 w 208"/>
                  <a:gd name="T27" fmla="*/ 2147483647 h 332"/>
                  <a:gd name="T28" fmla="*/ 2147483647 w 208"/>
                  <a:gd name="T29" fmla="*/ 2147483647 h 332"/>
                  <a:gd name="T30" fmla="*/ 2147483647 w 208"/>
                  <a:gd name="T31" fmla="*/ 2147483647 h 332"/>
                  <a:gd name="T32" fmla="*/ 2147483647 w 208"/>
                  <a:gd name="T33" fmla="*/ 0 h 332"/>
                  <a:gd name="T34" fmla="*/ 2147483647 w 208"/>
                  <a:gd name="T35" fmla="*/ 2147483647 h 332"/>
                  <a:gd name="T36" fmla="*/ 2147483647 w 208"/>
                  <a:gd name="T37" fmla="*/ 2147483647 h 332"/>
                  <a:gd name="T38" fmla="*/ 2147483647 w 208"/>
                  <a:gd name="T39" fmla="*/ 2147483647 h 332"/>
                  <a:gd name="T40" fmla="*/ 2147483647 w 208"/>
                  <a:gd name="T41" fmla="*/ 2147483647 h 332"/>
                  <a:gd name="T42" fmla="*/ 2147483647 w 208"/>
                  <a:gd name="T43" fmla="*/ 2147483647 h 332"/>
                  <a:gd name="T44" fmla="*/ 2147483647 w 208"/>
                  <a:gd name="T45" fmla="*/ 2147483647 h 332"/>
                  <a:gd name="T46" fmla="*/ 2147483647 w 208"/>
                  <a:gd name="T47" fmla="*/ 2147483647 h 332"/>
                  <a:gd name="T48" fmla="*/ 2147483647 w 208"/>
                  <a:gd name="T49" fmla="*/ 2147483647 h 332"/>
                  <a:gd name="T50" fmla="*/ 2147483647 w 208"/>
                  <a:gd name="T51" fmla="*/ 2147483647 h 332"/>
                  <a:gd name="T52" fmla="*/ 2147483647 w 208"/>
                  <a:gd name="T53" fmla="*/ 2147483647 h 332"/>
                  <a:gd name="T54" fmla="*/ 2147483647 w 208"/>
                  <a:gd name="T55" fmla="*/ 2147483647 h 332"/>
                  <a:gd name="T56" fmla="*/ 2147483647 w 208"/>
                  <a:gd name="T57" fmla="*/ 2147483647 h 332"/>
                  <a:gd name="T58" fmla="*/ 2147483647 w 208"/>
                  <a:gd name="T59" fmla="*/ 2147483647 h 332"/>
                  <a:gd name="T60" fmla="*/ 2147483647 w 208"/>
                  <a:gd name="T61" fmla="*/ 2147483647 h 332"/>
                  <a:gd name="T62" fmla="*/ 2147483647 w 208"/>
                  <a:gd name="T63" fmla="*/ 2147483647 h 332"/>
                  <a:gd name="T64" fmla="*/ 2147483647 w 208"/>
                  <a:gd name="T65" fmla="*/ 2147483647 h 332"/>
                  <a:gd name="T66" fmla="*/ 2147483647 w 208"/>
                  <a:gd name="T67" fmla="*/ 2147483647 h 332"/>
                  <a:gd name="T68" fmla="*/ 2147483647 w 208"/>
                  <a:gd name="T69" fmla="*/ 2147483647 h 332"/>
                  <a:gd name="T70" fmla="*/ 2147483647 w 208"/>
                  <a:gd name="T71" fmla="*/ 2147483647 h 332"/>
                  <a:gd name="T72" fmla="*/ 2147483647 w 208"/>
                  <a:gd name="T73" fmla="*/ 2147483647 h 332"/>
                  <a:gd name="T74" fmla="*/ 2147483647 w 208"/>
                  <a:gd name="T75" fmla="*/ 2147483647 h 332"/>
                  <a:gd name="T76" fmla="*/ 2147483647 w 208"/>
                  <a:gd name="T77" fmla="*/ 2147483647 h 332"/>
                  <a:gd name="T78" fmla="*/ 2147483647 w 208"/>
                  <a:gd name="T79" fmla="*/ 2147483647 h 332"/>
                  <a:gd name="T80" fmla="*/ 2147483647 w 208"/>
                  <a:gd name="T81" fmla="*/ 2147483647 h 332"/>
                  <a:gd name="T82" fmla="*/ 2147483647 w 208"/>
                  <a:gd name="T83" fmla="*/ 2147483647 h 332"/>
                  <a:gd name="T84" fmla="*/ 2147483647 w 208"/>
                  <a:gd name="T85" fmla="*/ 2147483647 h 3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08"/>
                  <a:gd name="T130" fmla="*/ 0 h 332"/>
                  <a:gd name="T131" fmla="*/ 208 w 208"/>
                  <a:gd name="T132" fmla="*/ 332 h 3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08" h="332">
                    <a:moveTo>
                      <a:pt x="186" y="332"/>
                    </a:moveTo>
                    <a:lnTo>
                      <a:pt x="180" y="324"/>
                    </a:lnTo>
                    <a:lnTo>
                      <a:pt x="174" y="318"/>
                    </a:lnTo>
                    <a:lnTo>
                      <a:pt x="154" y="300"/>
                    </a:lnTo>
                    <a:lnTo>
                      <a:pt x="146" y="294"/>
                    </a:lnTo>
                    <a:lnTo>
                      <a:pt x="136" y="292"/>
                    </a:lnTo>
                    <a:lnTo>
                      <a:pt x="118" y="282"/>
                    </a:lnTo>
                    <a:lnTo>
                      <a:pt x="108" y="276"/>
                    </a:lnTo>
                    <a:lnTo>
                      <a:pt x="98" y="268"/>
                    </a:lnTo>
                    <a:lnTo>
                      <a:pt x="94" y="262"/>
                    </a:lnTo>
                    <a:lnTo>
                      <a:pt x="90" y="254"/>
                    </a:lnTo>
                    <a:lnTo>
                      <a:pt x="80" y="232"/>
                    </a:lnTo>
                    <a:lnTo>
                      <a:pt x="72" y="212"/>
                    </a:lnTo>
                    <a:lnTo>
                      <a:pt x="62" y="194"/>
                    </a:lnTo>
                    <a:lnTo>
                      <a:pt x="52" y="174"/>
                    </a:lnTo>
                    <a:lnTo>
                      <a:pt x="46" y="158"/>
                    </a:lnTo>
                    <a:lnTo>
                      <a:pt x="40" y="146"/>
                    </a:lnTo>
                    <a:lnTo>
                      <a:pt x="32" y="132"/>
                    </a:lnTo>
                    <a:lnTo>
                      <a:pt x="24" y="118"/>
                    </a:lnTo>
                    <a:lnTo>
                      <a:pt x="22" y="114"/>
                    </a:lnTo>
                    <a:lnTo>
                      <a:pt x="18" y="112"/>
                    </a:lnTo>
                    <a:lnTo>
                      <a:pt x="12" y="108"/>
                    </a:lnTo>
                    <a:lnTo>
                      <a:pt x="4" y="106"/>
                    </a:lnTo>
                    <a:lnTo>
                      <a:pt x="2" y="104"/>
                    </a:lnTo>
                    <a:lnTo>
                      <a:pt x="0" y="100"/>
                    </a:lnTo>
                    <a:lnTo>
                      <a:pt x="0" y="82"/>
                    </a:lnTo>
                    <a:lnTo>
                      <a:pt x="0" y="66"/>
                    </a:lnTo>
                    <a:lnTo>
                      <a:pt x="2" y="64"/>
                    </a:lnTo>
                    <a:lnTo>
                      <a:pt x="4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14" y="58"/>
                    </a:lnTo>
                    <a:lnTo>
                      <a:pt x="16" y="60"/>
                    </a:lnTo>
                    <a:lnTo>
                      <a:pt x="16" y="66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22" y="80"/>
                    </a:lnTo>
                    <a:lnTo>
                      <a:pt x="34" y="86"/>
                    </a:lnTo>
                    <a:lnTo>
                      <a:pt x="38" y="84"/>
                    </a:lnTo>
                    <a:lnTo>
                      <a:pt x="40" y="80"/>
                    </a:lnTo>
                    <a:lnTo>
                      <a:pt x="44" y="70"/>
                    </a:lnTo>
                    <a:lnTo>
                      <a:pt x="50" y="56"/>
                    </a:lnTo>
                    <a:lnTo>
                      <a:pt x="54" y="52"/>
                    </a:lnTo>
                    <a:lnTo>
                      <a:pt x="60" y="48"/>
                    </a:lnTo>
                    <a:lnTo>
                      <a:pt x="72" y="42"/>
                    </a:lnTo>
                    <a:lnTo>
                      <a:pt x="82" y="34"/>
                    </a:lnTo>
                    <a:lnTo>
                      <a:pt x="88" y="22"/>
                    </a:lnTo>
                    <a:lnTo>
                      <a:pt x="90" y="18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4" y="14"/>
                    </a:lnTo>
                    <a:lnTo>
                      <a:pt x="120" y="22"/>
                    </a:lnTo>
                    <a:lnTo>
                      <a:pt x="124" y="26"/>
                    </a:lnTo>
                    <a:lnTo>
                      <a:pt x="126" y="34"/>
                    </a:lnTo>
                    <a:lnTo>
                      <a:pt x="128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52" y="38"/>
                    </a:lnTo>
                    <a:lnTo>
                      <a:pt x="154" y="38"/>
                    </a:lnTo>
                    <a:lnTo>
                      <a:pt x="156" y="40"/>
                    </a:lnTo>
                    <a:lnTo>
                      <a:pt x="160" y="44"/>
                    </a:lnTo>
                    <a:lnTo>
                      <a:pt x="160" y="40"/>
                    </a:lnTo>
                    <a:lnTo>
                      <a:pt x="164" y="38"/>
                    </a:lnTo>
                    <a:lnTo>
                      <a:pt x="172" y="40"/>
                    </a:lnTo>
                    <a:lnTo>
                      <a:pt x="178" y="44"/>
                    </a:lnTo>
                    <a:lnTo>
                      <a:pt x="176" y="48"/>
                    </a:lnTo>
                    <a:lnTo>
                      <a:pt x="174" y="52"/>
                    </a:lnTo>
                    <a:lnTo>
                      <a:pt x="170" y="56"/>
                    </a:lnTo>
                    <a:lnTo>
                      <a:pt x="168" y="60"/>
                    </a:lnTo>
                    <a:lnTo>
                      <a:pt x="170" y="64"/>
                    </a:lnTo>
                    <a:lnTo>
                      <a:pt x="174" y="66"/>
                    </a:lnTo>
                    <a:lnTo>
                      <a:pt x="180" y="70"/>
                    </a:lnTo>
                    <a:lnTo>
                      <a:pt x="180" y="74"/>
                    </a:lnTo>
                    <a:lnTo>
                      <a:pt x="176" y="76"/>
                    </a:lnTo>
                    <a:lnTo>
                      <a:pt x="164" y="78"/>
                    </a:lnTo>
                    <a:lnTo>
                      <a:pt x="154" y="80"/>
                    </a:lnTo>
                    <a:lnTo>
                      <a:pt x="144" y="82"/>
                    </a:lnTo>
                    <a:lnTo>
                      <a:pt x="138" y="86"/>
                    </a:lnTo>
                    <a:lnTo>
                      <a:pt x="136" y="90"/>
                    </a:lnTo>
                    <a:lnTo>
                      <a:pt x="134" y="98"/>
                    </a:lnTo>
                    <a:lnTo>
                      <a:pt x="132" y="106"/>
                    </a:lnTo>
                    <a:lnTo>
                      <a:pt x="128" y="118"/>
                    </a:lnTo>
                    <a:lnTo>
                      <a:pt x="126" y="122"/>
                    </a:lnTo>
                    <a:lnTo>
                      <a:pt x="124" y="124"/>
                    </a:lnTo>
                    <a:lnTo>
                      <a:pt x="120" y="128"/>
                    </a:lnTo>
                    <a:lnTo>
                      <a:pt x="118" y="132"/>
                    </a:lnTo>
                    <a:lnTo>
                      <a:pt x="120" y="138"/>
                    </a:lnTo>
                    <a:lnTo>
                      <a:pt x="122" y="142"/>
                    </a:lnTo>
                    <a:lnTo>
                      <a:pt x="126" y="150"/>
                    </a:lnTo>
                    <a:lnTo>
                      <a:pt x="132" y="158"/>
                    </a:lnTo>
                    <a:lnTo>
                      <a:pt x="134" y="162"/>
                    </a:lnTo>
                    <a:lnTo>
                      <a:pt x="134" y="168"/>
                    </a:lnTo>
                    <a:lnTo>
                      <a:pt x="142" y="170"/>
                    </a:lnTo>
                    <a:lnTo>
                      <a:pt x="148" y="174"/>
                    </a:lnTo>
                    <a:lnTo>
                      <a:pt x="154" y="180"/>
                    </a:lnTo>
                    <a:lnTo>
                      <a:pt x="158" y="182"/>
                    </a:lnTo>
                    <a:lnTo>
                      <a:pt x="162" y="180"/>
                    </a:lnTo>
                    <a:lnTo>
                      <a:pt x="164" y="180"/>
                    </a:lnTo>
                    <a:lnTo>
                      <a:pt x="166" y="172"/>
                    </a:lnTo>
                    <a:lnTo>
                      <a:pt x="176" y="172"/>
                    </a:lnTo>
                    <a:lnTo>
                      <a:pt x="176" y="188"/>
                    </a:lnTo>
                    <a:lnTo>
                      <a:pt x="176" y="194"/>
                    </a:lnTo>
                    <a:lnTo>
                      <a:pt x="178" y="196"/>
                    </a:lnTo>
                    <a:lnTo>
                      <a:pt x="180" y="198"/>
                    </a:lnTo>
                    <a:lnTo>
                      <a:pt x="182" y="198"/>
                    </a:lnTo>
                    <a:lnTo>
                      <a:pt x="184" y="198"/>
                    </a:lnTo>
                    <a:lnTo>
                      <a:pt x="192" y="200"/>
                    </a:lnTo>
                    <a:lnTo>
                      <a:pt x="202" y="212"/>
                    </a:lnTo>
                    <a:lnTo>
                      <a:pt x="206" y="218"/>
                    </a:lnTo>
                    <a:lnTo>
                      <a:pt x="208" y="226"/>
                    </a:lnTo>
                    <a:lnTo>
                      <a:pt x="206" y="258"/>
                    </a:lnTo>
                    <a:lnTo>
                      <a:pt x="204" y="264"/>
                    </a:lnTo>
                    <a:lnTo>
                      <a:pt x="204" y="266"/>
                    </a:lnTo>
                    <a:lnTo>
                      <a:pt x="202" y="270"/>
                    </a:lnTo>
                    <a:lnTo>
                      <a:pt x="200" y="276"/>
                    </a:lnTo>
                    <a:lnTo>
                      <a:pt x="202" y="290"/>
                    </a:lnTo>
                    <a:lnTo>
                      <a:pt x="204" y="294"/>
                    </a:lnTo>
                    <a:lnTo>
                      <a:pt x="208" y="296"/>
                    </a:lnTo>
                    <a:lnTo>
                      <a:pt x="204" y="306"/>
                    </a:lnTo>
                    <a:lnTo>
                      <a:pt x="202" y="316"/>
                    </a:lnTo>
                    <a:lnTo>
                      <a:pt x="200" y="322"/>
                    </a:lnTo>
                    <a:lnTo>
                      <a:pt x="196" y="326"/>
                    </a:lnTo>
                    <a:lnTo>
                      <a:pt x="190" y="330"/>
                    </a:lnTo>
                    <a:lnTo>
                      <a:pt x="186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2" name="Freeform 95"/>
              <p:cNvSpPr/>
              <p:nvPr/>
            </p:nvSpPr>
            <p:spPr bwMode="auto">
              <a:xfrm>
                <a:off x="3017704" y="4863660"/>
                <a:ext cx="285971" cy="375666"/>
              </a:xfrm>
              <a:custGeom>
                <a:avLst/>
                <a:gdLst>
                  <a:gd name="T0" fmla="*/ 2147483647 w 196"/>
                  <a:gd name="T1" fmla="*/ 2147483647 h 238"/>
                  <a:gd name="T2" fmla="*/ 2147483647 w 196"/>
                  <a:gd name="T3" fmla="*/ 2147483647 h 238"/>
                  <a:gd name="T4" fmla="*/ 2147483647 w 196"/>
                  <a:gd name="T5" fmla="*/ 2147483647 h 238"/>
                  <a:gd name="T6" fmla="*/ 2147483647 w 196"/>
                  <a:gd name="T7" fmla="*/ 2147483647 h 238"/>
                  <a:gd name="T8" fmla="*/ 2147483647 w 196"/>
                  <a:gd name="T9" fmla="*/ 2147483647 h 238"/>
                  <a:gd name="T10" fmla="*/ 2147483647 w 196"/>
                  <a:gd name="T11" fmla="*/ 2147483647 h 238"/>
                  <a:gd name="T12" fmla="*/ 2147483647 w 196"/>
                  <a:gd name="T13" fmla="*/ 2147483647 h 238"/>
                  <a:gd name="T14" fmla="*/ 2147483647 w 196"/>
                  <a:gd name="T15" fmla="*/ 2147483647 h 238"/>
                  <a:gd name="T16" fmla="*/ 2147483647 w 196"/>
                  <a:gd name="T17" fmla="*/ 2147483647 h 238"/>
                  <a:gd name="T18" fmla="*/ 2147483647 w 196"/>
                  <a:gd name="T19" fmla="*/ 2147483647 h 238"/>
                  <a:gd name="T20" fmla="*/ 2147483647 w 196"/>
                  <a:gd name="T21" fmla="*/ 2147483647 h 238"/>
                  <a:gd name="T22" fmla="*/ 2147483647 w 196"/>
                  <a:gd name="T23" fmla="*/ 2147483647 h 238"/>
                  <a:gd name="T24" fmla="*/ 2147483647 w 196"/>
                  <a:gd name="T25" fmla="*/ 2147483647 h 238"/>
                  <a:gd name="T26" fmla="*/ 2147483647 w 196"/>
                  <a:gd name="T27" fmla="*/ 2147483647 h 238"/>
                  <a:gd name="T28" fmla="*/ 2147483647 w 196"/>
                  <a:gd name="T29" fmla="*/ 2147483647 h 238"/>
                  <a:gd name="T30" fmla="*/ 2147483647 w 196"/>
                  <a:gd name="T31" fmla="*/ 2147483647 h 238"/>
                  <a:gd name="T32" fmla="*/ 2147483647 w 196"/>
                  <a:gd name="T33" fmla="*/ 2147483647 h 238"/>
                  <a:gd name="T34" fmla="*/ 2147483647 w 196"/>
                  <a:gd name="T35" fmla="*/ 2147483647 h 238"/>
                  <a:gd name="T36" fmla="*/ 2147483647 w 196"/>
                  <a:gd name="T37" fmla="*/ 2147483647 h 238"/>
                  <a:gd name="T38" fmla="*/ 2147483647 w 196"/>
                  <a:gd name="T39" fmla="*/ 2147483647 h 238"/>
                  <a:gd name="T40" fmla="*/ 2147483647 w 196"/>
                  <a:gd name="T41" fmla="*/ 2147483647 h 238"/>
                  <a:gd name="T42" fmla="*/ 2147483647 w 196"/>
                  <a:gd name="T43" fmla="*/ 2147483647 h 238"/>
                  <a:gd name="T44" fmla="*/ 2147483647 w 196"/>
                  <a:gd name="T45" fmla="*/ 2147483647 h 238"/>
                  <a:gd name="T46" fmla="*/ 2147483647 w 196"/>
                  <a:gd name="T47" fmla="*/ 2147483647 h 238"/>
                  <a:gd name="T48" fmla="*/ 2147483647 w 196"/>
                  <a:gd name="T49" fmla="*/ 2147483647 h 238"/>
                  <a:gd name="T50" fmla="*/ 2147483647 w 196"/>
                  <a:gd name="T51" fmla="*/ 2147483647 h 238"/>
                  <a:gd name="T52" fmla="*/ 2147483647 w 196"/>
                  <a:gd name="T53" fmla="*/ 2147483647 h 238"/>
                  <a:gd name="T54" fmla="*/ 2147483647 w 196"/>
                  <a:gd name="T55" fmla="*/ 2147483647 h 238"/>
                  <a:gd name="T56" fmla="*/ 2147483647 w 196"/>
                  <a:gd name="T57" fmla="*/ 2147483647 h 238"/>
                  <a:gd name="T58" fmla="*/ 2147483647 w 196"/>
                  <a:gd name="T59" fmla="*/ 2147483647 h 238"/>
                  <a:gd name="T60" fmla="*/ 2147483647 w 196"/>
                  <a:gd name="T61" fmla="*/ 2147483647 h 238"/>
                  <a:gd name="T62" fmla="*/ 2147483647 w 196"/>
                  <a:gd name="T63" fmla="*/ 2147483647 h 238"/>
                  <a:gd name="T64" fmla="*/ 2147483647 w 196"/>
                  <a:gd name="T65" fmla="*/ 2147483647 h 238"/>
                  <a:gd name="T66" fmla="*/ 2147483647 w 196"/>
                  <a:gd name="T67" fmla="*/ 2147483647 h 238"/>
                  <a:gd name="T68" fmla="*/ 2147483647 w 196"/>
                  <a:gd name="T69" fmla="*/ 2147483647 h 238"/>
                  <a:gd name="T70" fmla="*/ 2147483647 w 196"/>
                  <a:gd name="T71" fmla="*/ 2147483647 h 238"/>
                  <a:gd name="T72" fmla="*/ 2147483647 w 196"/>
                  <a:gd name="T73" fmla="*/ 2147483647 h 238"/>
                  <a:gd name="T74" fmla="*/ 2147483647 w 196"/>
                  <a:gd name="T75" fmla="*/ 2147483647 h 238"/>
                  <a:gd name="T76" fmla="*/ 2147483647 w 196"/>
                  <a:gd name="T77" fmla="*/ 2147483647 h 238"/>
                  <a:gd name="T78" fmla="*/ 2147483647 w 196"/>
                  <a:gd name="T79" fmla="*/ 2147483647 h 238"/>
                  <a:gd name="T80" fmla="*/ 2147483647 w 196"/>
                  <a:gd name="T81" fmla="*/ 2147483647 h 238"/>
                  <a:gd name="T82" fmla="*/ 2147483647 w 196"/>
                  <a:gd name="T83" fmla="*/ 2147483647 h 238"/>
                  <a:gd name="T84" fmla="*/ 2147483647 w 196"/>
                  <a:gd name="T85" fmla="*/ 2147483647 h 238"/>
                  <a:gd name="T86" fmla="*/ 2147483647 w 196"/>
                  <a:gd name="T87" fmla="*/ 2147483647 h 238"/>
                  <a:gd name="T88" fmla="*/ 2147483647 w 196"/>
                  <a:gd name="T89" fmla="*/ 0 h 238"/>
                  <a:gd name="T90" fmla="*/ 2147483647 w 196"/>
                  <a:gd name="T91" fmla="*/ 2147483647 h 238"/>
                  <a:gd name="T92" fmla="*/ 2147483647 w 196"/>
                  <a:gd name="T93" fmla="*/ 2147483647 h 238"/>
                  <a:gd name="T94" fmla="*/ 2147483647 w 196"/>
                  <a:gd name="T95" fmla="*/ 2147483647 h 238"/>
                  <a:gd name="T96" fmla="*/ 0 w 196"/>
                  <a:gd name="T97" fmla="*/ 2147483647 h 23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6"/>
                  <a:gd name="T148" fmla="*/ 0 h 238"/>
                  <a:gd name="T149" fmla="*/ 196 w 196"/>
                  <a:gd name="T150" fmla="*/ 238 h 23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6" h="238">
                    <a:moveTo>
                      <a:pt x="0" y="24"/>
                    </a:moveTo>
                    <a:lnTo>
                      <a:pt x="10" y="34"/>
                    </a:lnTo>
                    <a:lnTo>
                      <a:pt x="14" y="42"/>
                    </a:lnTo>
                    <a:lnTo>
                      <a:pt x="16" y="50"/>
                    </a:lnTo>
                    <a:lnTo>
                      <a:pt x="14" y="82"/>
                    </a:lnTo>
                    <a:lnTo>
                      <a:pt x="12" y="88"/>
                    </a:lnTo>
                    <a:lnTo>
                      <a:pt x="12" y="90"/>
                    </a:lnTo>
                    <a:lnTo>
                      <a:pt x="10" y="94"/>
                    </a:lnTo>
                    <a:lnTo>
                      <a:pt x="8" y="100"/>
                    </a:lnTo>
                    <a:lnTo>
                      <a:pt x="10" y="114"/>
                    </a:lnTo>
                    <a:lnTo>
                      <a:pt x="12" y="118"/>
                    </a:lnTo>
                    <a:lnTo>
                      <a:pt x="16" y="120"/>
                    </a:lnTo>
                    <a:lnTo>
                      <a:pt x="14" y="126"/>
                    </a:lnTo>
                    <a:lnTo>
                      <a:pt x="12" y="132"/>
                    </a:lnTo>
                    <a:lnTo>
                      <a:pt x="8" y="146"/>
                    </a:lnTo>
                    <a:lnTo>
                      <a:pt x="18" y="156"/>
                    </a:lnTo>
                    <a:lnTo>
                      <a:pt x="22" y="168"/>
                    </a:lnTo>
                    <a:lnTo>
                      <a:pt x="26" y="198"/>
                    </a:lnTo>
                    <a:lnTo>
                      <a:pt x="28" y="200"/>
                    </a:lnTo>
                    <a:lnTo>
                      <a:pt x="30" y="202"/>
                    </a:lnTo>
                    <a:lnTo>
                      <a:pt x="34" y="204"/>
                    </a:lnTo>
                    <a:lnTo>
                      <a:pt x="36" y="208"/>
                    </a:lnTo>
                    <a:lnTo>
                      <a:pt x="42" y="228"/>
                    </a:lnTo>
                    <a:lnTo>
                      <a:pt x="44" y="234"/>
                    </a:lnTo>
                    <a:lnTo>
                      <a:pt x="46" y="238"/>
                    </a:lnTo>
                    <a:lnTo>
                      <a:pt x="50" y="238"/>
                    </a:lnTo>
                    <a:lnTo>
                      <a:pt x="56" y="236"/>
                    </a:lnTo>
                    <a:lnTo>
                      <a:pt x="60" y="232"/>
                    </a:lnTo>
                    <a:lnTo>
                      <a:pt x="70" y="220"/>
                    </a:lnTo>
                    <a:lnTo>
                      <a:pt x="76" y="226"/>
                    </a:lnTo>
                    <a:lnTo>
                      <a:pt x="84" y="228"/>
                    </a:lnTo>
                    <a:lnTo>
                      <a:pt x="92" y="230"/>
                    </a:lnTo>
                    <a:lnTo>
                      <a:pt x="98" y="238"/>
                    </a:lnTo>
                    <a:lnTo>
                      <a:pt x="100" y="232"/>
                    </a:lnTo>
                    <a:lnTo>
                      <a:pt x="104" y="230"/>
                    </a:lnTo>
                    <a:lnTo>
                      <a:pt x="112" y="228"/>
                    </a:lnTo>
                    <a:lnTo>
                      <a:pt x="126" y="228"/>
                    </a:lnTo>
                    <a:lnTo>
                      <a:pt x="126" y="204"/>
                    </a:lnTo>
                    <a:lnTo>
                      <a:pt x="128" y="196"/>
                    </a:lnTo>
                    <a:lnTo>
                      <a:pt x="132" y="188"/>
                    </a:lnTo>
                    <a:lnTo>
                      <a:pt x="136" y="180"/>
                    </a:lnTo>
                    <a:lnTo>
                      <a:pt x="144" y="176"/>
                    </a:lnTo>
                    <a:lnTo>
                      <a:pt x="152" y="172"/>
                    </a:lnTo>
                    <a:lnTo>
                      <a:pt x="162" y="172"/>
                    </a:lnTo>
                    <a:lnTo>
                      <a:pt x="170" y="172"/>
                    </a:lnTo>
                    <a:lnTo>
                      <a:pt x="178" y="174"/>
                    </a:lnTo>
                    <a:lnTo>
                      <a:pt x="190" y="180"/>
                    </a:lnTo>
                    <a:lnTo>
                      <a:pt x="190" y="174"/>
                    </a:lnTo>
                    <a:lnTo>
                      <a:pt x="192" y="170"/>
                    </a:lnTo>
                    <a:lnTo>
                      <a:pt x="196" y="162"/>
                    </a:lnTo>
                    <a:lnTo>
                      <a:pt x="196" y="156"/>
                    </a:lnTo>
                    <a:lnTo>
                      <a:pt x="196" y="148"/>
                    </a:lnTo>
                    <a:lnTo>
                      <a:pt x="194" y="146"/>
                    </a:lnTo>
                    <a:lnTo>
                      <a:pt x="186" y="138"/>
                    </a:lnTo>
                    <a:lnTo>
                      <a:pt x="184" y="134"/>
                    </a:lnTo>
                    <a:lnTo>
                      <a:pt x="180" y="130"/>
                    </a:lnTo>
                    <a:lnTo>
                      <a:pt x="180" y="126"/>
                    </a:lnTo>
                    <a:lnTo>
                      <a:pt x="180" y="120"/>
                    </a:lnTo>
                    <a:lnTo>
                      <a:pt x="168" y="118"/>
                    </a:lnTo>
                    <a:lnTo>
                      <a:pt x="158" y="116"/>
                    </a:lnTo>
                    <a:lnTo>
                      <a:pt x="154" y="112"/>
                    </a:lnTo>
                    <a:lnTo>
                      <a:pt x="152" y="108"/>
                    </a:lnTo>
                    <a:lnTo>
                      <a:pt x="152" y="102"/>
                    </a:lnTo>
                    <a:lnTo>
                      <a:pt x="152" y="94"/>
                    </a:lnTo>
                    <a:lnTo>
                      <a:pt x="150" y="92"/>
                    </a:lnTo>
                    <a:lnTo>
                      <a:pt x="148" y="90"/>
                    </a:lnTo>
                    <a:lnTo>
                      <a:pt x="146" y="80"/>
                    </a:lnTo>
                    <a:lnTo>
                      <a:pt x="142" y="70"/>
                    </a:lnTo>
                    <a:lnTo>
                      <a:pt x="138" y="68"/>
                    </a:lnTo>
                    <a:lnTo>
                      <a:pt x="134" y="66"/>
                    </a:lnTo>
                    <a:lnTo>
                      <a:pt x="124" y="68"/>
                    </a:lnTo>
                    <a:lnTo>
                      <a:pt x="120" y="68"/>
                    </a:lnTo>
                    <a:lnTo>
                      <a:pt x="116" y="68"/>
                    </a:lnTo>
                    <a:lnTo>
                      <a:pt x="114" y="66"/>
                    </a:lnTo>
                    <a:lnTo>
                      <a:pt x="114" y="62"/>
                    </a:lnTo>
                    <a:lnTo>
                      <a:pt x="108" y="60"/>
                    </a:lnTo>
                    <a:lnTo>
                      <a:pt x="104" y="58"/>
                    </a:lnTo>
                    <a:lnTo>
                      <a:pt x="100" y="54"/>
                    </a:lnTo>
                    <a:lnTo>
                      <a:pt x="98" y="52"/>
                    </a:lnTo>
                    <a:lnTo>
                      <a:pt x="94" y="54"/>
                    </a:lnTo>
                    <a:lnTo>
                      <a:pt x="84" y="50"/>
                    </a:lnTo>
                    <a:lnTo>
                      <a:pt x="74" y="44"/>
                    </a:lnTo>
                    <a:lnTo>
                      <a:pt x="70" y="36"/>
                    </a:lnTo>
                    <a:lnTo>
                      <a:pt x="66" y="30"/>
                    </a:lnTo>
                    <a:lnTo>
                      <a:pt x="64" y="20"/>
                    </a:lnTo>
                    <a:lnTo>
                      <a:pt x="66" y="10"/>
                    </a:lnTo>
                    <a:lnTo>
                      <a:pt x="66" y="6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8" y="2"/>
                    </a:lnTo>
                    <a:lnTo>
                      <a:pt x="42" y="6"/>
                    </a:lnTo>
                    <a:lnTo>
                      <a:pt x="30" y="14"/>
                    </a:lnTo>
                    <a:lnTo>
                      <a:pt x="20" y="22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3" name="Freeform 96"/>
              <p:cNvSpPr/>
              <p:nvPr/>
            </p:nvSpPr>
            <p:spPr bwMode="auto">
              <a:xfrm>
                <a:off x="3201048" y="5137114"/>
                <a:ext cx="196029" cy="238940"/>
              </a:xfrm>
              <a:custGeom>
                <a:avLst/>
                <a:gdLst>
                  <a:gd name="T0" fmla="*/ 2147483647 w 134"/>
                  <a:gd name="T1" fmla="*/ 2147483647 h 152"/>
                  <a:gd name="T2" fmla="*/ 2147483647 w 134"/>
                  <a:gd name="T3" fmla="*/ 2147483647 h 152"/>
                  <a:gd name="T4" fmla="*/ 2147483647 w 134"/>
                  <a:gd name="T5" fmla="*/ 2147483647 h 152"/>
                  <a:gd name="T6" fmla="*/ 2147483647 w 134"/>
                  <a:gd name="T7" fmla="*/ 2147483647 h 152"/>
                  <a:gd name="T8" fmla="*/ 2147483647 w 134"/>
                  <a:gd name="T9" fmla="*/ 2147483647 h 152"/>
                  <a:gd name="T10" fmla="*/ 2147483647 w 134"/>
                  <a:gd name="T11" fmla="*/ 2147483647 h 152"/>
                  <a:gd name="T12" fmla="*/ 2147483647 w 134"/>
                  <a:gd name="T13" fmla="*/ 2147483647 h 152"/>
                  <a:gd name="T14" fmla="*/ 2147483647 w 134"/>
                  <a:gd name="T15" fmla="*/ 2147483647 h 152"/>
                  <a:gd name="T16" fmla="*/ 2147483647 w 134"/>
                  <a:gd name="T17" fmla="*/ 2147483647 h 152"/>
                  <a:gd name="T18" fmla="*/ 2147483647 w 134"/>
                  <a:gd name="T19" fmla="*/ 2147483647 h 152"/>
                  <a:gd name="T20" fmla="*/ 2147483647 w 134"/>
                  <a:gd name="T21" fmla="*/ 2147483647 h 152"/>
                  <a:gd name="T22" fmla="*/ 2147483647 w 134"/>
                  <a:gd name="T23" fmla="*/ 2147483647 h 152"/>
                  <a:gd name="T24" fmla="*/ 2147483647 w 134"/>
                  <a:gd name="T25" fmla="*/ 2147483647 h 152"/>
                  <a:gd name="T26" fmla="*/ 2147483647 w 134"/>
                  <a:gd name="T27" fmla="*/ 2147483647 h 152"/>
                  <a:gd name="T28" fmla="*/ 2147483647 w 134"/>
                  <a:gd name="T29" fmla="*/ 2147483647 h 152"/>
                  <a:gd name="T30" fmla="*/ 2147483647 w 134"/>
                  <a:gd name="T31" fmla="*/ 2147483647 h 152"/>
                  <a:gd name="T32" fmla="*/ 2147483647 w 134"/>
                  <a:gd name="T33" fmla="*/ 2147483647 h 152"/>
                  <a:gd name="T34" fmla="*/ 2147483647 w 134"/>
                  <a:gd name="T35" fmla="*/ 2147483647 h 152"/>
                  <a:gd name="T36" fmla="*/ 2147483647 w 134"/>
                  <a:gd name="T37" fmla="*/ 2147483647 h 152"/>
                  <a:gd name="T38" fmla="*/ 2147483647 w 134"/>
                  <a:gd name="T39" fmla="*/ 2147483647 h 152"/>
                  <a:gd name="T40" fmla="*/ 2147483647 w 134"/>
                  <a:gd name="T41" fmla="*/ 2147483647 h 152"/>
                  <a:gd name="T42" fmla="*/ 2147483647 w 134"/>
                  <a:gd name="T43" fmla="*/ 2147483647 h 152"/>
                  <a:gd name="T44" fmla="*/ 2147483647 w 134"/>
                  <a:gd name="T45" fmla="*/ 2147483647 h 152"/>
                  <a:gd name="T46" fmla="*/ 2147483647 w 134"/>
                  <a:gd name="T47" fmla="*/ 2147483647 h 152"/>
                  <a:gd name="T48" fmla="*/ 2147483647 w 134"/>
                  <a:gd name="T49" fmla="*/ 2147483647 h 152"/>
                  <a:gd name="T50" fmla="*/ 2147483647 w 134"/>
                  <a:gd name="T51" fmla="*/ 2147483647 h 152"/>
                  <a:gd name="T52" fmla="*/ 2147483647 w 134"/>
                  <a:gd name="T53" fmla="*/ 2147483647 h 152"/>
                  <a:gd name="T54" fmla="*/ 2147483647 w 134"/>
                  <a:gd name="T55" fmla="*/ 2147483647 h 152"/>
                  <a:gd name="T56" fmla="*/ 2147483647 w 134"/>
                  <a:gd name="T57" fmla="*/ 2147483647 h 152"/>
                  <a:gd name="T58" fmla="*/ 2147483647 w 134"/>
                  <a:gd name="T59" fmla="*/ 2147483647 h 152"/>
                  <a:gd name="T60" fmla="*/ 2147483647 w 134"/>
                  <a:gd name="T61" fmla="*/ 2147483647 h 152"/>
                  <a:gd name="T62" fmla="*/ 2147483647 w 134"/>
                  <a:gd name="T63" fmla="*/ 2147483647 h 152"/>
                  <a:gd name="T64" fmla="*/ 0 w 134"/>
                  <a:gd name="T65" fmla="*/ 2147483647 h 152"/>
                  <a:gd name="T66" fmla="*/ 0 w 134"/>
                  <a:gd name="T67" fmla="*/ 2147483647 h 152"/>
                  <a:gd name="T68" fmla="*/ 0 w 134"/>
                  <a:gd name="T69" fmla="*/ 2147483647 h 152"/>
                  <a:gd name="T70" fmla="*/ 2147483647 w 134"/>
                  <a:gd name="T71" fmla="*/ 2147483647 h 152"/>
                  <a:gd name="T72" fmla="*/ 2147483647 w 134"/>
                  <a:gd name="T73" fmla="*/ 2147483647 h 152"/>
                  <a:gd name="T74" fmla="*/ 2147483647 w 134"/>
                  <a:gd name="T75" fmla="*/ 2147483647 h 152"/>
                  <a:gd name="T76" fmla="*/ 2147483647 w 134"/>
                  <a:gd name="T77" fmla="*/ 2147483647 h 152"/>
                  <a:gd name="T78" fmla="*/ 2147483647 w 134"/>
                  <a:gd name="T79" fmla="*/ 0 h 152"/>
                  <a:gd name="T80" fmla="*/ 2147483647 w 134"/>
                  <a:gd name="T81" fmla="*/ 0 h 152"/>
                  <a:gd name="T82" fmla="*/ 2147483647 w 134"/>
                  <a:gd name="T83" fmla="*/ 0 h 152"/>
                  <a:gd name="T84" fmla="*/ 2147483647 w 134"/>
                  <a:gd name="T85" fmla="*/ 2147483647 h 152"/>
                  <a:gd name="T86" fmla="*/ 2147483647 w 134"/>
                  <a:gd name="T87" fmla="*/ 2147483647 h 152"/>
                  <a:gd name="T88" fmla="*/ 2147483647 w 134"/>
                  <a:gd name="T89" fmla="*/ 2147483647 h 152"/>
                  <a:gd name="T90" fmla="*/ 2147483647 w 134"/>
                  <a:gd name="T91" fmla="*/ 2147483647 h 152"/>
                  <a:gd name="T92" fmla="*/ 2147483647 w 134"/>
                  <a:gd name="T93" fmla="*/ 2147483647 h 152"/>
                  <a:gd name="T94" fmla="*/ 2147483647 w 134"/>
                  <a:gd name="T95" fmla="*/ 2147483647 h 152"/>
                  <a:gd name="T96" fmla="*/ 2147483647 w 134"/>
                  <a:gd name="T97" fmla="*/ 2147483647 h 152"/>
                  <a:gd name="T98" fmla="*/ 2147483647 w 134"/>
                  <a:gd name="T99" fmla="*/ 2147483647 h 152"/>
                  <a:gd name="T100" fmla="*/ 2147483647 w 134"/>
                  <a:gd name="T101" fmla="*/ 2147483647 h 152"/>
                  <a:gd name="T102" fmla="*/ 2147483647 w 134"/>
                  <a:gd name="T103" fmla="*/ 2147483647 h 152"/>
                  <a:gd name="T104" fmla="*/ 2147483647 w 134"/>
                  <a:gd name="T105" fmla="*/ 2147483647 h 152"/>
                  <a:gd name="T106" fmla="*/ 2147483647 w 134"/>
                  <a:gd name="T107" fmla="*/ 2147483647 h 152"/>
                  <a:gd name="T108" fmla="*/ 2147483647 w 134"/>
                  <a:gd name="T109" fmla="*/ 2147483647 h 152"/>
                  <a:gd name="T110" fmla="*/ 2147483647 w 134"/>
                  <a:gd name="T111" fmla="*/ 2147483647 h 152"/>
                  <a:gd name="T112" fmla="*/ 2147483647 w 134"/>
                  <a:gd name="T113" fmla="*/ 2147483647 h 152"/>
                  <a:gd name="T114" fmla="*/ 2147483647 w 134"/>
                  <a:gd name="T115" fmla="*/ 2147483647 h 152"/>
                  <a:gd name="T116" fmla="*/ 2147483647 w 134"/>
                  <a:gd name="T117" fmla="*/ 2147483647 h 152"/>
                  <a:gd name="T118" fmla="*/ 2147483647 w 134"/>
                  <a:gd name="T119" fmla="*/ 2147483647 h 152"/>
                  <a:gd name="T120" fmla="*/ 2147483647 w 134"/>
                  <a:gd name="T121" fmla="*/ 2147483647 h 152"/>
                  <a:gd name="T122" fmla="*/ 2147483647 w 134"/>
                  <a:gd name="T123" fmla="*/ 2147483647 h 152"/>
                  <a:gd name="T124" fmla="*/ 2147483647 w 134"/>
                  <a:gd name="T125" fmla="*/ 2147483647 h 15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4"/>
                  <a:gd name="T190" fmla="*/ 0 h 152"/>
                  <a:gd name="T191" fmla="*/ 134 w 134"/>
                  <a:gd name="T192" fmla="*/ 152 h 15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4" h="152">
                    <a:moveTo>
                      <a:pt x="132" y="118"/>
                    </a:moveTo>
                    <a:lnTo>
                      <a:pt x="134" y="122"/>
                    </a:lnTo>
                    <a:lnTo>
                      <a:pt x="134" y="130"/>
                    </a:lnTo>
                    <a:lnTo>
                      <a:pt x="134" y="136"/>
                    </a:lnTo>
                    <a:lnTo>
                      <a:pt x="130" y="138"/>
                    </a:lnTo>
                    <a:lnTo>
                      <a:pt x="122" y="146"/>
                    </a:lnTo>
                    <a:lnTo>
                      <a:pt x="112" y="150"/>
                    </a:lnTo>
                    <a:lnTo>
                      <a:pt x="102" y="152"/>
                    </a:lnTo>
                    <a:lnTo>
                      <a:pt x="94" y="152"/>
                    </a:lnTo>
                    <a:lnTo>
                      <a:pt x="86" y="150"/>
                    </a:lnTo>
                    <a:lnTo>
                      <a:pt x="82" y="148"/>
                    </a:lnTo>
                    <a:lnTo>
                      <a:pt x="74" y="148"/>
                    </a:lnTo>
                    <a:lnTo>
                      <a:pt x="76" y="138"/>
                    </a:lnTo>
                    <a:lnTo>
                      <a:pt x="80" y="132"/>
                    </a:lnTo>
                    <a:lnTo>
                      <a:pt x="82" y="124"/>
                    </a:lnTo>
                    <a:lnTo>
                      <a:pt x="84" y="116"/>
                    </a:lnTo>
                    <a:lnTo>
                      <a:pt x="82" y="110"/>
                    </a:lnTo>
                    <a:lnTo>
                      <a:pt x="78" y="106"/>
                    </a:lnTo>
                    <a:lnTo>
                      <a:pt x="72" y="106"/>
                    </a:lnTo>
                    <a:lnTo>
                      <a:pt x="64" y="104"/>
                    </a:lnTo>
                    <a:lnTo>
                      <a:pt x="62" y="102"/>
                    </a:lnTo>
                    <a:lnTo>
                      <a:pt x="60" y="98"/>
                    </a:lnTo>
                    <a:lnTo>
                      <a:pt x="58" y="94"/>
                    </a:lnTo>
                    <a:lnTo>
                      <a:pt x="54" y="92"/>
                    </a:lnTo>
                    <a:lnTo>
                      <a:pt x="46" y="90"/>
                    </a:lnTo>
                    <a:lnTo>
                      <a:pt x="40" y="88"/>
                    </a:lnTo>
                    <a:lnTo>
                      <a:pt x="34" y="88"/>
                    </a:lnTo>
                    <a:lnTo>
                      <a:pt x="30" y="86"/>
                    </a:lnTo>
                    <a:lnTo>
                      <a:pt x="24" y="82"/>
                    </a:lnTo>
                    <a:lnTo>
                      <a:pt x="12" y="66"/>
                    </a:lnTo>
                    <a:lnTo>
                      <a:pt x="4" y="62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6"/>
                    </a:lnTo>
                    <a:lnTo>
                      <a:pt x="10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2"/>
                    </a:lnTo>
                    <a:lnTo>
                      <a:pt x="64" y="8"/>
                    </a:lnTo>
                    <a:lnTo>
                      <a:pt x="64" y="18"/>
                    </a:lnTo>
                    <a:lnTo>
                      <a:pt x="70" y="34"/>
                    </a:lnTo>
                    <a:lnTo>
                      <a:pt x="76" y="50"/>
                    </a:lnTo>
                    <a:lnTo>
                      <a:pt x="78" y="54"/>
                    </a:lnTo>
                    <a:lnTo>
                      <a:pt x="82" y="56"/>
                    </a:lnTo>
                    <a:lnTo>
                      <a:pt x="92" y="56"/>
                    </a:lnTo>
                    <a:lnTo>
                      <a:pt x="100" y="58"/>
                    </a:lnTo>
                    <a:lnTo>
                      <a:pt x="106" y="62"/>
                    </a:lnTo>
                    <a:lnTo>
                      <a:pt x="108" y="68"/>
                    </a:lnTo>
                    <a:lnTo>
                      <a:pt x="114" y="80"/>
                    </a:lnTo>
                    <a:lnTo>
                      <a:pt x="120" y="90"/>
                    </a:lnTo>
                    <a:lnTo>
                      <a:pt x="122" y="86"/>
                    </a:lnTo>
                    <a:lnTo>
                      <a:pt x="126" y="84"/>
                    </a:lnTo>
                    <a:lnTo>
                      <a:pt x="128" y="82"/>
                    </a:lnTo>
                    <a:lnTo>
                      <a:pt x="132" y="84"/>
                    </a:lnTo>
                    <a:lnTo>
                      <a:pt x="132" y="88"/>
                    </a:lnTo>
                    <a:lnTo>
                      <a:pt x="132" y="94"/>
                    </a:lnTo>
                    <a:lnTo>
                      <a:pt x="132" y="106"/>
                    </a:lnTo>
                    <a:lnTo>
                      <a:pt x="132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4" name="Freeform 97"/>
              <p:cNvSpPr/>
              <p:nvPr/>
            </p:nvSpPr>
            <p:spPr bwMode="auto">
              <a:xfrm>
                <a:off x="3341727" y="5455700"/>
                <a:ext cx="122230" cy="128763"/>
              </a:xfrm>
              <a:custGeom>
                <a:avLst/>
                <a:gdLst>
                  <a:gd name="T0" fmla="*/ 2147483647 w 84"/>
                  <a:gd name="T1" fmla="*/ 0 h 82"/>
                  <a:gd name="T2" fmla="*/ 2147483647 w 84"/>
                  <a:gd name="T3" fmla="*/ 0 h 82"/>
                  <a:gd name="T4" fmla="*/ 2147483647 w 84"/>
                  <a:gd name="T5" fmla="*/ 2147483647 h 82"/>
                  <a:gd name="T6" fmla="*/ 2147483647 w 84"/>
                  <a:gd name="T7" fmla="*/ 2147483647 h 82"/>
                  <a:gd name="T8" fmla="*/ 2147483647 w 84"/>
                  <a:gd name="T9" fmla="*/ 2147483647 h 82"/>
                  <a:gd name="T10" fmla="*/ 2147483647 w 84"/>
                  <a:gd name="T11" fmla="*/ 2147483647 h 82"/>
                  <a:gd name="T12" fmla="*/ 2147483647 w 84"/>
                  <a:gd name="T13" fmla="*/ 2147483647 h 82"/>
                  <a:gd name="T14" fmla="*/ 2147483647 w 84"/>
                  <a:gd name="T15" fmla="*/ 2147483647 h 82"/>
                  <a:gd name="T16" fmla="*/ 2147483647 w 84"/>
                  <a:gd name="T17" fmla="*/ 2147483647 h 82"/>
                  <a:gd name="T18" fmla="*/ 2147483647 w 84"/>
                  <a:gd name="T19" fmla="*/ 2147483647 h 82"/>
                  <a:gd name="T20" fmla="*/ 2147483647 w 84"/>
                  <a:gd name="T21" fmla="*/ 2147483647 h 82"/>
                  <a:gd name="T22" fmla="*/ 2147483647 w 84"/>
                  <a:gd name="T23" fmla="*/ 2147483647 h 82"/>
                  <a:gd name="T24" fmla="*/ 2147483647 w 84"/>
                  <a:gd name="T25" fmla="*/ 2147483647 h 82"/>
                  <a:gd name="T26" fmla="*/ 2147483647 w 84"/>
                  <a:gd name="T27" fmla="*/ 2147483647 h 82"/>
                  <a:gd name="T28" fmla="*/ 2147483647 w 84"/>
                  <a:gd name="T29" fmla="*/ 2147483647 h 82"/>
                  <a:gd name="T30" fmla="*/ 0 w 84"/>
                  <a:gd name="T31" fmla="*/ 2147483647 h 82"/>
                  <a:gd name="T32" fmla="*/ 2147483647 w 84"/>
                  <a:gd name="T33" fmla="*/ 0 h 8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4"/>
                  <a:gd name="T52" fmla="*/ 0 h 82"/>
                  <a:gd name="T53" fmla="*/ 84 w 84"/>
                  <a:gd name="T54" fmla="*/ 82 h 8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4" h="82">
                    <a:moveTo>
                      <a:pt x="2" y="0"/>
                    </a:moveTo>
                    <a:lnTo>
                      <a:pt x="12" y="0"/>
                    </a:lnTo>
                    <a:lnTo>
                      <a:pt x="22" y="4"/>
                    </a:lnTo>
                    <a:lnTo>
                      <a:pt x="34" y="12"/>
                    </a:lnTo>
                    <a:lnTo>
                      <a:pt x="44" y="18"/>
                    </a:lnTo>
                    <a:lnTo>
                      <a:pt x="66" y="36"/>
                    </a:lnTo>
                    <a:lnTo>
                      <a:pt x="84" y="50"/>
                    </a:lnTo>
                    <a:lnTo>
                      <a:pt x="78" y="62"/>
                    </a:lnTo>
                    <a:lnTo>
                      <a:pt x="72" y="72"/>
                    </a:lnTo>
                    <a:lnTo>
                      <a:pt x="66" y="78"/>
                    </a:lnTo>
                    <a:lnTo>
                      <a:pt x="60" y="82"/>
                    </a:lnTo>
                    <a:lnTo>
                      <a:pt x="58" y="82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2" y="72"/>
                    </a:lnTo>
                    <a:lnTo>
                      <a:pt x="0" y="6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5" name="Freeform 98"/>
              <p:cNvSpPr/>
              <p:nvPr/>
            </p:nvSpPr>
            <p:spPr bwMode="auto">
              <a:xfrm>
                <a:off x="3059216" y="5212778"/>
                <a:ext cx="357464" cy="872130"/>
              </a:xfrm>
              <a:custGeom>
                <a:avLst/>
                <a:gdLst>
                  <a:gd name="T0" fmla="*/ 2147483647 w 246"/>
                  <a:gd name="T1" fmla="*/ 2147483647 h 552"/>
                  <a:gd name="T2" fmla="*/ 2147483647 w 246"/>
                  <a:gd name="T3" fmla="*/ 2147483647 h 552"/>
                  <a:gd name="T4" fmla="*/ 2147483647 w 246"/>
                  <a:gd name="T5" fmla="*/ 2147483647 h 552"/>
                  <a:gd name="T6" fmla="*/ 2147483647 w 246"/>
                  <a:gd name="T7" fmla="*/ 2147483647 h 552"/>
                  <a:gd name="T8" fmla="*/ 2147483647 w 246"/>
                  <a:gd name="T9" fmla="*/ 2147483647 h 552"/>
                  <a:gd name="T10" fmla="*/ 2147483647 w 246"/>
                  <a:gd name="T11" fmla="*/ 2147483647 h 552"/>
                  <a:gd name="T12" fmla="*/ 2147483647 w 246"/>
                  <a:gd name="T13" fmla="*/ 2147483647 h 552"/>
                  <a:gd name="T14" fmla="*/ 2147483647 w 246"/>
                  <a:gd name="T15" fmla="*/ 2147483647 h 552"/>
                  <a:gd name="T16" fmla="*/ 2147483647 w 246"/>
                  <a:gd name="T17" fmla="*/ 2147483647 h 552"/>
                  <a:gd name="T18" fmla="*/ 2147483647 w 246"/>
                  <a:gd name="T19" fmla="*/ 2147483647 h 552"/>
                  <a:gd name="T20" fmla="*/ 2147483647 w 246"/>
                  <a:gd name="T21" fmla="*/ 2147483647 h 552"/>
                  <a:gd name="T22" fmla="*/ 2147483647 w 246"/>
                  <a:gd name="T23" fmla="*/ 2147483647 h 552"/>
                  <a:gd name="T24" fmla="*/ 2147483647 w 246"/>
                  <a:gd name="T25" fmla="*/ 2147483647 h 552"/>
                  <a:gd name="T26" fmla="*/ 2147483647 w 246"/>
                  <a:gd name="T27" fmla="*/ 2147483647 h 552"/>
                  <a:gd name="T28" fmla="*/ 2147483647 w 246"/>
                  <a:gd name="T29" fmla="*/ 2147483647 h 552"/>
                  <a:gd name="T30" fmla="*/ 2147483647 w 246"/>
                  <a:gd name="T31" fmla="*/ 2147483647 h 552"/>
                  <a:gd name="T32" fmla="*/ 2147483647 w 246"/>
                  <a:gd name="T33" fmla="*/ 2147483647 h 552"/>
                  <a:gd name="T34" fmla="*/ 2147483647 w 246"/>
                  <a:gd name="T35" fmla="*/ 2147483647 h 552"/>
                  <a:gd name="T36" fmla="*/ 2147483647 w 246"/>
                  <a:gd name="T37" fmla="*/ 2147483647 h 552"/>
                  <a:gd name="T38" fmla="*/ 2147483647 w 246"/>
                  <a:gd name="T39" fmla="*/ 2147483647 h 552"/>
                  <a:gd name="T40" fmla="*/ 2147483647 w 246"/>
                  <a:gd name="T41" fmla="*/ 2147483647 h 552"/>
                  <a:gd name="T42" fmla="*/ 2147483647 w 246"/>
                  <a:gd name="T43" fmla="*/ 2147483647 h 552"/>
                  <a:gd name="T44" fmla="*/ 2147483647 w 246"/>
                  <a:gd name="T45" fmla="*/ 2147483647 h 552"/>
                  <a:gd name="T46" fmla="*/ 2147483647 w 246"/>
                  <a:gd name="T47" fmla="*/ 2147483647 h 552"/>
                  <a:gd name="T48" fmla="*/ 2147483647 w 246"/>
                  <a:gd name="T49" fmla="*/ 2147483647 h 552"/>
                  <a:gd name="T50" fmla="*/ 2147483647 w 246"/>
                  <a:gd name="T51" fmla="*/ 2147483647 h 552"/>
                  <a:gd name="T52" fmla="*/ 2147483647 w 246"/>
                  <a:gd name="T53" fmla="*/ 2147483647 h 552"/>
                  <a:gd name="T54" fmla="*/ 2147483647 w 246"/>
                  <a:gd name="T55" fmla="*/ 2147483647 h 552"/>
                  <a:gd name="T56" fmla="*/ 2147483647 w 246"/>
                  <a:gd name="T57" fmla="*/ 2147483647 h 552"/>
                  <a:gd name="T58" fmla="*/ 2147483647 w 246"/>
                  <a:gd name="T59" fmla="*/ 2147483647 h 552"/>
                  <a:gd name="T60" fmla="*/ 2147483647 w 246"/>
                  <a:gd name="T61" fmla="*/ 2147483647 h 552"/>
                  <a:gd name="T62" fmla="*/ 2147483647 w 246"/>
                  <a:gd name="T63" fmla="*/ 2147483647 h 552"/>
                  <a:gd name="T64" fmla="*/ 2147483647 w 246"/>
                  <a:gd name="T65" fmla="*/ 2147483647 h 552"/>
                  <a:gd name="T66" fmla="*/ 2147483647 w 246"/>
                  <a:gd name="T67" fmla="*/ 2147483647 h 552"/>
                  <a:gd name="T68" fmla="*/ 2147483647 w 246"/>
                  <a:gd name="T69" fmla="*/ 2147483647 h 552"/>
                  <a:gd name="T70" fmla="*/ 2147483647 w 246"/>
                  <a:gd name="T71" fmla="*/ 2147483647 h 552"/>
                  <a:gd name="T72" fmla="*/ 2147483647 w 246"/>
                  <a:gd name="T73" fmla="*/ 2147483647 h 552"/>
                  <a:gd name="T74" fmla="*/ 2147483647 w 246"/>
                  <a:gd name="T75" fmla="*/ 2147483647 h 552"/>
                  <a:gd name="T76" fmla="*/ 2147483647 w 246"/>
                  <a:gd name="T77" fmla="*/ 2147483647 h 552"/>
                  <a:gd name="T78" fmla="*/ 2147483647 w 246"/>
                  <a:gd name="T79" fmla="*/ 2147483647 h 552"/>
                  <a:gd name="T80" fmla="*/ 2147483647 w 246"/>
                  <a:gd name="T81" fmla="*/ 2147483647 h 552"/>
                  <a:gd name="T82" fmla="*/ 2147483647 w 246"/>
                  <a:gd name="T83" fmla="*/ 2147483647 h 552"/>
                  <a:gd name="T84" fmla="*/ 2147483647 w 246"/>
                  <a:gd name="T85" fmla="*/ 2147483647 h 552"/>
                  <a:gd name="T86" fmla="*/ 2147483647 w 246"/>
                  <a:gd name="T87" fmla="*/ 2147483647 h 552"/>
                  <a:gd name="T88" fmla="*/ 2147483647 w 246"/>
                  <a:gd name="T89" fmla="*/ 2147483647 h 552"/>
                  <a:gd name="T90" fmla="*/ 2147483647 w 246"/>
                  <a:gd name="T91" fmla="*/ 2147483647 h 552"/>
                  <a:gd name="T92" fmla="*/ 2147483647 w 246"/>
                  <a:gd name="T93" fmla="*/ 2147483647 h 552"/>
                  <a:gd name="T94" fmla="*/ 2147483647 w 246"/>
                  <a:gd name="T95" fmla="*/ 2147483647 h 552"/>
                  <a:gd name="T96" fmla="*/ 2147483647 w 246"/>
                  <a:gd name="T97" fmla="*/ 2147483647 h 552"/>
                  <a:gd name="T98" fmla="*/ 2147483647 w 246"/>
                  <a:gd name="T99" fmla="*/ 2147483647 h 552"/>
                  <a:gd name="T100" fmla="*/ 2147483647 w 246"/>
                  <a:gd name="T101" fmla="*/ 2147483647 h 552"/>
                  <a:gd name="T102" fmla="*/ 2147483647 w 246"/>
                  <a:gd name="T103" fmla="*/ 2147483647 h 552"/>
                  <a:gd name="T104" fmla="*/ 2147483647 w 246"/>
                  <a:gd name="T105" fmla="*/ 2147483647 h 552"/>
                  <a:gd name="T106" fmla="*/ 2147483647 w 246"/>
                  <a:gd name="T107" fmla="*/ 2147483647 h 552"/>
                  <a:gd name="T108" fmla="*/ 2147483647 w 246"/>
                  <a:gd name="T109" fmla="*/ 2147483647 h 552"/>
                  <a:gd name="T110" fmla="*/ 2147483647 w 246"/>
                  <a:gd name="T111" fmla="*/ 2147483647 h 552"/>
                  <a:gd name="T112" fmla="*/ 2147483647 w 246"/>
                  <a:gd name="T113" fmla="*/ 2147483647 h 552"/>
                  <a:gd name="T114" fmla="*/ 2147483647 w 246"/>
                  <a:gd name="T115" fmla="*/ 2147483647 h 552"/>
                  <a:gd name="T116" fmla="*/ 2147483647 w 246"/>
                  <a:gd name="T117" fmla="*/ 2147483647 h 55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46"/>
                  <a:gd name="T178" fmla="*/ 0 h 552"/>
                  <a:gd name="T179" fmla="*/ 246 w 246"/>
                  <a:gd name="T180" fmla="*/ 552 h 55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46" h="552">
                    <a:moveTo>
                      <a:pt x="196" y="154"/>
                    </a:move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36" y="70"/>
                    </a:lnTo>
                    <a:lnTo>
                      <a:pt x="230" y="70"/>
                    </a:lnTo>
                    <a:lnTo>
                      <a:pt x="232" y="74"/>
                    </a:lnTo>
                    <a:lnTo>
                      <a:pt x="232" y="82"/>
                    </a:lnTo>
                    <a:lnTo>
                      <a:pt x="232" y="88"/>
                    </a:lnTo>
                    <a:lnTo>
                      <a:pt x="228" y="90"/>
                    </a:lnTo>
                    <a:lnTo>
                      <a:pt x="220" y="98"/>
                    </a:lnTo>
                    <a:lnTo>
                      <a:pt x="210" y="102"/>
                    </a:lnTo>
                    <a:lnTo>
                      <a:pt x="200" y="104"/>
                    </a:lnTo>
                    <a:lnTo>
                      <a:pt x="192" y="104"/>
                    </a:lnTo>
                    <a:lnTo>
                      <a:pt x="184" y="102"/>
                    </a:lnTo>
                    <a:lnTo>
                      <a:pt x="180" y="100"/>
                    </a:lnTo>
                    <a:lnTo>
                      <a:pt x="172" y="100"/>
                    </a:lnTo>
                    <a:lnTo>
                      <a:pt x="174" y="90"/>
                    </a:lnTo>
                    <a:lnTo>
                      <a:pt x="178" y="84"/>
                    </a:lnTo>
                    <a:lnTo>
                      <a:pt x="180" y="76"/>
                    </a:lnTo>
                    <a:lnTo>
                      <a:pt x="182" y="68"/>
                    </a:lnTo>
                    <a:lnTo>
                      <a:pt x="180" y="62"/>
                    </a:lnTo>
                    <a:lnTo>
                      <a:pt x="176" y="58"/>
                    </a:lnTo>
                    <a:lnTo>
                      <a:pt x="170" y="58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8" y="50"/>
                    </a:lnTo>
                    <a:lnTo>
                      <a:pt x="156" y="46"/>
                    </a:lnTo>
                    <a:lnTo>
                      <a:pt x="152" y="44"/>
                    </a:lnTo>
                    <a:lnTo>
                      <a:pt x="144" y="42"/>
                    </a:lnTo>
                    <a:lnTo>
                      <a:pt x="138" y="40"/>
                    </a:lnTo>
                    <a:lnTo>
                      <a:pt x="132" y="40"/>
                    </a:lnTo>
                    <a:lnTo>
                      <a:pt x="128" y="38"/>
                    </a:lnTo>
                    <a:lnTo>
                      <a:pt x="122" y="34"/>
                    </a:lnTo>
                    <a:lnTo>
                      <a:pt x="110" y="18"/>
                    </a:lnTo>
                    <a:lnTo>
                      <a:pt x="102" y="14"/>
                    </a:lnTo>
                    <a:lnTo>
                      <a:pt x="98" y="10"/>
                    </a:lnTo>
                    <a:lnTo>
                      <a:pt x="98" y="8"/>
                    </a:lnTo>
                    <a:lnTo>
                      <a:pt x="84" y="8"/>
                    </a:lnTo>
                    <a:lnTo>
                      <a:pt x="76" y="10"/>
                    </a:lnTo>
                    <a:lnTo>
                      <a:pt x="72" y="12"/>
                    </a:lnTo>
                    <a:lnTo>
                      <a:pt x="70" y="18"/>
                    </a:lnTo>
                    <a:lnTo>
                      <a:pt x="64" y="10"/>
                    </a:lnTo>
                    <a:lnTo>
                      <a:pt x="56" y="8"/>
                    </a:lnTo>
                    <a:lnTo>
                      <a:pt x="48" y="6"/>
                    </a:lnTo>
                    <a:lnTo>
                      <a:pt x="42" y="0"/>
                    </a:lnTo>
                    <a:lnTo>
                      <a:pt x="34" y="8"/>
                    </a:lnTo>
                    <a:lnTo>
                      <a:pt x="28" y="16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28" y="40"/>
                    </a:lnTo>
                    <a:lnTo>
                      <a:pt x="22" y="46"/>
                    </a:lnTo>
                    <a:lnTo>
                      <a:pt x="16" y="50"/>
                    </a:lnTo>
                    <a:lnTo>
                      <a:pt x="14" y="54"/>
                    </a:lnTo>
                    <a:lnTo>
                      <a:pt x="12" y="62"/>
                    </a:lnTo>
                    <a:lnTo>
                      <a:pt x="14" y="80"/>
                    </a:lnTo>
                    <a:lnTo>
                      <a:pt x="16" y="86"/>
                    </a:lnTo>
                    <a:lnTo>
                      <a:pt x="20" y="92"/>
                    </a:lnTo>
                    <a:lnTo>
                      <a:pt x="16" y="100"/>
                    </a:lnTo>
                    <a:lnTo>
                      <a:pt x="8" y="112"/>
                    </a:lnTo>
                    <a:lnTo>
                      <a:pt x="2" y="122"/>
                    </a:lnTo>
                    <a:lnTo>
                      <a:pt x="0" y="136"/>
                    </a:lnTo>
                    <a:lnTo>
                      <a:pt x="2" y="140"/>
                    </a:lnTo>
                    <a:lnTo>
                      <a:pt x="4" y="144"/>
                    </a:lnTo>
                    <a:lnTo>
                      <a:pt x="8" y="146"/>
                    </a:lnTo>
                    <a:lnTo>
                      <a:pt x="8" y="152"/>
                    </a:lnTo>
                    <a:lnTo>
                      <a:pt x="4" y="162"/>
                    </a:lnTo>
                    <a:lnTo>
                      <a:pt x="2" y="170"/>
                    </a:lnTo>
                    <a:lnTo>
                      <a:pt x="0" y="174"/>
                    </a:lnTo>
                    <a:lnTo>
                      <a:pt x="2" y="180"/>
                    </a:lnTo>
                    <a:lnTo>
                      <a:pt x="4" y="186"/>
                    </a:lnTo>
                    <a:lnTo>
                      <a:pt x="8" y="192"/>
                    </a:lnTo>
                    <a:lnTo>
                      <a:pt x="10" y="198"/>
                    </a:lnTo>
                    <a:lnTo>
                      <a:pt x="12" y="204"/>
                    </a:lnTo>
                    <a:lnTo>
                      <a:pt x="16" y="210"/>
                    </a:lnTo>
                    <a:lnTo>
                      <a:pt x="18" y="218"/>
                    </a:lnTo>
                    <a:lnTo>
                      <a:pt x="20" y="226"/>
                    </a:lnTo>
                    <a:lnTo>
                      <a:pt x="20" y="256"/>
                    </a:lnTo>
                    <a:lnTo>
                      <a:pt x="18" y="260"/>
                    </a:lnTo>
                    <a:lnTo>
                      <a:pt x="16" y="266"/>
                    </a:lnTo>
                    <a:lnTo>
                      <a:pt x="14" y="270"/>
                    </a:lnTo>
                    <a:lnTo>
                      <a:pt x="12" y="274"/>
                    </a:lnTo>
                    <a:lnTo>
                      <a:pt x="16" y="280"/>
                    </a:lnTo>
                    <a:lnTo>
                      <a:pt x="18" y="292"/>
                    </a:lnTo>
                    <a:lnTo>
                      <a:pt x="24" y="300"/>
                    </a:lnTo>
                    <a:lnTo>
                      <a:pt x="26" y="308"/>
                    </a:lnTo>
                    <a:lnTo>
                      <a:pt x="24" y="310"/>
                    </a:lnTo>
                    <a:lnTo>
                      <a:pt x="22" y="312"/>
                    </a:lnTo>
                    <a:lnTo>
                      <a:pt x="20" y="316"/>
                    </a:lnTo>
                    <a:lnTo>
                      <a:pt x="18" y="322"/>
                    </a:lnTo>
                    <a:lnTo>
                      <a:pt x="20" y="336"/>
                    </a:lnTo>
                    <a:lnTo>
                      <a:pt x="26" y="348"/>
                    </a:lnTo>
                    <a:lnTo>
                      <a:pt x="30" y="362"/>
                    </a:lnTo>
                    <a:lnTo>
                      <a:pt x="32" y="370"/>
                    </a:lnTo>
                    <a:lnTo>
                      <a:pt x="30" y="374"/>
                    </a:lnTo>
                    <a:lnTo>
                      <a:pt x="26" y="374"/>
                    </a:lnTo>
                    <a:lnTo>
                      <a:pt x="38" y="394"/>
                    </a:lnTo>
                    <a:lnTo>
                      <a:pt x="46" y="408"/>
                    </a:lnTo>
                    <a:lnTo>
                      <a:pt x="50" y="412"/>
                    </a:lnTo>
                    <a:lnTo>
                      <a:pt x="54" y="414"/>
                    </a:lnTo>
                    <a:lnTo>
                      <a:pt x="52" y="418"/>
                    </a:lnTo>
                    <a:lnTo>
                      <a:pt x="50" y="422"/>
                    </a:lnTo>
                    <a:lnTo>
                      <a:pt x="52" y="432"/>
                    </a:lnTo>
                    <a:lnTo>
                      <a:pt x="54" y="438"/>
                    </a:lnTo>
                    <a:lnTo>
                      <a:pt x="58" y="446"/>
                    </a:lnTo>
                    <a:lnTo>
                      <a:pt x="58" y="456"/>
                    </a:lnTo>
                    <a:lnTo>
                      <a:pt x="58" y="462"/>
                    </a:lnTo>
                    <a:lnTo>
                      <a:pt x="56" y="464"/>
                    </a:lnTo>
                    <a:lnTo>
                      <a:pt x="54" y="468"/>
                    </a:lnTo>
                    <a:lnTo>
                      <a:pt x="52" y="472"/>
                    </a:lnTo>
                    <a:lnTo>
                      <a:pt x="54" y="474"/>
                    </a:lnTo>
                    <a:lnTo>
                      <a:pt x="54" y="476"/>
                    </a:lnTo>
                    <a:lnTo>
                      <a:pt x="56" y="480"/>
                    </a:lnTo>
                    <a:lnTo>
                      <a:pt x="56" y="484"/>
                    </a:lnTo>
                    <a:lnTo>
                      <a:pt x="54" y="494"/>
                    </a:lnTo>
                    <a:lnTo>
                      <a:pt x="52" y="504"/>
                    </a:lnTo>
                    <a:lnTo>
                      <a:pt x="54" y="510"/>
                    </a:lnTo>
                    <a:lnTo>
                      <a:pt x="56" y="514"/>
                    </a:lnTo>
                    <a:lnTo>
                      <a:pt x="64" y="520"/>
                    </a:lnTo>
                    <a:lnTo>
                      <a:pt x="70" y="524"/>
                    </a:lnTo>
                    <a:lnTo>
                      <a:pt x="78" y="528"/>
                    </a:lnTo>
                    <a:lnTo>
                      <a:pt x="84" y="534"/>
                    </a:lnTo>
                    <a:lnTo>
                      <a:pt x="86" y="540"/>
                    </a:lnTo>
                    <a:lnTo>
                      <a:pt x="88" y="546"/>
                    </a:lnTo>
                    <a:lnTo>
                      <a:pt x="92" y="552"/>
                    </a:lnTo>
                    <a:lnTo>
                      <a:pt x="140" y="552"/>
                    </a:lnTo>
                    <a:lnTo>
                      <a:pt x="128" y="532"/>
                    </a:lnTo>
                    <a:lnTo>
                      <a:pt x="124" y="526"/>
                    </a:lnTo>
                    <a:lnTo>
                      <a:pt x="124" y="522"/>
                    </a:lnTo>
                    <a:lnTo>
                      <a:pt x="124" y="518"/>
                    </a:lnTo>
                    <a:lnTo>
                      <a:pt x="124" y="516"/>
                    </a:lnTo>
                    <a:lnTo>
                      <a:pt x="124" y="514"/>
                    </a:lnTo>
                    <a:lnTo>
                      <a:pt x="128" y="512"/>
                    </a:lnTo>
                    <a:lnTo>
                      <a:pt x="134" y="508"/>
                    </a:lnTo>
                    <a:lnTo>
                      <a:pt x="138" y="504"/>
                    </a:lnTo>
                    <a:lnTo>
                      <a:pt x="134" y="502"/>
                    </a:lnTo>
                    <a:lnTo>
                      <a:pt x="134" y="500"/>
                    </a:lnTo>
                    <a:lnTo>
                      <a:pt x="134" y="494"/>
                    </a:lnTo>
                    <a:lnTo>
                      <a:pt x="136" y="490"/>
                    </a:lnTo>
                    <a:lnTo>
                      <a:pt x="142" y="484"/>
                    </a:lnTo>
                    <a:lnTo>
                      <a:pt x="150" y="478"/>
                    </a:lnTo>
                    <a:lnTo>
                      <a:pt x="152" y="474"/>
                    </a:lnTo>
                    <a:lnTo>
                      <a:pt x="152" y="470"/>
                    </a:lnTo>
                    <a:lnTo>
                      <a:pt x="152" y="464"/>
                    </a:lnTo>
                    <a:lnTo>
                      <a:pt x="148" y="460"/>
                    </a:lnTo>
                    <a:lnTo>
                      <a:pt x="148" y="458"/>
                    </a:lnTo>
                    <a:lnTo>
                      <a:pt x="140" y="456"/>
                    </a:lnTo>
                    <a:lnTo>
                      <a:pt x="128" y="450"/>
                    </a:lnTo>
                    <a:lnTo>
                      <a:pt x="118" y="444"/>
                    </a:lnTo>
                    <a:lnTo>
                      <a:pt x="116" y="442"/>
                    </a:lnTo>
                    <a:lnTo>
                      <a:pt x="114" y="440"/>
                    </a:lnTo>
                    <a:lnTo>
                      <a:pt x="116" y="436"/>
                    </a:lnTo>
                    <a:lnTo>
                      <a:pt x="118" y="432"/>
                    </a:lnTo>
                    <a:lnTo>
                      <a:pt x="124" y="424"/>
                    </a:lnTo>
                    <a:lnTo>
                      <a:pt x="134" y="418"/>
                    </a:lnTo>
                    <a:lnTo>
                      <a:pt x="140" y="410"/>
                    </a:lnTo>
                    <a:lnTo>
                      <a:pt x="138" y="404"/>
                    </a:lnTo>
                    <a:lnTo>
                      <a:pt x="136" y="396"/>
                    </a:lnTo>
                    <a:lnTo>
                      <a:pt x="138" y="390"/>
                    </a:lnTo>
                    <a:lnTo>
                      <a:pt x="140" y="388"/>
                    </a:lnTo>
                    <a:lnTo>
                      <a:pt x="144" y="386"/>
                    </a:lnTo>
                    <a:lnTo>
                      <a:pt x="140" y="380"/>
                    </a:lnTo>
                    <a:lnTo>
                      <a:pt x="136" y="374"/>
                    </a:lnTo>
                    <a:lnTo>
                      <a:pt x="142" y="378"/>
                    </a:lnTo>
                    <a:lnTo>
                      <a:pt x="144" y="380"/>
                    </a:lnTo>
                    <a:lnTo>
                      <a:pt x="148" y="382"/>
                    </a:lnTo>
                    <a:lnTo>
                      <a:pt x="152" y="380"/>
                    </a:lnTo>
                    <a:lnTo>
                      <a:pt x="152" y="374"/>
                    </a:lnTo>
                    <a:lnTo>
                      <a:pt x="152" y="368"/>
                    </a:lnTo>
                    <a:lnTo>
                      <a:pt x="146" y="366"/>
                    </a:lnTo>
                    <a:lnTo>
                      <a:pt x="140" y="368"/>
                    </a:lnTo>
                    <a:lnTo>
                      <a:pt x="134" y="370"/>
                    </a:lnTo>
                    <a:lnTo>
                      <a:pt x="126" y="360"/>
                    </a:lnTo>
                    <a:lnTo>
                      <a:pt x="122" y="346"/>
                    </a:lnTo>
                    <a:lnTo>
                      <a:pt x="128" y="346"/>
                    </a:lnTo>
                    <a:lnTo>
                      <a:pt x="136" y="346"/>
                    </a:lnTo>
                    <a:lnTo>
                      <a:pt x="144" y="350"/>
                    </a:lnTo>
                    <a:lnTo>
                      <a:pt x="152" y="350"/>
                    </a:lnTo>
                    <a:lnTo>
                      <a:pt x="158" y="348"/>
                    </a:lnTo>
                    <a:lnTo>
                      <a:pt x="164" y="344"/>
                    </a:lnTo>
                    <a:lnTo>
                      <a:pt x="160" y="340"/>
                    </a:lnTo>
                    <a:lnTo>
                      <a:pt x="156" y="336"/>
                    </a:lnTo>
                    <a:lnTo>
                      <a:pt x="156" y="334"/>
                    </a:lnTo>
                    <a:lnTo>
                      <a:pt x="156" y="326"/>
                    </a:lnTo>
                    <a:lnTo>
                      <a:pt x="162" y="320"/>
                    </a:lnTo>
                    <a:lnTo>
                      <a:pt x="168" y="314"/>
                    </a:lnTo>
                    <a:lnTo>
                      <a:pt x="176" y="312"/>
                    </a:lnTo>
                    <a:lnTo>
                      <a:pt x="192" y="308"/>
                    </a:lnTo>
                    <a:lnTo>
                      <a:pt x="206" y="306"/>
                    </a:lnTo>
                    <a:lnTo>
                      <a:pt x="210" y="304"/>
                    </a:lnTo>
                    <a:lnTo>
                      <a:pt x="216" y="300"/>
                    </a:lnTo>
                    <a:lnTo>
                      <a:pt x="224" y="290"/>
                    </a:lnTo>
                    <a:lnTo>
                      <a:pt x="230" y="280"/>
                    </a:lnTo>
                    <a:lnTo>
                      <a:pt x="232" y="268"/>
                    </a:lnTo>
                    <a:lnTo>
                      <a:pt x="230" y="262"/>
                    </a:lnTo>
                    <a:lnTo>
                      <a:pt x="226" y="258"/>
                    </a:lnTo>
                    <a:lnTo>
                      <a:pt x="222" y="254"/>
                    </a:lnTo>
                    <a:lnTo>
                      <a:pt x="220" y="250"/>
                    </a:lnTo>
                    <a:lnTo>
                      <a:pt x="220" y="248"/>
                    </a:lnTo>
                    <a:lnTo>
                      <a:pt x="220" y="242"/>
                    </a:lnTo>
                    <a:lnTo>
                      <a:pt x="206" y="232"/>
                    </a:lnTo>
                    <a:lnTo>
                      <a:pt x="198" y="226"/>
                    </a:lnTo>
                    <a:lnTo>
                      <a:pt x="194" y="220"/>
                    </a:lnTo>
                    <a:lnTo>
                      <a:pt x="196" y="154"/>
                    </a:ln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44" y="78"/>
                    </a:lnTo>
                    <a:lnTo>
                      <a:pt x="246" y="88"/>
                    </a:lnTo>
                    <a:lnTo>
                      <a:pt x="246" y="92"/>
                    </a:lnTo>
                    <a:lnTo>
                      <a:pt x="244" y="96"/>
                    </a:lnTo>
                    <a:lnTo>
                      <a:pt x="238" y="102"/>
                    </a:lnTo>
                    <a:lnTo>
                      <a:pt x="224" y="108"/>
                    </a:lnTo>
                    <a:lnTo>
                      <a:pt x="216" y="116"/>
                    </a:lnTo>
                    <a:lnTo>
                      <a:pt x="206" y="128"/>
                    </a:lnTo>
                    <a:lnTo>
                      <a:pt x="200" y="142"/>
                    </a:lnTo>
                    <a:lnTo>
                      <a:pt x="196" y="148"/>
                    </a:lnTo>
                    <a:lnTo>
                      <a:pt x="196" y="154"/>
                    </a:lnTo>
                    <a:lnTo>
                      <a:pt x="194" y="220"/>
                    </a:lnTo>
                    <a:lnTo>
                      <a:pt x="196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6" name="Freeform 99"/>
              <p:cNvSpPr/>
              <p:nvPr/>
            </p:nvSpPr>
            <p:spPr bwMode="auto">
              <a:xfrm>
                <a:off x="3007326" y="5097291"/>
                <a:ext cx="281358" cy="1071246"/>
              </a:xfrm>
              <a:custGeom>
                <a:avLst/>
                <a:gdLst>
                  <a:gd name="T0" fmla="*/ 2147483647 w 192"/>
                  <a:gd name="T1" fmla="*/ 2147483647 h 678"/>
                  <a:gd name="T2" fmla="*/ 2147483647 w 192"/>
                  <a:gd name="T3" fmla="*/ 2147483647 h 678"/>
                  <a:gd name="T4" fmla="*/ 2147483647 w 192"/>
                  <a:gd name="T5" fmla="*/ 2147483647 h 678"/>
                  <a:gd name="T6" fmla="*/ 2147483647 w 192"/>
                  <a:gd name="T7" fmla="*/ 2147483647 h 678"/>
                  <a:gd name="T8" fmla="*/ 2147483647 w 192"/>
                  <a:gd name="T9" fmla="*/ 2147483647 h 678"/>
                  <a:gd name="T10" fmla="*/ 2147483647 w 192"/>
                  <a:gd name="T11" fmla="*/ 2147483647 h 678"/>
                  <a:gd name="T12" fmla="*/ 2147483647 w 192"/>
                  <a:gd name="T13" fmla="*/ 2147483647 h 678"/>
                  <a:gd name="T14" fmla="*/ 2147483647 w 192"/>
                  <a:gd name="T15" fmla="*/ 2147483647 h 678"/>
                  <a:gd name="T16" fmla="*/ 2147483647 w 192"/>
                  <a:gd name="T17" fmla="*/ 2147483647 h 678"/>
                  <a:gd name="T18" fmla="*/ 2147483647 w 192"/>
                  <a:gd name="T19" fmla="*/ 2147483647 h 678"/>
                  <a:gd name="T20" fmla="*/ 2147483647 w 192"/>
                  <a:gd name="T21" fmla="*/ 2147483647 h 678"/>
                  <a:gd name="T22" fmla="*/ 2147483647 w 192"/>
                  <a:gd name="T23" fmla="*/ 2147483647 h 678"/>
                  <a:gd name="T24" fmla="*/ 2147483647 w 192"/>
                  <a:gd name="T25" fmla="*/ 2147483647 h 678"/>
                  <a:gd name="T26" fmla="*/ 2147483647 w 192"/>
                  <a:gd name="T27" fmla="*/ 2147483647 h 678"/>
                  <a:gd name="T28" fmla="*/ 2147483647 w 192"/>
                  <a:gd name="T29" fmla="*/ 2147483647 h 678"/>
                  <a:gd name="T30" fmla="*/ 2147483647 w 192"/>
                  <a:gd name="T31" fmla="*/ 2147483647 h 678"/>
                  <a:gd name="T32" fmla="*/ 2147483647 w 192"/>
                  <a:gd name="T33" fmla="*/ 2147483647 h 678"/>
                  <a:gd name="T34" fmla="*/ 2147483647 w 192"/>
                  <a:gd name="T35" fmla="*/ 2147483647 h 678"/>
                  <a:gd name="T36" fmla="*/ 2147483647 w 192"/>
                  <a:gd name="T37" fmla="*/ 2147483647 h 678"/>
                  <a:gd name="T38" fmla="*/ 2147483647 w 192"/>
                  <a:gd name="T39" fmla="*/ 2147483647 h 678"/>
                  <a:gd name="T40" fmla="*/ 2147483647 w 192"/>
                  <a:gd name="T41" fmla="*/ 2147483647 h 678"/>
                  <a:gd name="T42" fmla="*/ 2147483647 w 192"/>
                  <a:gd name="T43" fmla="*/ 2147483647 h 678"/>
                  <a:gd name="T44" fmla="*/ 2147483647 w 192"/>
                  <a:gd name="T45" fmla="*/ 0 h 678"/>
                  <a:gd name="T46" fmla="*/ 0 w 192"/>
                  <a:gd name="T47" fmla="*/ 2147483647 h 678"/>
                  <a:gd name="T48" fmla="*/ 2147483647 w 192"/>
                  <a:gd name="T49" fmla="*/ 2147483647 h 678"/>
                  <a:gd name="T50" fmla="*/ 2147483647 w 192"/>
                  <a:gd name="T51" fmla="*/ 2147483647 h 678"/>
                  <a:gd name="T52" fmla="*/ 2147483647 w 192"/>
                  <a:gd name="T53" fmla="*/ 2147483647 h 678"/>
                  <a:gd name="T54" fmla="*/ 2147483647 w 192"/>
                  <a:gd name="T55" fmla="*/ 2147483647 h 678"/>
                  <a:gd name="T56" fmla="*/ 2147483647 w 192"/>
                  <a:gd name="T57" fmla="*/ 2147483647 h 678"/>
                  <a:gd name="T58" fmla="*/ 2147483647 w 192"/>
                  <a:gd name="T59" fmla="*/ 2147483647 h 678"/>
                  <a:gd name="T60" fmla="*/ 2147483647 w 192"/>
                  <a:gd name="T61" fmla="*/ 2147483647 h 678"/>
                  <a:gd name="T62" fmla="*/ 2147483647 w 192"/>
                  <a:gd name="T63" fmla="*/ 2147483647 h 678"/>
                  <a:gd name="T64" fmla="*/ 2147483647 w 192"/>
                  <a:gd name="T65" fmla="*/ 2147483647 h 678"/>
                  <a:gd name="T66" fmla="*/ 2147483647 w 192"/>
                  <a:gd name="T67" fmla="*/ 2147483647 h 678"/>
                  <a:gd name="T68" fmla="*/ 2147483647 w 192"/>
                  <a:gd name="T69" fmla="*/ 2147483647 h 678"/>
                  <a:gd name="T70" fmla="*/ 2147483647 w 192"/>
                  <a:gd name="T71" fmla="*/ 2147483647 h 678"/>
                  <a:gd name="T72" fmla="*/ 2147483647 w 192"/>
                  <a:gd name="T73" fmla="*/ 2147483647 h 678"/>
                  <a:gd name="T74" fmla="*/ 2147483647 w 192"/>
                  <a:gd name="T75" fmla="*/ 2147483647 h 678"/>
                  <a:gd name="T76" fmla="*/ 2147483647 w 192"/>
                  <a:gd name="T77" fmla="*/ 2147483647 h 678"/>
                  <a:gd name="T78" fmla="*/ 2147483647 w 192"/>
                  <a:gd name="T79" fmla="*/ 2147483647 h 678"/>
                  <a:gd name="T80" fmla="*/ 2147483647 w 192"/>
                  <a:gd name="T81" fmla="*/ 2147483647 h 678"/>
                  <a:gd name="T82" fmla="*/ 2147483647 w 192"/>
                  <a:gd name="T83" fmla="*/ 2147483647 h 678"/>
                  <a:gd name="T84" fmla="*/ 2147483647 w 192"/>
                  <a:gd name="T85" fmla="*/ 2147483647 h 678"/>
                  <a:gd name="T86" fmla="*/ 2147483647 w 192"/>
                  <a:gd name="T87" fmla="*/ 2147483647 h 678"/>
                  <a:gd name="T88" fmla="*/ 2147483647 w 192"/>
                  <a:gd name="T89" fmla="*/ 2147483647 h 678"/>
                  <a:gd name="T90" fmla="*/ 2147483647 w 192"/>
                  <a:gd name="T91" fmla="*/ 2147483647 h 678"/>
                  <a:gd name="T92" fmla="*/ 2147483647 w 192"/>
                  <a:gd name="T93" fmla="*/ 2147483647 h 678"/>
                  <a:gd name="T94" fmla="*/ 2147483647 w 192"/>
                  <a:gd name="T95" fmla="*/ 2147483647 h 67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2"/>
                  <a:gd name="T145" fmla="*/ 0 h 678"/>
                  <a:gd name="T146" fmla="*/ 192 w 192"/>
                  <a:gd name="T147" fmla="*/ 678 h 67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2" h="678">
                    <a:moveTo>
                      <a:pt x="174" y="624"/>
                    </a:moveTo>
                    <a:lnTo>
                      <a:pt x="126" y="624"/>
                    </a:lnTo>
                    <a:lnTo>
                      <a:pt x="122" y="618"/>
                    </a:lnTo>
                    <a:lnTo>
                      <a:pt x="120" y="612"/>
                    </a:lnTo>
                    <a:lnTo>
                      <a:pt x="118" y="606"/>
                    </a:lnTo>
                    <a:lnTo>
                      <a:pt x="112" y="600"/>
                    </a:lnTo>
                    <a:lnTo>
                      <a:pt x="104" y="596"/>
                    </a:lnTo>
                    <a:lnTo>
                      <a:pt x="98" y="592"/>
                    </a:lnTo>
                    <a:lnTo>
                      <a:pt x="90" y="586"/>
                    </a:lnTo>
                    <a:lnTo>
                      <a:pt x="88" y="582"/>
                    </a:lnTo>
                    <a:lnTo>
                      <a:pt x="86" y="576"/>
                    </a:lnTo>
                    <a:lnTo>
                      <a:pt x="88" y="566"/>
                    </a:lnTo>
                    <a:lnTo>
                      <a:pt x="90" y="556"/>
                    </a:lnTo>
                    <a:lnTo>
                      <a:pt x="90" y="552"/>
                    </a:lnTo>
                    <a:lnTo>
                      <a:pt x="88" y="548"/>
                    </a:lnTo>
                    <a:lnTo>
                      <a:pt x="88" y="546"/>
                    </a:lnTo>
                    <a:lnTo>
                      <a:pt x="86" y="544"/>
                    </a:lnTo>
                    <a:lnTo>
                      <a:pt x="88" y="540"/>
                    </a:lnTo>
                    <a:lnTo>
                      <a:pt x="90" y="536"/>
                    </a:lnTo>
                    <a:lnTo>
                      <a:pt x="92" y="534"/>
                    </a:lnTo>
                    <a:lnTo>
                      <a:pt x="92" y="528"/>
                    </a:lnTo>
                    <a:lnTo>
                      <a:pt x="92" y="518"/>
                    </a:lnTo>
                    <a:lnTo>
                      <a:pt x="88" y="510"/>
                    </a:lnTo>
                    <a:lnTo>
                      <a:pt x="86" y="504"/>
                    </a:lnTo>
                    <a:lnTo>
                      <a:pt x="84" y="494"/>
                    </a:lnTo>
                    <a:lnTo>
                      <a:pt x="86" y="490"/>
                    </a:lnTo>
                    <a:lnTo>
                      <a:pt x="88" y="486"/>
                    </a:lnTo>
                    <a:lnTo>
                      <a:pt x="84" y="484"/>
                    </a:lnTo>
                    <a:lnTo>
                      <a:pt x="80" y="480"/>
                    </a:lnTo>
                    <a:lnTo>
                      <a:pt x="72" y="466"/>
                    </a:lnTo>
                    <a:lnTo>
                      <a:pt x="60" y="446"/>
                    </a:lnTo>
                    <a:lnTo>
                      <a:pt x="64" y="446"/>
                    </a:lnTo>
                    <a:lnTo>
                      <a:pt x="66" y="442"/>
                    </a:lnTo>
                    <a:lnTo>
                      <a:pt x="64" y="434"/>
                    </a:lnTo>
                    <a:lnTo>
                      <a:pt x="60" y="420"/>
                    </a:lnTo>
                    <a:lnTo>
                      <a:pt x="54" y="408"/>
                    </a:lnTo>
                    <a:lnTo>
                      <a:pt x="52" y="394"/>
                    </a:lnTo>
                    <a:lnTo>
                      <a:pt x="54" y="388"/>
                    </a:lnTo>
                    <a:lnTo>
                      <a:pt x="56" y="384"/>
                    </a:lnTo>
                    <a:lnTo>
                      <a:pt x="58" y="382"/>
                    </a:lnTo>
                    <a:lnTo>
                      <a:pt x="60" y="380"/>
                    </a:lnTo>
                    <a:lnTo>
                      <a:pt x="58" y="372"/>
                    </a:lnTo>
                    <a:lnTo>
                      <a:pt x="52" y="364"/>
                    </a:lnTo>
                    <a:lnTo>
                      <a:pt x="50" y="352"/>
                    </a:lnTo>
                    <a:lnTo>
                      <a:pt x="46" y="346"/>
                    </a:lnTo>
                    <a:lnTo>
                      <a:pt x="48" y="342"/>
                    </a:lnTo>
                    <a:lnTo>
                      <a:pt x="50" y="338"/>
                    </a:lnTo>
                    <a:lnTo>
                      <a:pt x="52" y="332"/>
                    </a:lnTo>
                    <a:lnTo>
                      <a:pt x="54" y="328"/>
                    </a:lnTo>
                    <a:lnTo>
                      <a:pt x="54" y="298"/>
                    </a:lnTo>
                    <a:lnTo>
                      <a:pt x="52" y="290"/>
                    </a:lnTo>
                    <a:lnTo>
                      <a:pt x="50" y="282"/>
                    </a:lnTo>
                    <a:lnTo>
                      <a:pt x="46" y="276"/>
                    </a:lnTo>
                    <a:lnTo>
                      <a:pt x="44" y="270"/>
                    </a:lnTo>
                    <a:lnTo>
                      <a:pt x="42" y="264"/>
                    </a:lnTo>
                    <a:lnTo>
                      <a:pt x="38" y="258"/>
                    </a:lnTo>
                    <a:lnTo>
                      <a:pt x="36" y="252"/>
                    </a:lnTo>
                    <a:lnTo>
                      <a:pt x="34" y="246"/>
                    </a:lnTo>
                    <a:lnTo>
                      <a:pt x="36" y="242"/>
                    </a:lnTo>
                    <a:lnTo>
                      <a:pt x="38" y="234"/>
                    </a:lnTo>
                    <a:lnTo>
                      <a:pt x="42" y="224"/>
                    </a:lnTo>
                    <a:lnTo>
                      <a:pt x="42" y="218"/>
                    </a:lnTo>
                    <a:lnTo>
                      <a:pt x="38" y="216"/>
                    </a:lnTo>
                    <a:lnTo>
                      <a:pt x="36" y="212"/>
                    </a:lnTo>
                    <a:lnTo>
                      <a:pt x="34" y="208"/>
                    </a:lnTo>
                    <a:lnTo>
                      <a:pt x="36" y="194"/>
                    </a:lnTo>
                    <a:lnTo>
                      <a:pt x="42" y="184"/>
                    </a:lnTo>
                    <a:lnTo>
                      <a:pt x="50" y="172"/>
                    </a:lnTo>
                    <a:lnTo>
                      <a:pt x="54" y="164"/>
                    </a:lnTo>
                    <a:lnTo>
                      <a:pt x="50" y="158"/>
                    </a:lnTo>
                    <a:lnTo>
                      <a:pt x="48" y="152"/>
                    </a:lnTo>
                    <a:lnTo>
                      <a:pt x="46" y="134"/>
                    </a:lnTo>
                    <a:lnTo>
                      <a:pt x="48" y="126"/>
                    </a:lnTo>
                    <a:lnTo>
                      <a:pt x="50" y="122"/>
                    </a:lnTo>
                    <a:lnTo>
                      <a:pt x="56" y="118"/>
                    </a:lnTo>
                    <a:lnTo>
                      <a:pt x="62" y="112"/>
                    </a:lnTo>
                    <a:lnTo>
                      <a:pt x="64" y="106"/>
                    </a:lnTo>
                    <a:lnTo>
                      <a:pt x="64" y="102"/>
                    </a:lnTo>
                    <a:lnTo>
                      <a:pt x="62" y="88"/>
                    </a:lnTo>
                    <a:lnTo>
                      <a:pt x="60" y="90"/>
                    </a:lnTo>
                    <a:lnTo>
                      <a:pt x="56" y="90"/>
                    </a:lnTo>
                    <a:lnTo>
                      <a:pt x="52" y="90"/>
                    </a:lnTo>
                    <a:lnTo>
                      <a:pt x="50" y="86"/>
                    </a:lnTo>
                    <a:lnTo>
                      <a:pt x="48" y="80"/>
                    </a:lnTo>
                    <a:lnTo>
                      <a:pt x="42" y="60"/>
                    </a:lnTo>
                    <a:lnTo>
                      <a:pt x="40" y="56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32" y="50"/>
                    </a:lnTo>
                    <a:lnTo>
                      <a:pt x="28" y="20"/>
                    </a:lnTo>
                    <a:lnTo>
                      <a:pt x="22" y="8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4" y="18"/>
                    </a:lnTo>
                    <a:lnTo>
                      <a:pt x="8" y="32"/>
                    </a:lnTo>
                    <a:lnTo>
                      <a:pt x="12" y="48"/>
                    </a:lnTo>
                    <a:lnTo>
                      <a:pt x="14" y="66"/>
                    </a:lnTo>
                    <a:lnTo>
                      <a:pt x="10" y="80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6"/>
                    </a:lnTo>
                    <a:lnTo>
                      <a:pt x="18" y="118"/>
                    </a:lnTo>
                    <a:lnTo>
                      <a:pt x="18" y="134"/>
                    </a:lnTo>
                    <a:lnTo>
                      <a:pt x="16" y="162"/>
                    </a:lnTo>
                    <a:lnTo>
                      <a:pt x="10" y="192"/>
                    </a:lnTo>
                    <a:lnTo>
                      <a:pt x="12" y="198"/>
                    </a:lnTo>
                    <a:lnTo>
                      <a:pt x="14" y="202"/>
                    </a:lnTo>
                    <a:lnTo>
                      <a:pt x="16" y="206"/>
                    </a:lnTo>
                    <a:lnTo>
                      <a:pt x="18" y="210"/>
                    </a:lnTo>
                    <a:lnTo>
                      <a:pt x="18" y="214"/>
                    </a:lnTo>
                    <a:lnTo>
                      <a:pt x="16" y="214"/>
                    </a:lnTo>
                    <a:lnTo>
                      <a:pt x="14" y="216"/>
                    </a:lnTo>
                    <a:lnTo>
                      <a:pt x="14" y="218"/>
                    </a:lnTo>
                    <a:lnTo>
                      <a:pt x="14" y="236"/>
                    </a:lnTo>
                    <a:lnTo>
                      <a:pt x="20" y="252"/>
                    </a:lnTo>
                    <a:lnTo>
                      <a:pt x="22" y="268"/>
                    </a:lnTo>
                    <a:lnTo>
                      <a:pt x="24" y="286"/>
                    </a:lnTo>
                    <a:lnTo>
                      <a:pt x="22" y="302"/>
                    </a:lnTo>
                    <a:lnTo>
                      <a:pt x="22" y="310"/>
                    </a:lnTo>
                    <a:lnTo>
                      <a:pt x="20" y="318"/>
                    </a:lnTo>
                    <a:lnTo>
                      <a:pt x="22" y="326"/>
                    </a:lnTo>
                    <a:lnTo>
                      <a:pt x="22" y="332"/>
                    </a:lnTo>
                    <a:lnTo>
                      <a:pt x="20" y="340"/>
                    </a:lnTo>
                    <a:lnTo>
                      <a:pt x="16" y="346"/>
                    </a:lnTo>
                    <a:lnTo>
                      <a:pt x="12" y="350"/>
                    </a:lnTo>
                    <a:lnTo>
                      <a:pt x="10" y="352"/>
                    </a:lnTo>
                    <a:lnTo>
                      <a:pt x="10" y="358"/>
                    </a:lnTo>
                    <a:lnTo>
                      <a:pt x="12" y="362"/>
                    </a:lnTo>
                    <a:lnTo>
                      <a:pt x="18" y="372"/>
                    </a:lnTo>
                    <a:lnTo>
                      <a:pt x="22" y="380"/>
                    </a:lnTo>
                    <a:lnTo>
                      <a:pt x="24" y="388"/>
                    </a:lnTo>
                    <a:lnTo>
                      <a:pt x="24" y="404"/>
                    </a:lnTo>
                    <a:lnTo>
                      <a:pt x="26" y="418"/>
                    </a:lnTo>
                    <a:lnTo>
                      <a:pt x="28" y="436"/>
                    </a:lnTo>
                    <a:lnTo>
                      <a:pt x="34" y="456"/>
                    </a:lnTo>
                    <a:lnTo>
                      <a:pt x="36" y="462"/>
                    </a:lnTo>
                    <a:lnTo>
                      <a:pt x="40" y="462"/>
                    </a:lnTo>
                    <a:lnTo>
                      <a:pt x="44" y="462"/>
                    </a:lnTo>
                    <a:lnTo>
                      <a:pt x="46" y="462"/>
                    </a:lnTo>
                    <a:lnTo>
                      <a:pt x="46" y="460"/>
                    </a:lnTo>
                    <a:lnTo>
                      <a:pt x="44" y="448"/>
                    </a:lnTo>
                    <a:lnTo>
                      <a:pt x="40" y="436"/>
                    </a:lnTo>
                    <a:lnTo>
                      <a:pt x="44" y="434"/>
                    </a:lnTo>
                    <a:lnTo>
                      <a:pt x="50" y="434"/>
                    </a:lnTo>
                    <a:lnTo>
                      <a:pt x="52" y="442"/>
                    </a:lnTo>
                    <a:lnTo>
                      <a:pt x="52" y="456"/>
                    </a:lnTo>
                    <a:lnTo>
                      <a:pt x="54" y="462"/>
                    </a:lnTo>
                    <a:lnTo>
                      <a:pt x="56" y="466"/>
                    </a:lnTo>
                    <a:lnTo>
                      <a:pt x="56" y="480"/>
                    </a:lnTo>
                    <a:lnTo>
                      <a:pt x="50" y="482"/>
                    </a:lnTo>
                    <a:lnTo>
                      <a:pt x="44" y="482"/>
                    </a:lnTo>
                    <a:lnTo>
                      <a:pt x="46" y="486"/>
                    </a:lnTo>
                    <a:lnTo>
                      <a:pt x="48" y="490"/>
                    </a:lnTo>
                    <a:lnTo>
                      <a:pt x="50" y="492"/>
                    </a:lnTo>
                    <a:lnTo>
                      <a:pt x="50" y="496"/>
                    </a:lnTo>
                    <a:lnTo>
                      <a:pt x="50" y="502"/>
                    </a:lnTo>
                    <a:lnTo>
                      <a:pt x="46" y="506"/>
                    </a:lnTo>
                    <a:lnTo>
                      <a:pt x="42" y="512"/>
                    </a:lnTo>
                    <a:lnTo>
                      <a:pt x="40" y="518"/>
                    </a:lnTo>
                    <a:lnTo>
                      <a:pt x="42" y="522"/>
                    </a:lnTo>
                    <a:lnTo>
                      <a:pt x="46" y="524"/>
                    </a:lnTo>
                    <a:lnTo>
                      <a:pt x="56" y="526"/>
                    </a:lnTo>
                    <a:lnTo>
                      <a:pt x="54" y="530"/>
                    </a:lnTo>
                    <a:lnTo>
                      <a:pt x="56" y="534"/>
                    </a:lnTo>
                    <a:lnTo>
                      <a:pt x="58" y="540"/>
                    </a:lnTo>
                    <a:lnTo>
                      <a:pt x="58" y="544"/>
                    </a:lnTo>
                    <a:lnTo>
                      <a:pt x="50" y="544"/>
                    </a:lnTo>
                    <a:lnTo>
                      <a:pt x="50" y="554"/>
                    </a:lnTo>
                    <a:lnTo>
                      <a:pt x="54" y="560"/>
                    </a:lnTo>
                    <a:lnTo>
                      <a:pt x="62" y="568"/>
                    </a:lnTo>
                    <a:lnTo>
                      <a:pt x="62" y="572"/>
                    </a:lnTo>
                    <a:lnTo>
                      <a:pt x="62" y="576"/>
                    </a:lnTo>
                    <a:lnTo>
                      <a:pt x="66" y="582"/>
                    </a:lnTo>
                    <a:lnTo>
                      <a:pt x="74" y="594"/>
                    </a:lnTo>
                    <a:lnTo>
                      <a:pt x="80" y="602"/>
                    </a:lnTo>
                    <a:lnTo>
                      <a:pt x="86" y="606"/>
                    </a:lnTo>
                    <a:lnTo>
                      <a:pt x="96" y="606"/>
                    </a:lnTo>
                    <a:lnTo>
                      <a:pt x="94" y="618"/>
                    </a:lnTo>
                    <a:lnTo>
                      <a:pt x="96" y="622"/>
                    </a:lnTo>
                    <a:lnTo>
                      <a:pt x="100" y="626"/>
                    </a:lnTo>
                    <a:lnTo>
                      <a:pt x="96" y="630"/>
                    </a:lnTo>
                    <a:lnTo>
                      <a:pt x="106" y="640"/>
                    </a:lnTo>
                    <a:lnTo>
                      <a:pt x="122" y="648"/>
                    </a:lnTo>
                    <a:lnTo>
                      <a:pt x="154" y="660"/>
                    </a:lnTo>
                    <a:lnTo>
                      <a:pt x="156" y="664"/>
                    </a:lnTo>
                    <a:lnTo>
                      <a:pt x="158" y="666"/>
                    </a:lnTo>
                    <a:lnTo>
                      <a:pt x="160" y="668"/>
                    </a:lnTo>
                    <a:lnTo>
                      <a:pt x="164" y="670"/>
                    </a:lnTo>
                    <a:lnTo>
                      <a:pt x="172" y="672"/>
                    </a:lnTo>
                    <a:lnTo>
                      <a:pt x="178" y="674"/>
                    </a:lnTo>
                    <a:lnTo>
                      <a:pt x="192" y="678"/>
                    </a:lnTo>
                    <a:lnTo>
                      <a:pt x="174" y="6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7" name="Freeform 100"/>
              <p:cNvSpPr/>
              <p:nvPr/>
            </p:nvSpPr>
            <p:spPr bwMode="auto">
              <a:xfrm>
                <a:off x="3263316" y="6084908"/>
                <a:ext cx="99168" cy="88938"/>
              </a:xfrm>
              <a:custGeom>
                <a:avLst/>
                <a:gdLst>
                  <a:gd name="T0" fmla="*/ 0 w 68"/>
                  <a:gd name="T1" fmla="*/ 0 h 56"/>
                  <a:gd name="T2" fmla="*/ 2147483647 w 68"/>
                  <a:gd name="T3" fmla="*/ 2147483647 h 56"/>
                  <a:gd name="T4" fmla="*/ 2147483647 w 68"/>
                  <a:gd name="T5" fmla="*/ 2147483647 h 56"/>
                  <a:gd name="T6" fmla="*/ 2147483647 w 68"/>
                  <a:gd name="T7" fmla="*/ 2147483647 h 56"/>
                  <a:gd name="T8" fmla="*/ 2147483647 w 68"/>
                  <a:gd name="T9" fmla="*/ 2147483647 h 56"/>
                  <a:gd name="T10" fmla="*/ 2147483647 w 68"/>
                  <a:gd name="T11" fmla="*/ 2147483647 h 56"/>
                  <a:gd name="T12" fmla="*/ 2147483647 w 68"/>
                  <a:gd name="T13" fmla="*/ 2147483647 h 56"/>
                  <a:gd name="T14" fmla="*/ 2147483647 w 68"/>
                  <a:gd name="T15" fmla="*/ 2147483647 h 56"/>
                  <a:gd name="T16" fmla="*/ 2147483647 w 68"/>
                  <a:gd name="T17" fmla="*/ 2147483647 h 56"/>
                  <a:gd name="T18" fmla="*/ 2147483647 w 68"/>
                  <a:gd name="T19" fmla="*/ 2147483647 h 56"/>
                  <a:gd name="T20" fmla="*/ 2147483647 w 68"/>
                  <a:gd name="T21" fmla="*/ 2147483647 h 56"/>
                  <a:gd name="T22" fmla="*/ 2147483647 w 68"/>
                  <a:gd name="T23" fmla="*/ 2147483647 h 56"/>
                  <a:gd name="T24" fmla="*/ 2147483647 w 68"/>
                  <a:gd name="T25" fmla="*/ 2147483647 h 56"/>
                  <a:gd name="T26" fmla="*/ 0 w 68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8"/>
                  <a:gd name="T43" fmla="*/ 0 h 56"/>
                  <a:gd name="T44" fmla="*/ 68 w 68"/>
                  <a:gd name="T45" fmla="*/ 56 h 5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8" h="56">
                    <a:moveTo>
                      <a:pt x="0" y="0"/>
                    </a:moveTo>
                    <a:lnTo>
                      <a:pt x="6" y="6"/>
                    </a:lnTo>
                    <a:lnTo>
                      <a:pt x="12" y="14"/>
                    </a:lnTo>
                    <a:lnTo>
                      <a:pt x="28" y="26"/>
                    </a:lnTo>
                    <a:lnTo>
                      <a:pt x="40" y="30"/>
                    </a:lnTo>
                    <a:lnTo>
                      <a:pt x="50" y="32"/>
                    </a:lnTo>
                    <a:lnTo>
                      <a:pt x="62" y="36"/>
                    </a:lnTo>
                    <a:lnTo>
                      <a:pt x="66" y="38"/>
                    </a:lnTo>
                    <a:lnTo>
                      <a:pt x="68" y="42"/>
                    </a:lnTo>
                    <a:lnTo>
                      <a:pt x="48" y="52"/>
                    </a:lnTo>
                    <a:lnTo>
                      <a:pt x="40" y="54"/>
                    </a:lnTo>
                    <a:lnTo>
                      <a:pt x="28" y="56"/>
                    </a:lnTo>
                    <a:lnTo>
                      <a:pt x="18" y="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8" name="Freeform 101"/>
              <p:cNvSpPr/>
              <p:nvPr/>
            </p:nvSpPr>
            <p:spPr bwMode="auto">
              <a:xfrm>
                <a:off x="2791694" y="4215869"/>
                <a:ext cx="269828" cy="480535"/>
              </a:xfrm>
              <a:custGeom>
                <a:avLst/>
                <a:gdLst>
                  <a:gd name="T0" fmla="*/ 2147483647 w 184"/>
                  <a:gd name="T1" fmla="*/ 2147483647 h 304"/>
                  <a:gd name="T2" fmla="*/ 2147483647 w 184"/>
                  <a:gd name="T3" fmla="*/ 2147483647 h 304"/>
                  <a:gd name="T4" fmla="*/ 2147483647 w 184"/>
                  <a:gd name="T5" fmla="*/ 2147483647 h 304"/>
                  <a:gd name="T6" fmla="*/ 2147483647 w 184"/>
                  <a:gd name="T7" fmla="*/ 2147483647 h 304"/>
                  <a:gd name="T8" fmla="*/ 2147483647 w 184"/>
                  <a:gd name="T9" fmla="*/ 2147483647 h 304"/>
                  <a:gd name="T10" fmla="*/ 2147483647 w 184"/>
                  <a:gd name="T11" fmla="*/ 2147483647 h 304"/>
                  <a:gd name="T12" fmla="*/ 2147483647 w 184"/>
                  <a:gd name="T13" fmla="*/ 2147483647 h 304"/>
                  <a:gd name="T14" fmla="*/ 2147483647 w 184"/>
                  <a:gd name="T15" fmla="*/ 2147483647 h 304"/>
                  <a:gd name="T16" fmla="*/ 2147483647 w 184"/>
                  <a:gd name="T17" fmla="*/ 2147483647 h 304"/>
                  <a:gd name="T18" fmla="*/ 2147483647 w 184"/>
                  <a:gd name="T19" fmla="*/ 2147483647 h 304"/>
                  <a:gd name="T20" fmla="*/ 2147483647 w 184"/>
                  <a:gd name="T21" fmla="*/ 2147483647 h 304"/>
                  <a:gd name="T22" fmla="*/ 2147483647 w 184"/>
                  <a:gd name="T23" fmla="*/ 2147483647 h 304"/>
                  <a:gd name="T24" fmla="*/ 2147483647 w 184"/>
                  <a:gd name="T25" fmla="*/ 2147483647 h 304"/>
                  <a:gd name="T26" fmla="*/ 2147483647 w 184"/>
                  <a:gd name="T27" fmla="*/ 2147483647 h 304"/>
                  <a:gd name="T28" fmla="*/ 2147483647 w 184"/>
                  <a:gd name="T29" fmla="*/ 2147483647 h 304"/>
                  <a:gd name="T30" fmla="*/ 2147483647 w 184"/>
                  <a:gd name="T31" fmla="*/ 2147483647 h 304"/>
                  <a:gd name="T32" fmla="*/ 2147483647 w 184"/>
                  <a:gd name="T33" fmla="*/ 2147483647 h 304"/>
                  <a:gd name="T34" fmla="*/ 2147483647 w 184"/>
                  <a:gd name="T35" fmla="*/ 2147483647 h 304"/>
                  <a:gd name="T36" fmla="*/ 2147483647 w 184"/>
                  <a:gd name="T37" fmla="*/ 2147483647 h 304"/>
                  <a:gd name="T38" fmla="*/ 2147483647 w 184"/>
                  <a:gd name="T39" fmla="*/ 2147483647 h 304"/>
                  <a:gd name="T40" fmla="*/ 2147483647 w 184"/>
                  <a:gd name="T41" fmla="*/ 2147483647 h 304"/>
                  <a:gd name="T42" fmla="*/ 2147483647 w 184"/>
                  <a:gd name="T43" fmla="*/ 2147483647 h 304"/>
                  <a:gd name="T44" fmla="*/ 2147483647 w 184"/>
                  <a:gd name="T45" fmla="*/ 2147483647 h 304"/>
                  <a:gd name="T46" fmla="*/ 2147483647 w 184"/>
                  <a:gd name="T47" fmla="*/ 2147483647 h 304"/>
                  <a:gd name="T48" fmla="*/ 2147483647 w 184"/>
                  <a:gd name="T49" fmla="*/ 2147483647 h 304"/>
                  <a:gd name="T50" fmla="*/ 2147483647 w 184"/>
                  <a:gd name="T51" fmla="*/ 2147483647 h 304"/>
                  <a:gd name="T52" fmla="*/ 2147483647 w 184"/>
                  <a:gd name="T53" fmla="*/ 2147483647 h 304"/>
                  <a:gd name="T54" fmla="*/ 2147483647 w 184"/>
                  <a:gd name="T55" fmla="*/ 2147483647 h 304"/>
                  <a:gd name="T56" fmla="*/ 2147483647 w 184"/>
                  <a:gd name="T57" fmla="*/ 2147483647 h 304"/>
                  <a:gd name="T58" fmla="*/ 2147483647 w 184"/>
                  <a:gd name="T59" fmla="*/ 2147483647 h 304"/>
                  <a:gd name="T60" fmla="*/ 2147483647 w 184"/>
                  <a:gd name="T61" fmla="*/ 2147483647 h 304"/>
                  <a:gd name="T62" fmla="*/ 2147483647 w 184"/>
                  <a:gd name="T63" fmla="*/ 2147483647 h 304"/>
                  <a:gd name="T64" fmla="*/ 2147483647 w 184"/>
                  <a:gd name="T65" fmla="*/ 2147483647 h 304"/>
                  <a:gd name="T66" fmla="*/ 2147483647 w 184"/>
                  <a:gd name="T67" fmla="*/ 2147483647 h 304"/>
                  <a:gd name="T68" fmla="*/ 2147483647 w 184"/>
                  <a:gd name="T69" fmla="*/ 2147483647 h 304"/>
                  <a:gd name="T70" fmla="*/ 2147483647 w 184"/>
                  <a:gd name="T71" fmla="*/ 2147483647 h 304"/>
                  <a:gd name="T72" fmla="*/ 2147483647 w 184"/>
                  <a:gd name="T73" fmla="*/ 2147483647 h 304"/>
                  <a:gd name="T74" fmla="*/ 2147483647 w 184"/>
                  <a:gd name="T75" fmla="*/ 2147483647 h 304"/>
                  <a:gd name="T76" fmla="*/ 2147483647 w 184"/>
                  <a:gd name="T77" fmla="*/ 2147483647 h 304"/>
                  <a:gd name="T78" fmla="*/ 2147483647 w 184"/>
                  <a:gd name="T79" fmla="*/ 2147483647 h 304"/>
                  <a:gd name="T80" fmla="*/ 2147483647 w 184"/>
                  <a:gd name="T81" fmla="*/ 2147483647 h 304"/>
                  <a:gd name="T82" fmla="*/ 2147483647 w 184"/>
                  <a:gd name="T83" fmla="*/ 2147483647 h 304"/>
                  <a:gd name="T84" fmla="*/ 2147483647 w 184"/>
                  <a:gd name="T85" fmla="*/ 2147483647 h 304"/>
                  <a:gd name="T86" fmla="*/ 2147483647 w 184"/>
                  <a:gd name="T87" fmla="*/ 2147483647 h 304"/>
                  <a:gd name="T88" fmla="*/ 2147483647 w 184"/>
                  <a:gd name="T89" fmla="*/ 2147483647 h 304"/>
                  <a:gd name="T90" fmla="*/ 0 w 184"/>
                  <a:gd name="T91" fmla="*/ 2147483647 h 3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4"/>
                  <a:gd name="T139" fmla="*/ 0 h 304"/>
                  <a:gd name="T140" fmla="*/ 184 w 184"/>
                  <a:gd name="T141" fmla="*/ 304 h 3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4" h="304">
                    <a:moveTo>
                      <a:pt x="2" y="204"/>
                    </a:moveTo>
                    <a:lnTo>
                      <a:pt x="2" y="194"/>
                    </a:lnTo>
                    <a:lnTo>
                      <a:pt x="6" y="184"/>
                    </a:lnTo>
                    <a:lnTo>
                      <a:pt x="8" y="178"/>
                    </a:lnTo>
                    <a:lnTo>
                      <a:pt x="18" y="176"/>
                    </a:lnTo>
                    <a:lnTo>
                      <a:pt x="18" y="172"/>
                    </a:lnTo>
                    <a:lnTo>
                      <a:pt x="22" y="166"/>
                    </a:lnTo>
                    <a:lnTo>
                      <a:pt x="26" y="162"/>
                    </a:lnTo>
                    <a:lnTo>
                      <a:pt x="28" y="158"/>
                    </a:lnTo>
                    <a:lnTo>
                      <a:pt x="26" y="142"/>
                    </a:lnTo>
                    <a:lnTo>
                      <a:pt x="24" y="124"/>
                    </a:lnTo>
                    <a:lnTo>
                      <a:pt x="26" y="118"/>
                    </a:lnTo>
                    <a:lnTo>
                      <a:pt x="28" y="114"/>
                    </a:lnTo>
                    <a:lnTo>
                      <a:pt x="26" y="106"/>
                    </a:lnTo>
                    <a:lnTo>
                      <a:pt x="22" y="100"/>
                    </a:lnTo>
                    <a:lnTo>
                      <a:pt x="18" y="96"/>
                    </a:lnTo>
                    <a:lnTo>
                      <a:pt x="18" y="90"/>
                    </a:lnTo>
                    <a:lnTo>
                      <a:pt x="16" y="90"/>
                    </a:lnTo>
                    <a:lnTo>
                      <a:pt x="22" y="86"/>
                    </a:lnTo>
                    <a:lnTo>
                      <a:pt x="28" y="82"/>
                    </a:lnTo>
                    <a:lnTo>
                      <a:pt x="26" y="76"/>
                    </a:lnTo>
                    <a:lnTo>
                      <a:pt x="26" y="70"/>
                    </a:lnTo>
                    <a:lnTo>
                      <a:pt x="28" y="68"/>
                    </a:lnTo>
                    <a:lnTo>
                      <a:pt x="32" y="72"/>
                    </a:lnTo>
                    <a:lnTo>
                      <a:pt x="40" y="74"/>
                    </a:lnTo>
                    <a:lnTo>
                      <a:pt x="42" y="64"/>
                    </a:lnTo>
                    <a:lnTo>
                      <a:pt x="46" y="62"/>
                    </a:lnTo>
                    <a:lnTo>
                      <a:pt x="48" y="58"/>
                    </a:lnTo>
                    <a:lnTo>
                      <a:pt x="52" y="58"/>
                    </a:lnTo>
                    <a:lnTo>
                      <a:pt x="56" y="54"/>
                    </a:lnTo>
                    <a:lnTo>
                      <a:pt x="58" y="48"/>
                    </a:lnTo>
                    <a:lnTo>
                      <a:pt x="60" y="42"/>
                    </a:lnTo>
                    <a:lnTo>
                      <a:pt x="60" y="34"/>
                    </a:lnTo>
                    <a:lnTo>
                      <a:pt x="62" y="30"/>
                    </a:lnTo>
                    <a:lnTo>
                      <a:pt x="66" y="26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2" y="20"/>
                    </a:lnTo>
                    <a:lnTo>
                      <a:pt x="86" y="18"/>
                    </a:lnTo>
                    <a:lnTo>
                      <a:pt x="98" y="14"/>
                    </a:lnTo>
                    <a:lnTo>
                      <a:pt x="110" y="10"/>
                    </a:lnTo>
                    <a:lnTo>
                      <a:pt x="118" y="4"/>
                    </a:lnTo>
                    <a:lnTo>
                      <a:pt x="124" y="2"/>
                    </a:lnTo>
                    <a:lnTo>
                      <a:pt x="128" y="0"/>
                    </a:lnTo>
                    <a:lnTo>
                      <a:pt x="128" y="8"/>
                    </a:lnTo>
                    <a:lnTo>
                      <a:pt x="124" y="10"/>
                    </a:lnTo>
                    <a:lnTo>
                      <a:pt x="120" y="14"/>
                    </a:lnTo>
                    <a:lnTo>
                      <a:pt x="118" y="18"/>
                    </a:lnTo>
                    <a:lnTo>
                      <a:pt x="110" y="28"/>
                    </a:lnTo>
                    <a:lnTo>
                      <a:pt x="98" y="40"/>
                    </a:lnTo>
                    <a:lnTo>
                      <a:pt x="94" y="48"/>
                    </a:lnTo>
                    <a:lnTo>
                      <a:pt x="92" y="56"/>
                    </a:lnTo>
                    <a:lnTo>
                      <a:pt x="94" y="62"/>
                    </a:lnTo>
                    <a:lnTo>
                      <a:pt x="98" y="64"/>
                    </a:lnTo>
                    <a:lnTo>
                      <a:pt x="100" y="68"/>
                    </a:lnTo>
                    <a:lnTo>
                      <a:pt x="102" y="72"/>
                    </a:lnTo>
                    <a:lnTo>
                      <a:pt x="106" y="76"/>
                    </a:lnTo>
                    <a:lnTo>
                      <a:pt x="108" y="82"/>
                    </a:lnTo>
                    <a:lnTo>
                      <a:pt x="104" y="88"/>
                    </a:lnTo>
                    <a:lnTo>
                      <a:pt x="102" y="92"/>
                    </a:lnTo>
                    <a:lnTo>
                      <a:pt x="104" y="94"/>
                    </a:lnTo>
                    <a:lnTo>
                      <a:pt x="108" y="98"/>
                    </a:lnTo>
                    <a:lnTo>
                      <a:pt x="112" y="100"/>
                    </a:lnTo>
                    <a:lnTo>
                      <a:pt x="116" y="102"/>
                    </a:lnTo>
                    <a:lnTo>
                      <a:pt x="130" y="104"/>
                    </a:lnTo>
                    <a:lnTo>
                      <a:pt x="142" y="106"/>
                    </a:lnTo>
                    <a:lnTo>
                      <a:pt x="142" y="112"/>
                    </a:lnTo>
                    <a:lnTo>
                      <a:pt x="146" y="116"/>
                    </a:lnTo>
                    <a:lnTo>
                      <a:pt x="152" y="118"/>
                    </a:lnTo>
                    <a:lnTo>
                      <a:pt x="158" y="118"/>
                    </a:lnTo>
                    <a:lnTo>
                      <a:pt x="166" y="118"/>
                    </a:lnTo>
                    <a:lnTo>
                      <a:pt x="170" y="118"/>
                    </a:lnTo>
                    <a:lnTo>
                      <a:pt x="176" y="116"/>
                    </a:lnTo>
                    <a:lnTo>
                      <a:pt x="184" y="116"/>
                    </a:lnTo>
                    <a:lnTo>
                      <a:pt x="176" y="132"/>
                    </a:lnTo>
                    <a:lnTo>
                      <a:pt x="174" y="142"/>
                    </a:lnTo>
                    <a:lnTo>
                      <a:pt x="172" y="148"/>
                    </a:lnTo>
                    <a:lnTo>
                      <a:pt x="174" y="154"/>
                    </a:lnTo>
                    <a:lnTo>
                      <a:pt x="178" y="158"/>
                    </a:lnTo>
                    <a:lnTo>
                      <a:pt x="180" y="162"/>
                    </a:lnTo>
                    <a:lnTo>
                      <a:pt x="182" y="168"/>
                    </a:lnTo>
                    <a:lnTo>
                      <a:pt x="182" y="170"/>
                    </a:lnTo>
                    <a:lnTo>
                      <a:pt x="180" y="174"/>
                    </a:lnTo>
                    <a:lnTo>
                      <a:pt x="178" y="174"/>
                    </a:lnTo>
                    <a:lnTo>
                      <a:pt x="178" y="178"/>
                    </a:lnTo>
                    <a:lnTo>
                      <a:pt x="180" y="182"/>
                    </a:lnTo>
                    <a:lnTo>
                      <a:pt x="184" y="190"/>
                    </a:lnTo>
                    <a:lnTo>
                      <a:pt x="170" y="198"/>
                    </a:lnTo>
                    <a:lnTo>
                      <a:pt x="160" y="200"/>
                    </a:lnTo>
                    <a:lnTo>
                      <a:pt x="148" y="200"/>
                    </a:lnTo>
                    <a:lnTo>
                      <a:pt x="142" y="204"/>
                    </a:lnTo>
                    <a:lnTo>
                      <a:pt x="144" y="204"/>
                    </a:lnTo>
                    <a:lnTo>
                      <a:pt x="146" y="206"/>
                    </a:lnTo>
                    <a:lnTo>
                      <a:pt x="148" y="210"/>
                    </a:lnTo>
                    <a:lnTo>
                      <a:pt x="152" y="212"/>
                    </a:lnTo>
                    <a:lnTo>
                      <a:pt x="152" y="220"/>
                    </a:lnTo>
                    <a:lnTo>
                      <a:pt x="146" y="220"/>
                    </a:lnTo>
                    <a:lnTo>
                      <a:pt x="142" y="222"/>
                    </a:lnTo>
                    <a:lnTo>
                      <a:pt x="140" y="226"/>
                    </a:lnTo>
                    <a:lnTo>
                      <a:pt x="138" y="228"/>
                    </a:lnTo>
                    <a:lnTo>
                      <a:pt x="140" y="234"/>
                    </a:lnTo>
                    <a:lnTo>
                      <a:pt x="142" y="240"/>
                    </a:lnTo>
                    <a:lnTo>
                      <a:pt x="146" y="246"/>
                    </a:lnTo>
                    <a:lnTo>
                      <a:pt x="148" y="252"/>
                    </a:lnTo>
                    <a:lnTo>
                      <a:pt x="146" y="276"/>
                    </a:lnTo>
                    <a:lnTo>
                      <a:pt x="142" y="304"/>
                    </a:lnTo>
                    <a:lnTo>
                      <a:pt x="136" y="300"/>
                    </a:lnTo>
                    <a:lnTo>
                      <a:pt x="132" y="298"/>
                    </a:lnTo>
                    <a:lnTo>
                      <a:pt x="130" y="294"/>
                    </a:lnTo>
                    <a:lnTo>
                      <a:pt x="132" y="290"/>
                    </a:lnTo>
                    <a:lnTo>
                      <a:pt x="136" y="286"/>
                    </a:lnTo>
                    <a:lnTo>
                      <a:pt x="138" y="282"/>
                    </a:lnTo>
                    <a:lnTo>
                      <a:pt x="140" y="278"/>
                    </a:lnTo>
                    <a:lnTo>
                      <a:pt x="134" y="274"/>
                    </a:lnTo>
                    <a:lnTo>
                      <a:pt x="126" y="272"/>
                    </a:lnTo>
                    <a:lnTo>
                      <a:pt x="122" y="274"/>
                    </a:lnTo>
                    <a:lnTo>
                      <a:pt x="122" y="278"/>
                    </a:lnTo>
                    <a:lnTo>
                      <a:pt x="118" y="274"/>
                    </a:lnTo>
                    <a:lnTo>
                      <a:pt x="116" y="272"/>
                    </a:lnTo>
                    <a:lnTo>
                      <a:pt x="114" y="272"/>
                    </a:lnTo>
                    <a:lnTo>
                      <a:pt x="110" y="274"/>
                    </a:lnTo>
                    <a:lnTo>
                      <a:pt x="108" y="276"/>
                    </a:lnTo>
                    <a:lnTo>
                      <a:pt x="106" y="276"/>
                    </a:lnTo>
                    <a:lnTo>
                      <a:pt x="90" y="276"/>
                    </a:lnTo>
                    <a:lnTo>
                      <a:pt x="88" y="268"/>
                    </a:lnTo>
                    <a:lnTo>
                      <a:pt x="86" y="260"/>
                    </a:lnTo>
                    <a:lnTo>
                      <a:pt x="82" y="256"/>
                    </a:lnTo>
                    <a:lnTo>
                      <a:pt x="76" y="248"/>
                    </a:lnTo>
                    <a:lnTo>
                      <a:pt x="68" y="242"/>
                    </a:lnTo>
                    <a:lnTo>
                      <a:pt x="62" y="238"/>
                    </a:lnTo>
                    <a:lnTo>
                      <a:pt x="58" y="234"/>
                    </a:lnTo>
                    <a:lnTo>
                      <a:pt x="52" y="234"/>
                    </a:lnTo>
                    <a:lnTo>
                      <a:pt x="50" y="230"/>
                    </a:lnTo>
                    <a:lnTo>
                      <a:pt x="52" y="228"/>
                    </a:lnTo>
                    <a:lnTo>
                      <a:pt x="36" y="226"/>
                    </a:lnTo>
                    <a:lnTo>
                      <a:pt x="22" y="220"/>
                    </a:lnTo>
                    <a:lnTo>
                      <a:pt x="10" y="212"/>
                    </a:lnTo>
                    <a:lnTo>
                      <a:pt x="0" y="204"/>
                    </a:lnTo>
                    <a:lnTo>
                      <a:pt x="2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9" name="Freeform 103"/>
              <p:cNvSpPr/>
              <p:nvPr/>
            </p:nvSpPr>
            <p:spPr bwMode="auto">
              <a:xfrm>
                <a:off x="5138271" y="3905246"/>
                <a:ext cx="386292" cy="560181"/>
              </a:xfrm>
              <a:custGeom>
                <a:avLst/>
                <a:gdLst>
                  <a:gd name="T0" fmla="*/ 2147483647 w 264"/>
                  <a:gd name="T1" fmla="*/ 2147483647 h 354"/>
                  <a:gd name="T2" fmla="*/ 2147483647 w 264"/>
                  <a:gd name="T3" fmla="*/ 2147483647 h 354"/>
                  <a:gd name="T4" fmla="*/ 2147483647 w 264"/>
                  <a:gd name="T5" fmla="*/ 2147483647 h 354"/>
                  <a:gd name="T6" fmla="*/ 2147483647 w 264"/>
                  <a:gd name="T7" fmla="*/ 2147483647 h 354"/>
                  <a:gd name="T8" fmla="*/ 2147483647 w 264"/>
                  <a:gd name="T9" fmla="*/ 2147483647 h 354"/>
                  <a:gd name="T10" fmla="*/ 2147483647 w 264"/>
                  <a:gd name="T11" fmla="*/ 2147483647 h 354"/>
                  <a:gd name="T12" fmla="*/ 2147483647 w 264"/>
                  <a:gd name="T13" fmla="*/ 2147483647 h 354"/>
                  <a:gd name="T14" fmla="*/ 2147483647 w 264"/>
                  <a:gd name="T15" fmla="*/ 2147483647 h 354"/>
                  <a:gd name="T16" fmla="*/ 2147483647 w 264"/>
                  <a:gd name="T17" fmla="*/ 2147483647 h 354"/>
                  <a:gd name="T18" fmla="*/ 2147483647 w 264"/>
                  <a:gd name="T19" fmla="*/ 2147483647 h 354"/>
                  <a:gd name="T20" fmla="*/ 2147483647 w 264"/>
                  <a:gd name="T21" fmla="*/ 2147483647 h 354"/>
                  <a:gd name="T22" fmla="*/ 2147483647 w 264"/>
                  <a:gd name="T23" fmla="*/ 2147483647 h 354"/>
                  <a:gd name="T24" fmla="*/ 2147483647 w 264"/>
                  <a:gd name="T25" fmla="*/ 2147483647 h 354"/>
                  <a:gd name="T26" fmla="*/ 2147483647 w 264"/>
                  <a:gd name="T27" fmla="*/ 2147483647 h 354"/>
                  <a:gd name="T28" fmla="*/ 2147483647 w 264"/>
                  <a:gd name="T29" fmla="*/ 2147483647 h 354"/>
                  <a:gd name="T30" fmla="*/ 2147483647 w 264"/>
                  <a:gd name="T31" fmla="*/ 2147483647 h 354"/>
                  <a:gd name="T32" fmla="*/ 2147483647 w 264"/>
                  <a:gd name="T33" fmla="*/ 2147483647 h 354"/>
                  <a:gd name="T34" fmla="*/ 2147483647 w 264"/>
                  <a:gd name="T35" fmla="*/ 2147483647 h 354"/>
                  <a:gd name="T36" fmla="*/ 2147483647 w 264"/>
                  <a:gd name="T37" fmla="*/ 2147483647 h 354"/>
                  <a:gd name="T38" fmla="*/ 2147483647 w 264"/>
                  <a:gd name="T39" fmla="*/ 2147483647 h 354"/>
                  <a:gd name="T40" fmla="*/ 2147483647 w 264"/>
                  <a:gd name="T41" fmla="*/ 2147483647 h 354"/>
                  <a:gd name="T42" fmla="*/ 2147483647 w 264"/>
                  <a:gd name="T43" fmla="*/ 2147483647 h 354"/>
                  <a:gd name="T44" fmla="*/ 2147483647 w 264"/>
                  <a:gd name="T45" fmla="*/ 2147483647 h 354"/>
                  <a:gd name="T46" fmla="*/ 2147483647 w 264"/>
                  <a:gd name="T47" fmla="*/ 2147483647 h 354"/>
                  <a:gd name="T48" fmla="*/ 2147483647 w 264"/>
                  <a:gd name="T49" fmla="*/ 2147483647 h 354"/>
                  <a:gd name="T50" fmla="*/ 2147483647 w 264"/>
                  <a:gd name="T51" fmla="*/ 2147483647 h 354"/>
                  <a:gd name="T52" fmla="*/ 2147483647 w 264"/>
                  <a:gd name="T53" fmla="*/ 2147483647 h 354"/>
                  <a:gd name="T54" fmla="*/ 2147483647 w 264"/>
                  <a:gd name="T55" fmla="*/ 2147483647 h 354"/>
                  <a:gd name="T56" fmla="*/ 2147483647 w 264"/>
                  <a:gd name="T57" fmla="*/ 2147483647 h 354"/>
                  <a:gd name="T58" fmla="*/ 2147483647 w 264"/>
                  <a:gd name="T59" fmla="*/ 2147483647 h 354"/>
                  <a:gd name="T60" fmla="*/ 2147483647 w 264"/>
                  <a:gd name="T61" fmla="*/ 2147483647 h 354"/>
                  <a:gd name="T62" fmla="*/ 2147483647 w 264"/>
                  <a:gd name="T63" fmla="*/ 2147483647 h 354"/>
                  <a:gd name="T64" fmla="*/ 2147483647 w 264"/>
                  <a:gd name="T65" fmla="*/ 2147483647 h 354"/>
                  <a:gd name="T66" fmla="*/ 2147483647 w 264"/>
                  <a:gd name="T67" fmla="*/ 2147483647 h 354"/>
                  <a:gd name="T68" fmla="*/ 2147483647 w 264"/>
                  <a:gd name="T69" fmla="*/ 2147483647 h 354"/>
                  <a:gd name="T70" fmla="*/ 2147483647 w 264"/>
                  <a:gd name="T71" fmla="*/ 2147483647 h 354"/>
                  <a:gd name="T72" fmla="*/ 2147483647 w 264"/>
                  <a:gd name="T73" fmla="*/ 2147483647 h 354"/>
                  <a:gd name="T74" fmla="*/ 2147483647 w 264"/>
                  <a:gd name="T75" fmla="*/ 2147483647 h 354"/>
                  <a:gd name="T76" fmla="*/ 2147483647 w 264"/>
                  <a:gd name="T77" fmla="*/ 2147483647 h 354"/>
                  <a:gd name="T78" fmla="*/ 2147483647 w 264"/>
                  <a:gd name="T79" fmla="*/ 2147483647 h 354"/>
                  <a:gd name="T80" fmla="*/ 2147483647 w 264"/>
                  <a:gd name="T81" fmla="*/ 2147483647 h 354"/>
                  <a:gd name="T82" fmla="*/ 2147483647 w 264"/>
                  <a:gd name="T83" fmla="*/ 2147483647 h 354"/>
                  <a:gd name="T84" fmla="*/ 2147483647 w 264"/>
                  <a:gd name="T85" fmla="*/ 2147483647 h 354"/>
                  <a:gd name="T86" fmla="*/ 2147483647 w 264"/>
                  <a:gd name="T87" fmla="*/ 2147483647 h 354"/>
                  <a:gd name="T88" fmla="*/ 2147483647 w 264"/>
                  <a:gd name="T89" fmla="*/ 2147483647 h 354"/>
                  <a:gd name="T90" fmla="*/ 2147483647 w 264"/>
                  <a:gd name="T91" fmla="*/ 0 h 354"/>
                  <a:gd name="T92" fmla="*/ 2147483647 w 264"/>
                  <a:gd name="T93" fmla="*/ 2147483647 h 354"/>
                  <a:gd name="T94" fmla="*/ 2147483647 w 264"/>
                  <a:gd name="T95" fmla="*/ 2147483647 h 354"/>
                  <a:gd name="T96" fmla="*/ 2147483647 w 264"/>
                  <a:gd name="T97" fmla="*/ 2147483647 h 354"/>
                  <a:gd name="T98" fmla="*/ 2147483647 w 264"/>
                  <a:gd name="T99" fmla="*/ 2147483647 h 354"/>
                  <a:gd name="T100" fmla="*/ 2147483647 w 264"/>
                  <a:gd name="T101" fmla="*/ 2147483647 h 354"/>
                  <a:gd name="T102" fmla="*/ 2147483647 w 264"/>
                  <a:gd name="T103" fmla="*/ 2147483647 h 354"/>
                  <a:gd name="T104" fmla="*/ 2147483647 w 264"/>
                  <a:gd name="T105" fmla="*/ 2147483647 h 354"/>
                  <a:gd name="T106" fmla="*/ 2147483647 w 264"/>
                  <a:gd name="T107" fmla="*/ 2147483647 h 354"/>
                  <a:gd name="T108" fmla="*/ 2147483647 w 264"/>
                  <a:gd name="T109" fmla="*/ 2147483647 h 354"/>
                  <a:gd name="T110" fmla="*/ 0 w 264"/>
                  <a:gd name="T111" fmla="*/ 2147483647 h 354"/>
                  <a:gd name="T112" fmla="*/ 2147483647 w 264"/>
                  <a:gd name="T113" fmla="*/ 2147483647 h 354"/>
                  <a:gd name="T114" fmla="*/ 2147483647 w 264"/>
                  <a:gd name="T115" fmla="*/ 2147483647 h 354"/>
                  <a:gd name="T116" fmla="*/ 2147483647 w 264"/>
                  <a:gd name="T117" fmla="*/ 2147483647 h 3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64"/>
                  <a:gd name="T178" fmla="*/ 0 h 354"/>
                  <a:gd name="T179" fmla="*/ 264 w 264"/>
                  <a:gd name="T180" fmla="*/ 354 h 3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64" h="354">
                    <a:moveTo>
                      <a:pt x="18" y="220"/>
                    </a:moveTo>
                    <a:lnTo>
                      <a:pt x="20" y="220"/>
                    </a:lnTo>
                    <a:lnTo>
                      <a:pt x="20" y="226"/>
                    </a:lnTo>
                    <a:lnTo>
                      <a:pt x="24" y="232"/>
                    </a:lnTo>
                    <a:lnTo>
                      <a:pt x="26" y="240"/>
                    </a:lnTo>
                    <a:lnTo>
                      <a:pt x="28" y="248"/>
                    </a:lnTo>
                    <a:lnTo>
                      <a:pt x="28" y="260"/>
                    </a:lnTo>
                    <a:lnTo>
                      <a:pt x="40" y="260"/>
                    </a:lnTo>
                    <a:lnTo>
                      <a:pt x="40" y="264"/>
                    </a:lnTo>
                    <a:lnTo>
                      <a:pt x="42" y="266"/>
                    </a:lnTo>
                    <a:lnTo>
                      <a:pt x="46" y="270"/>
                    </a:lnTo>
                    <a:lnTo>
                      <a:pt x="52" y="274"/>
                    </a:lnTo>
                    <a:lnTo>
                      <a:pt x="54" y="276"/>
                    </a:lnTo>
                    <a:lnTo>
                      <a:pt x="54" y="282"/>
                    </a:lnTo>
                    <a:lnTo>
                      <a:pt x="58" y="288"/>
                    </a:lnTo>
                    <a:lnTo>
                      <a:pt x="62" y="290"/>
                    </a:lnTo>
                    <a:lnTo>
                      <a:pt x="70" y="300"/>
                    </a:lnTo>
                    <a:lnTo>
                      <a:pt x="80" y="308"/>
                    </a:lnTo>
                    <a:lnTo>
                      <a:pt x="84" y="312"/>
                    </a:lnTo>
                    <a:lnTo>
                      <a:pt x="88" y="316"/>
                    </a:lnTo>
                    <a:lnTo>
                      <a:pt x="88" y="322"/>
                    </a:lnTo>
                    <a:lnTo>
                      <a:pt x="88" y="326"/>
                    </a:lnTo>
                    <a:lnTo>
                      <a:pt x="90" y="328"/>
                    </a:lnTo>
                    <a:lnTo>
                      <a:pt x="98" y="336"/>
                    </a:lnTo>
                    <a:lnTo>
                      <a:pt x="104" y="338"/>
                    </a:lnTo>
                    <a:lnTo>
                      <a:pt x="112" y="342"/>
                    </a:lnTo>
                    <a:lnTo>
                      <a:pt x="112" y="338"/>
                    </a:lnTo>
                    <a:lnTo>
                      <a:pt x="116" y="338"/>
                    </a:lnTo>
                    <a:lnTo>
                      <a:pt x="120" y="342"/>
                    </a:lnTo>
                    <a:lnTo>
                      <a:pt x="124" y="338"/>
                    </a:lnTo>
                    <a:lnTo>
                      <a:pt x="132" y="338"/>
                    </a:lnTo>
                    <a:lnTo>
                      <a:pt x="134" y="342"/>
                    </a:lnTo>
                    <a:lnTo>
                      <a:pt x="136" y="346"/>
                    </a:lnTo>
                    <a:lnTo>
                      <a:pt x="146" y="354"/>
                    </a:lnTo>
                    <a:lnTo>
                      <a:pt x="150" y="352"/>
                    </a:lnTo>
                    <a:lnTo>
                      <a:pt x="156" y="350"/>
                    </a:lnTo>
                    <a:lnTo>
                      <a:pt x="178" y="350"/>
                    </a:lnTo>
                    <a:lnTo>
                      <a:pt x="186" y="350"/>
                    </a:lnTo>
                    <a:lnTo>
                      <a:pt x="192" y="346"/>
                    </a:lnTo>
                    <a:lnTo>
                      <a:pt x="198" y="342"/>
                    </a:lnTo>
                    <a:lnTo>
                      <a:pt x="202" y="338"/>
                    </a:lnTo>
                    <a:lnTo>
                      <a:pt x="228" y="338"/>
                    </a:lnTo>
                    <a:lnTo>
                      <a:pt x="224" y="330"/>
                    </a:lnTo>
                    <a:lnTo>
                      <a:pt x="220" y="324"/>
                    </a:lnTo>
                    <a:lnTo>
                      <a:pt x="216" y="318"/>
                    </a:lnTo>
                    <a:lnTo>
                      <a:pt x="212" y="314"/>
                    </a:lnTo>
                    <a:lnTo>
                      <a:pt x="210" y="300"/>
                    </a:lnTo>
                    <a:lnTo>
                      <a:pt x="206" y="296"/>
                    </a:lnTo>
                    <a:lnTo>
                      <a:pt x="204" y="292"/>
                    </a:lnTo>
                    <a:lnTo>
                      <a:pt x="190" y="284"/>
                    </a:lnTo>
                    <a:lnTo>
                      <a:pt x="184" y="278"/>
                    </a:lnTo>
                    <a:lnTo>
                      <a:pt x="180" y="274"/>
                    </a:lnTo>
                    <a:lnTo>
                      <a:pt x="180" y="272"/>
                    </a:lnTo>
                    <a:lnTo>
                      <a:pt x="182" y="270"/>
                    </a:lnTo>
                    <a:lnTo>
                      <a:pt x="186" y="268"/>
                    </a:lnTo>
                    <a:lnTo>
                      <a:pt x="192" y="266"/>
                    </a:lnTo>
                    <a:lnTo>
                      <a:pt x="196" y="262"/>
                    </a:lnTo>
                    <a:lnTo>
                      <a:pt x="198" y="252"/>
                    </a:lnTo>
                    <a:lnTo>
                      <a:pt x="198" y="244"/>
                    </a:lnTo>
                    <a:lnTo>
                      <a:pt x="198" y="234"/>
                    </a:lnTo>
                    <a:lnTo>
                      <a:pt x="200" y="226"/>
                    </a:lnTo>
                    <a:lnTo>
                      <a:pt x="204" y="224"/>
                    </a:lnTo>
                    <a:lnTo>
                      <a:pt x="210" y="222"/>
                    </a:lnTo>
                    <a:lnTo>
                      <a:pt x="212" y="212"/>
                    </a:lnTo>
                    <a:lnTo>
                      <a:pt x="214" y="204"/>
                    </a:lnTo>
                    <a:lnTo>
                      <a:pt x="222" y="190"/>
                    </a:lnTo>
                    <a:lnTo>
                      <a:pt x="232" y="178"/>
                    </a:lnTo>
                    <a:lnTo>
                      <a:pt x="232" y="170"/>
                    </a:lnTo>
                    <a:lnTo>
                      <a:pt x="232" y="162"/>
                    </a:lnTo>
                    <a:lnTo>
                      <a:pt x="232" y="138"/>
                    </a:lnTo>
                    <a:lnTo>
                      <a:pt x="234" y="134"/>
                    </a:lnTo>
                    <a:lnTo>
                      <a:pt x="236" y="126"/>
                    </a:lnTo>
                    <a:lnTo>
                      <a:pt x="238" y="120"/>
                    </a:lnTo>
                    <a:lnTo>
                      <a:pt x="238" y="108"/>
                    </a:lnTo>
                    <a:lnTo>
                      <a:pt x="246" y="106"/>
                    </a:lnTo>
                    <a:lnTo>
                      <a:pt x="254" y="102"/>
                    </a:lnTo>
                    <a:lnTo>
                      <a:pt x="260" y="96"/>
                    </a:lnTo>
                    <a:lnTo>
                      <a:pt x="264" y="92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4" y="80"/>
                    </a:lnTo>
                    <a:lnTo>
                      <a:pt x="250" y="76"/>
                    </a:lnTo>
                    <a:lnTo>
                      <a:pt x="246" y="68"/>
                    </a:lnTo>
                    <a:lnTo>
                      <a:pt x="242" y="58"/>
                    </a:lnTo>
                    <a:lnTo>
                      <a:pt x="238" y="38"/>
                    </a:lnTo>
                    <a:lnTo>
                      <a:pt x="236" y="28"/>
                    </a:lnTo>
                    <a:lnTo>
                      <a:pt x="232" y="18"/>
                    </a:lnTo>
                    <a:lnTo>
                      <a:pt x="230" y="12"/>
                    </a:lnTo>
                    <a:lnTo>
                      <a:pt x="222" y="8"/>
                    </a:lnTo>
                    <a:lnTo>
                      <a:pt x="216" y="4"/>
                    </a:lnTo>
                    <a:lnTo>
                      <a:pt x="212" y="0"/>
                    </a:lnTo>
                    <a:lnTo>
                      <a:pt x="206" y="0"/>
                    </a:lnTo>
                    <a:lnTo>
                      <a:pt x="204" y="4"/>
                    </a:lnTo>
                    <a:lnTo>
                      <a:pt x="194" y="10"/>
                    </a:lnTo>
                    <a:lnTo>
                      <a:pt x="188" y="16"/>
                    </a:lnTo>
                    <a:lnTo>
                      <a:pt x="178" y="22"/>
                    </a:lnTo>
                    <a:lnTo>
                      <a:pt x="174" y="16"/>
                    </a:lnTo>
                    <a:lnTo>
                      <a:pt x="44" y="16"/>
                    </a:lnTo>
                    <a:lnTo>
                      <a:pt x="44" y="54"/>
                    </a:lnTo>
                    <a:lnTo>
                      <a:pt x="32" y="54"/>
                    </a:lnTo>
                    <a:lnTo>
                      <a:pt x="28" y="62"/>
                    </a:lnTo>
                    <a:lnTo>
                      <a:pt x="34" y="130"/>
                    </a:lnTo>
                    <a:lnTo>
                      <a:pt x="24" y="132"/>
                    </a:lnTo>
                    <a:lnTo>
                      <a:pt x="18" y="136"/>
                    </a:lnTo>
                    <a:lnTo>
                      <a:pt x="14" y="142"/>
                    </a:lnTo>
                    <a:lnTo>
                      <a:pt x="12" y="150"/>
                    </a:lnTo>
                    <a:lnTo>
                      <a:pt x="8" y="156"/>
                    </a:lnTo>
                    <a:lnTo>
                      <a:pt x="6" y="164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4"/>
                    </a:lnTo>
                    <a:lnTo>
                      <a:pt x="10" y="198"/>
                    </a:lnTo>
                    <a:lnTo>
                      <a:pt x="12" y="206"/>
                    </a:lnTo>
                    <a:lnTo>
                      <a:pt x="14" y="208"/>
                    </a:lnTo>
                    <a:lnTo>
                      <a:pt x="16" y="212"/>
                    </a:lnTo>
                    <a:lnTo>
                      <a:pt x="18" y="218"/>
                    </a:lnTo>
                    <a:lnTo>
                      <a:pt x="18" y="2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0" name="Freeform 104"/>
              <p:cNvSpPr/>
              <p:nvPr/>
            </p:nvSpPr>
            <p:spPr bwMode="auto">
              <a:xfrm>
                <a:off x="5592597" y="4223833"/>
                <a:ext cx="244459" cy="383631"/>
              </a:xfrm>
              <a:custGeom>
                <a:avLst/>
                <a:gdLst>
                  <a:gd name="T0" fmla="*/ 2147483647 w 168"/>
                  <a:gd name="T1" fmla="*/ 2147483647 h 244"/>
                  <a:gd name="T2" fmla="*/ 2147483647 w 168"/>
                  <a:gd name="T3" fmla="*/ 2147483647 h 244"/>
                  <a:gd name="T4" fmla="*/ 2147483647 w 168"/>
                  <a:gd name="T5" fmla="*/ 2147483647 h 244"/>
                  <a:gd name="T6" fmla="*/ 2147483647 w 168"/>
                  <a:gd name="T7" fmla="*/ 2147483647 h 244"/>
                  <a:gd name="T8" fmla="*/ 2147483647 w 168"/>
                  <a:gd name="T9" fmla="*/ 2147483647 h 244"/>
                  <a:gd name="T10" fmla="*/ 2147483647 w 168"/>
                  <a:gd name="T11" fmla="*/ 2147483647 h 244"/>
                  <a:gd name="T12" fmla="*/ 2147483647 w 168"/>
                  <a:gd name="T13" fmla="*/ 2147483647 h 244"/>
                  <a:gd name="T14" fmla="*/ 2147483647 w 168"/>
                  <a:gd name="T15" fmla="*/ 2147483647 h 244"/>
                  <a:gd name="T16" fmla="*/ 2147483647 w 168"/>
                  <a:gd name="T17" fmla="*/ 2147483647 h 244"/>
                  <a:gd name="T18" fmla="*/ 2147483647 w 168"/>
                  <a:gd name="T19" fmla="*/ 2147483647 h 244"/>
                  <a:gd name="T20" fmla="*/ 2147483647 w 168"/>
                  <a:gd name="T21" fmla="*/ 2147483647 h 244"/>
                  <a:gd name="T22" fmla="*/ 2147483647 w 168"/>
                  <a:gd name="T23" fmla="*/ 2147483647 h 244"/>
                  <a:gd name="T24" fmla="*/ 2147483647 w 168"/>
                  <a:gd name="T25" fmla="*/ 2147483647 h 244"/>
                  <a:gd name="T26" fmla="*/ 2147483647 w 168"/>
                  <a:gd name="T27" fmla="*/ 2147483647 h 244"/>
                  <a:gd name="T28" fmla="*/ 2147483647 w 168"/>
                  <a:gd name="T29" fmla="*/ 2147483647 h 244"/>
                  <a:gd name="T30" fmla="*/ 2147483647 w 168"/>
                  <a:gd name="T31" fmla="*/ 2147483647 h 244"/>
                  <a:gd name="T32" fmla="*/ 2147483647 w 168"/>
                  <a:gd name="T33" fmla="*/ 2147483647 h 244"/>
                  <a:gd name="T34" fmla="*/ 2147483647 w 168"/>
                  <a:gd name="T35" fmla="*/ 2147483647 h 244"/>
                  <a:gd name="T36" fmla="*/ 2147483647 w 168"/>
                  <a:gd name="T37" fmla="*/ 2147483647 h 244"/>
                  <a:gd name="T38" fmla="*/ 2147483647 w 168"/>
                  <a:gd name="T39" fmla="*/ 2147483647 h 244"/>
                  <a:gd name="T40" fmla="*/ 2147483647 w 168"/>
                  <a:gd name="T41" fmla="*/ 2147483647 h 244"/>
                  <a:gd name="T42" fmla="*/ 2147483647 w 168"/>
                  <a:gd name="T43" fmla="*/ 2147483647 h 244"/>
                  <a:gd name="T44" fmla="*/ 2147483647 w 168"/>
                  <a:gd name="T45" fmla="*/ 2147483647 h 244"/>
                  <a:gd name="T46" fmla="*/ 2147483647 w 168"/>
                  <a:gd name="T47" fmla="*/ 2147483647 h 244"/>
                  <a:gd name="T48" fmla="*/ 2147483647 w 168"/>
                  <a:gd name="T49" fmla="*/ 2147483647 h 244"/>
                  <a:gd name="T50" fmla="*/ 2147483647 w 168"/>
                  <a:gd name="T51" fmla="*/ 2147483647 h 244"/>
                  <a:gd name="T52" fmla="*/ 2147483647 w 168"/>
                  <a:gd name="T53" fmla="*/ 2147483647 h 244"/>
                  <a:gd name="T54" fmla="*/ 2147483647 w 168"/>
                  <a:gd name="T55" fmla="*/ 2147483647 h 244"/>
                  <a:gd name="T56" fmla="*/ 2147483647 w 168"/>
                  <a:gd name="T57" fmla="*/ 2147483647 h 244"/>
                  <a:gd name="T58" fmla="*/ 2147483647 w 168"/>
                  <a:gd name="T59" fmla="*/ 2147483647 h 244"/>
                  <a:gd name="T60" fmla="*/ 2147483647 w 168"/>
                  <a:gd name="T61" fmla="*/ 2147483647 h 244"/>
                  <a:gd name="T62" fmla="*/ 2147483647 w 168"/>
                  <a:gd name="T63" fmla="*/ 2147483647 h 244"/>
                  <a:gd name="T64" fmla="*/ 0 w 168"/>
                  <a:gd name="T65" fmla="*/ 2147483647 h 244"/>
                  <a:gd name="T66" fmla="*/ 2147483647 w 168"/>
                  <a:gd name="T67" fmla="*/ 2147483647 h 244"/>
                  <a:gd name="T68" fmla="*/ 2147483647 w 168"/>
                  <a:gd name="T69" fmla="*/ 2147483647 h 24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68"/>
                  <a:gd name="T106" fmla="*/ 0 h 244"/>
                  <a:gd name="T107" fmla="*/ 168 w 168"/>
                  <a:gd name="T108" fmla="*/ 244 h 24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68" h="244">
                    <a:moveTo>
                      <a:pt x="18" y="146"/>
                    </a:moveTo>
                    <a:lnTo>
                      <a:pt x="24" y="142"/>
                    </a:lnTo>
                    <a:lnTo>
                      <a:pt x="32" y="138"/>
                    </a:lnTo>
                    <a:lnTo>
                      <a:pt x="38" y="134"/>
                    </a:lnTo>
                    <a:lnTo>
                      <a:pt x="44" y="130"/>
                    </a:lnTo>
                    <a:lnTo>
                      <a:pt x="50" y="128"/>
                    </a:lnTo>
                    <a:lnTo>
                      <a:pt x="56" y="128"/>
                    </a:lnTo>
                    <a:lnTo>
                      <a:pt x="60" y="130"/>
                    </a:lnTo>
                    <a:lnTo>
                      <a:pt x="64" y="128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4"/>
                    </a:lnTo>
                    <a:lnTo>
                      <a:pt x="90" y="94"/>
                    </a:lnTo>
                    <a:lnTo>
                      <a:pt x="100" y="86"/>
                    </a:lnTo>
                    <a:lnTo>
                      <a:pt x="106" y="74"/>
                    </a:lnTo>
                    <a:lnTo>
                      <a:pt x="92" y="72"/>
                    </a:lnTo>
                    <a:lnTo>
                      <a:pt x="80" y="70"/>
                    </a:lnTo>
                    <a:lnTo>
                      <a:pt x="66" y="64"/>
                    </a:lnTo>
                    <a:lnTo>
                      <a:pt x="54" y="60"/>
                    </a:lnTo>
                    <a:lnTo>
                      <a:pt x="44" y="52"/>
                    </a:lnTo>
                    <a:lnTo>
                      <a:pt x="34" y="44"/>
                    </a:lnTo>
                    <a:lnTo>
                      <a:pt x="30" y="32"/>
                    </a:lnTo>
                    <a:lnTo>
                      <a:pt x="28" y="24"/>
                    </a:lnTo>
                    <a:lnTo>
                      <a:pt x="28" y="16"/>
                    </a:lnTo>
                    <a:lnTo>
                      <a:pt x="38" y="6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42" y="20"/>
                    </a:lnTo>
                    <a:lnTo>
                      <a:pt x="48" y="24"/>
                    </a:lnTo>
                    <a:lnTo>
                      <a:pt x="52" y="28"/>
                    </a:lnTo>
                    <a:lnTo>
                      <a:pt x="58" y="28"/>
                    </a:lnTo>
                    <a:lnTo>
                      <a:pt x="62" y="28"/>
                    </a:lnTo>
                    <a:lnTo>
                      <a:pt x="66" y="24"/>
                    </a:lnTo>
                    <a:lnTo>
                      <a:pt x="70" y="20"/>
                    </a:lnTo>
                    <a:lnTo>
                      <a:pt x="74" y="20"/>
                    </a:lnTo>
                    <a:lnTo>
                      <a:pt x="86" y="20"/>
                    </a:lnTo>
                    <a:lnTo>
                      <a:pt x="96" y="18"/>
                    </a:lnTo>
                    <a:lnTo>
                      <a:pt x="106" y="16"/>
                    </a:lnTo>
                    <a:lnTo>
                      <a:pt x="118" y="12"/>
                    </a:lnTo>
                    <a:lnTo>
                      <a:pt x="132" y="12"/>
                    </a:lnTo>
                    <a:lnTo>
                      <a:pt x="136" y="12"/>
                    </a:lnTo>
                    <a:lnTo>
                      <a:pt x="140" y="10"/>
                    </a:lnTo>
                    <a:lnTo>
                      <a:pt x="144" y="6"/>
                    </a:lnTo>
                    <a:lnTo>
                      <a:pt x="148" y="2"/>
                    </a:lnTo>
                    <a:lnTo>
                      <a:pt x="152" y="2"/>
                    </a:lnTo>
                    <a:lnTo>
                      <a:pt x="156" y="0"/>
                    </a:lnTo>
                    <a:lnTo>
                      <a:pt x="162" y="2"/>
                    </a:lnTo>
                    <a:lnTo>
                      <a:pt x="168" y="2"/>
                    </a:lnTo>
                    <a:lnTo>
                      <a:pt x="164" y="6"/>
                    </a:lnTo>
                    <a:lnTo>
                      <a:pt x="162" y="14"/>
                    </a:lnTo>
                    <a:lnTo>
                      <a:pt x="162" y="26"/>
                    </a:lnTo>
                    <a:lnTo>
                      <a:pt x="160" y="36"/>
                    </a:lnTo>
                    <a:lnTo>
                      <a:pt x="154" y="50"/>
                    </a:lnTo>
                    <a:lnTo>
                      <a:pt x="144" y="76"/>
                    </a:lnTo>
                    <a:lnTo>
                      <a:pt x="126" y="112"/>
                    </a:lnTo>
                    <a:lnTo>
                      <a:pt x="106" y="142"/>
                    </a:lnTo>
                    <a:lnTo>
                      <a:pt x="96" y="156"/>
                    </a:lnTo>
                    <a:lnTo>
                      <a:pt x="84" y="170"/>
                    </a:lnTo>
                    <a:lnTo>
                      <a:pt x="70" y="182"/>
                    </a:lnTo>
                    <a:lnTo>
                      <a:pt x="56" y="196"/>
                    </a:lnTo>
                    <a:lnTo>
                      <a:pt x="40" y="208"/>
                    </a:lnTo>
                    <a:lnTo>
                      <a:pt x="32" y="218"/>
                    </a:lnTo>
                    <a:lnTo>
                      <a:pt x="10" y="244"/>
                    </a:lnTo>
                    <a:lnTo>
                      <a:pt x="4" y="240"/>
                    </a:lnTo>
                    <a:lnTo>
                      <a:pt x="0" y="236"/>
                    </a:lnTo>
                    <a:lnTo>
                      <a:pt x="0" y="170"/>
                    </a:lnTo>
                    <a:lnTo>
                      <a:pt x="8" y="152"/>
                    </a:lnTo>
                    <a:lnTo>
                      <a:pt x="14" y="148"/>
                    </a:lnTo>
                    <a:lnTo>
                      <a:pt x="18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1" name="Freeform 105"/>
              <p:cNvSpPr/>
              <p:nvPr/>
            </p:nvSpPr>
            <p:spPr bwMode="auto">
              <a:xfrm>
                <a:off x="4849994" y="4503924"/>
                <a:ext cx="42665" cy="38495"/>
              </a:xfrm>
              <a:custGeom>
                <a:avLst/>
                <a:gdLst>
                  <a:gd name="T0" fmla="*/ 2147483647 w 28"/>
                  <a:gd name="T1" fmla="*/ 2147483647 h 24"/>
                  <a:gd name="T2" fmla="*/ 2147483647 w 28"/>
                  <a:gd name="T3" fmla="*/ 2147483647 h 24"/>
                  <a:gd name="T4" fmla="*/ 2147483647 w 28"/>
                  <a:gd name="T5" fmla="*/ 2147483647 h 24"/>
                  <a:gd name="T6" fmla="*/ 0 w 28"/>
                  <a:gd name="T7" fmla="*/ 2147483647 h 24"/>
                  <a:gd name="T8" fmla="*/ 2147483647 w 28"/>
                  <a:gd name="T9" fmla="*/ 2147483647 h 24"/>
                  <a:gd name="T10" fmla="*/ 2147483647 w 28"/>
                  <a:gd name="T11" fmla="*/ 2147483647 h 24"/>
                  <a:gd name="T12" fmla="*/ 2147483647 w 28"/>
                  <a:gd name="T13" fmla="*/ 0 h 24"/>
                  <a:gd name="T14" fmla="*/ 2147483647 w 28"/>
                  <a:gd name="T15" fmla="*/ 2147483647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"/>
                  <a:gd name="T25" fmla="*/ 0 h 24"/>
                  <a:gd name="T26" fmla="*/ 28 w 28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" h="24">
                    <a:moveTo>
                      <a:pt x="28" y="24"/>
                    </a:moveTo>
                    <a:lnTo>
                      <a:pt x="18" y="24"/>
                    </a:lnTo>
                    <a:lnTo>
                      <a:pt x="12" y="24"/>
                    </a:lnTo>
                    <a:lnTo>
                      <a:pt x="0" y="22"/>
                    </a:lnTo>
                    <a:lnTo>
                      <a:pt x="6" y="2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2" name="Freeform 106"/>
              <p:cNvSpPr/>
              <p:nvPr/>
            </p:nvSpPr>
            <p:spPr bwMode="auto">
              <a:xfrm>
                <a:off x="5623730" y="4916758"/>
                <a:ext cx="181038" cy="394250"/>
              </a:xfrm>
              <a:custGeom>
                <a:avLst/>
                <a:gdLst>
                  <a:gd name="T0" fmla="*/ 2147483647 w 124"/>
                  <a:gd name="T1" fmla="*/ 2147483647 h 250"/>
                  <a:gd name="T2" fmla="*/ 2147483647 w 124"/>
                  <a:gd name="T3" fmla="*/ 2147483647 h 250"/>
                  <a:gd name="T4" fmla="*/ 2147483647 w 124"/>
                  <a:gd name="T5" fmla="*/ 2147483647 h 250"/>
                  <a:gd name="T6" fmla="*/ 2147483647 w 124"/>
                  <a:gd name="T7" fmla="*/ 2147483647 h 250"/>
                  <a:gd name="T8" fmla="*/ 2147483647 w 124"/>
                  <a:gd name="T9" fmla="*/ 2147483647 h 250"/>
                  <a:gd name="T10" fmla="*/ 2147483647 w 124"/>
                  <a:gd name="T11" fmla="*/ 2147483647 h 250"/>
                  <a:gd name="T12" fmla="*/ 2147483647 w 124"/>
                  <a:gd name="T13" fmla="*/ 2147483647 h 250"/>
                  <a:gd name="T14" fmla="*/ 2147483647 w 124"/>
                  <a:gd name="T15" fmla="*/ 2147483647 h 250"/>
                  <a:gd name="T16" fmla="*/ 2147483647 w 124"/>
                  <a:gd name="T17" fmla="*/ 2147483647 h 250"/>
                  <a:gd name="T18" fmla="*/ 2147483647 w 124"/>
                  <a:gd name="T19" fmla="*/ 0 h 250"/>
                  <a:gd name="T20" fmla="*/ 2147483647 w 124"/>
                  <a:gd name="T21" fmla="*/ 2147483647 h 250"/>
                  <a:gd name="T22" fmla="*/ 2147483647 w 124"/>
                  <a:gd name="T23" fmla="*/ 2147483647 h 250"/>
                  <a:gd name="T24" fmla="*/ 2147483647 w 124"/>
                  <a:gd name="T25" fmla="*/ 2147483647 h 250"/>
                  <a:gd name="T26" fmla="*/ 2147483647 w 124"/>
                  <a:gd name="T27" fmla="*/ 2147483647 h 250"/>
                  <a:gd name="T28" fmla="*/ 2147483647 w 124"/>
                  <a:gd name="T29" fmla="*/ 2147483647 h 250"/>
                  <a:gd name="T30" fmla="*/ 2147483647 w 124"/>
                  <a:gd name="T31" fmla="*/ 2147483647 h 250"/>
                  <a:gd name="T32" fmla="*/ 2147483647 w 124"/>
                  <a:gd name="T33" fmla="*/ 2147483647 h 250"/>
                  <a:gd name="T34" fmla="*/ 2147483647 w 124"/>
                  <a:gd name="T35" fmla="*/ 2147483647 h 250"/>
                  <a:gd name="T36" fmla="*/ 2147483647 w 124"/>
                  <a:gd name="T37" fmla="*/ 2147483647 h 250"/>
                  <a:gd name="T38" fmla="*/ 2147483647 w 124"/>
                  <a:gd name="T39" fmla="*/ 2147483647 h 250"/>
                  <a:gd name="T40" fmla="*/ 2147483647 w 124"/>
                  <a:gd name="T41" fmla="*/ 2147483647 h 250"/>
                  <a:gd name="T42" fmla="*/ 2147483647 w 124"/>
                  <a:gd name="T43" fmla="*/ 2147483647 h 250"/>
                  <a:gd name="T44" fmla="*/ 2147483647 w 124"/>
                  <a:gd name="T45" fmla="*/ 2147483647 h 250"/>
                  <a:gd name="T46" fmla="*/ 2147483647 w 124"/>
                  <a:gd name="T47" fmla="*/ 2147483647 h 250"/>
                  <a:gd name="T48" fmla="*/ 2147483647 w 124"/>
                  <a:gd name="T49" fmla="*/ 2147483647 h 250"/>
                  <a:gd name="T50" fmla="*/ 2147483647 w 124"/>
                  <a:gd name="T51" fmla="*/ 2147483647 h 250"/>
                  <a:gd name="T52" fmla="*/ 2147483647 w 124"/>
                  <a:gd name="T53" fmla="*/ 2147483647 h 250"/>
                  <a:gd name="T54" fmla="*/ 2147483647 w 124"/>
                  <a:gd name="T55" fmla="*/ 2147483647 h 250"/>
                  <a:gd name="T56" fmla="*/ 0 w 124"/>
                  <a:gd name="T57" fmla="*/ 2147483647 h 250"/>
                  <a:gd name="T58" fmla="*/ 2147483647 w 124"/>
                  <a:gd name="T59" fmla="*/ 2147483647 h 250"/>
                  <a:gd name="T60" fmla="*/ 2147483647 w 124"/>
                  <a:gd name="T61" fmla="*/ 2147483647 h 250"/>
                  <a:gd name="T62" fmla="*/ 2147483647 w 124"/>
                  <a:gd name="T63" fmla="*/ 2147483647 h 250"/>
                  <a:gd name="T64" fmla="*/ 2147483647 w 124"/>
                  <a:gd name="T65" fmla="*/ 2147483647 h 250"/>
                  <a:gd name="T66" fmla="*/ 2147483647 w 124"/>
                  <a:gd name="T67" fmla="*/ 2147483647 h 250"/>
                  <a:gd name="T68" fmla="*/ 2147483647 w 124"/>
                  <a:gd name="T69" fmla="*/ 2147483647 h 25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24"/>
                  <a:gd name="T106" fmla="*/ 0 h 250"/>
                  <a:gd name="T107" fmla="*/ 124 w 124"/>
                  <a:gd name="T108" fmla="*/ 250 h 25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24" h="250">
                    <a:moveTo>
                      <a:pt x="26" y="84"/>
                    </a:moveTo>
                    <a:lnTo>
                      <a:pt x="30" y="84"/>
                    </a:lnTo>
                    <a:lnTo>
                      <a:pt x="32" y="82"/>
                    </a:lnTo>
                    <a:lnTo>
                      <a:pt x="38" y="76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6" y="68"/>
                    </a:lnTo>
                    <a:lnTo>
                      <a:pt x="62" y="66"/>
                    </a:lnTo>
                    <a:lnTo>
                      <a:pt x="64" y="64"/>
                    </a:lnTo>
                    <a:lnTo>
                      <a:pt x="74" y="56"/>
                    </a:lnTo>
                    <a:lnTo>
                      <a:pt x="88" y="32"/>
                    </a:lnTo>
                    <a:lnTo>
                      <a:pt x="90" y="30"/>
                    </a:lnTo>
                    <a:lnTo>
                      <a:pt x="92" y="28"/>
                    </a:lnTo>
                    <a:lnTo>
                      <a:pt x="96" y="26"/>
                    </a:lnTo>
                    <a:lnTo>
                      <a:pt x="100" y="26"/>
                    </a:lnTo>
                    <a:lnTo>
                      <a:pt x="104" y="18"/>
                    </a:lnTo>
                    <a:lnTo>
                      <a:pt x="104" y="12"/>
                    </a:lnTo>
                    <a:lnTo>
                      <a:pt x="106" y="6"/>
                    </a:lnTo>
                    <a:lnTo>
                      <a:pt x="110" y="0"/>
                    </a:lnTo>
                    <a:lnTo>
                      <a:pt x="110" y="8"/>
                    </a:lnTo>
                    <a:lnTo>
                      <a:pt x="112" y="16"/>
                    </a:lnTo>
                    <a:lnTo>
                      <a:pt x="118" y="32"/>
                    </a:lnTo>
                    <a:lnTo>
                      <a:pt x="122" y="52"/>
                    </a:lnTo>
                    <a:lnTo>
                      <a:pt x="124" y="58"/>
                    </a:lnTo>
                    <a:lnTo>
                      <a:pt x="124" y="68"/>
                    </a:lnTo>
                    <a:lnTo>
                      <a:pt x="122" y="72"/>
                    </a:lnTo>
                    <a:lnTo>
                      <a:pt x="120" y="74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6" y="64"/>
                    </a:lnTo>
                    <a:lnTo>
                      <a:pt x="112" y="68"/>
                    </a:lnTo>
                    <a:lnTo>
                      <a:pt x="110" y="70"/>
                    </a:lnTo>
                    <a:lnTo>
                      <a:pt x="110" y="78"/>
                    </a:lnTo>
                    <a:lnTo>
                      <a:pt x="110" y="82"/>
                    </a:lnTo>
                    <a:lnTo>
                      <a:pt x="112" y="86"/>
                    </a:lnTo>
                    <a:lnTo>
                      <a:pt x="114" y="86"/>
                    </a:lnTo>
                    <a:lnTo>
                      <a:pt x="114" y="90"/>
                    </a:lnTo>
                    <a:lnTo>
                      <a:pt x="112" y="96"/>
                    </a:lnTo>
                    <a:lnTo>
                      <a:pt x="106" y="106"/>
                    </a:lnTo>
                    <a:lnTo>
                      <a:pt x="98" y="118"/>
                    </a:lnTo>
                    <a:lnTo>
                      <a:pt x="82" y="162"/>
                    </a:lnTo>
                    <a:lnTo>
                      <a:pt x="74" y="182"/>
                    </a:lnTo>
                    <a:lnTo>
                      <a:pt x="70" y="206"/>
                    </a:lnTo>
                    <a:lnTo>
                      <a:pt x="66" y="216"/>
                    </a:lnTo>
                    <a:lnTo>
                      <a:pt x="64" y="222"/>
                    </a:lnTo>
                    <a:lnTo>
                      <a:pt x="60" y="230"/>
                    </a:lnTo>
                    <a:lnTo>
                      <a:pt x="58" y="240"/>
                    </a:lnTo>
                    <a:lnTo>
                      <a:pt x="48" y="242"/>
                    </a:lnTo>
                    <a:lnTo>
                      <a:pt x="42" y="246"/>
                    </a:lnTo>
                    <a:lnTo>
                      <a:pt x="38" y="250"/>
                    </a:lnTo>
                    <a:lnTo>
                      <a:pt x="28" y="250"/>
                    </a:lnTo>
                    <a:lnTo>
                      <a:pt x="20" y="250"/>
                    </a:lnTo>
                    <a:lnTo>
                      <a:pt x="14" y="244"/>
                    </a:lnTo>
                    <a:lnTo>
                      <a:pt x="10" y="238"/>
                    </a:lnTo>
                    <a:lnTo>
                      <a:pt x="8" y="228"/>
                    </a:lnTo>
                    <a:lnTo>
                      <a:pt x="2" y="210"/>
                    </a:lnTo>
                    <a:lnTo>
                      <a:pt x="0" y="192"/>
                    </a:lnTo>
                    <a:lnTo>
                      <a:pt x="2" y="182"/>
                    </a:lnTo>
                    <a:lnTo>
                      <a:pt x="6" y="174"/>
                    </a:lnTo>
                    <a:lnTo>
                      <a:pt x="10" y="168"/>
                    </a:lnTo>
                    <a:lnTo>
                      <a:pt x="12" y="164"/>
                    </a:lnTo>
                    <a:lnTo>
                      <a:pt x="22" y="152"/>
                    </a:lnTo>
                    <a:lnTo>
                      <a:pt x="24" y="144"/>
                    </a:lnTo>
                    <a:lnTo>
                      <a:pt x="26" y="136"/>
                    </a:lnTo>
                    <a:lnTo>
                      <a:pt x="24" y="128"/>
                    </a:lnTo>
                    <a:lnTo>
                      <a:pt x="20" y="120"/>
                    </a:lnTo>
                    <a:lnTo>
                      <a:pt x="18" y="114"/>
                    </a:lnTo>
                    <a:lnTo>
                      <a:pt x="16" y="108"/>
                    </a:lnTo>
                    <a:lnTo>
                      <a:pt x="26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3" name="Freeform 107"/>
              <p:cNvSpPr/>
              <p:nvPr/>
            </p:nvSpPr>
            <p:spPr bwMode="auto">
              <a:xfrm>
                <a:off x="5185549" y="3653033"/>
                <a:ext cx="265215" cy="289383"/>
              </a:xfrm>
              <a:custGeom>
                <a:avLst/>
                <a:gdLst>
                  <a:gd name="T0" fmla="*/ 2147483647 w 182"/>
                  <a:gd name="T1" fmla="*/ 2147483647 h 182"/>
                  <a:gd name="T2" fmla="*/ 2147483647 w 182"/>
                  <a:gd name="T3" fmla="*/ 2147483647 h 182"/>
                  <a:gd name="T4" fmla="*/ 2147483647 w 182"/>
                  <a:gd name="T5" fmla="*/ 2147483647 h 182"/>
                  <a:gd name="T6" fmla="*/ 2147483647 w 182"/>
                  <a:gd name="T7" fmla="*/ 2147483647 h 182"/>
                  <a:gd name="T8" fmla="*/ 2147483647 w 182"/>
                  <a:gd name="T9" fmla="*/ 2147483647 h 182"/>
                  <a:gd name="T10" fmla="*/ 2147483647 w 182"/>
                  <a:gd name="T11" fmla="*/ 2147483647 h 182"/>
                  <a:gd name="T12" fmla="*/ 0 w 182"/>
                  <a:gd name="T13" fmla="*/ 2147483647 h 182"/>
                  <a:gd name="T14" fmla="*/ 2147483647 w 182"/>
                  <a:gd name="T15" fmla="*/ 2147483647 h 182"/>
                  <a:gd name="T16" fmla="*/ 2147483647 w 182"/>
                  <a:gd name="T17" fmla="*/ 2147483647 h 182"/>
                  <a:gd name="T18" fmla="*/ 0 w 182"/>
                  <a:gd name="T19" fmla="*/ 2147483647 h 182"/>
                  <a:gd name="T20" fmla="*/ 2147483647 w 182"/>
                  <a:gd name="T21" fmla="*/ 0 h 182"/>
                  <a:gd name="T22" fmla="*/ 2147483647 w 182"/>
                  <a:gd name="T23" fmla="*/ 2147483647 h 182"/>
                  <a:gd name="T24" fmla="*/ 2147483647 w 182"/>
                  <a:gd name="T25" fmla="*/ 2147483647 h 182"/>
                  <a:gd name="T26" fmla="*/ 2147483647 w 182"/>
                  <a:gd name="T27" fmla="*/ 2147483647 h 182"/>
                  <a:gd name="T28" fmla="*/ 2147483647 w 182"/>
                  <a:gd name="T29" fmla="*/ 2147483647 h 182"/>
                  <a:gd name="T30" fmla="*/ 2147483647 w 182"/>
                  <a:gd name="T31" fmla="*/ 2147483647 h 182"/>
                  <a:gd name="T32" fmla="*/ 2147483647 w 182"/>
                  <a:gd name="T33" fmla="*/ 2147483647 h 182"/>
                  <a:gd name="T34" fmla="*/ 2147483647 w 182"/>
                  <a:gd name="T35" fmla="*/ 2147483647 h 182"/>
                  <a:gd name="T36" fmla="*/ 2147483647 w 182"/>
                  <a:gd name="T37" fmla="*/ 2147483647 h 182"/>
                  <a:gd name="T38" fmla="*/ 2147483647 w 182"/>
                  <a:gd name="T39" fmla="*/ 2147483647 h 182"/>
                  <a:gd name="T40" fmla="*/ 2147483647 w 182"/>
                  <a:gd name="T41" fmla="*/ 2147483647 h 182"/>
                  <a:gd name="T42" fmla="*/ 2147483647 w 182"/>
                  <a:gd name="T43" fmla="*/ 2147483647 h 182"/>
                  <a:gd name="T44" fmla="*/ 2147483647 w 182"/>
                  <a:gd name="T45" fmla="*/ 2147483647 h 182"/>
                  <a:gd name="T46" fmla="*/ 2147483647 w 182"/>
                  <a:gd name="T47" fmla="*/ 2147483647 h 182"/>
                  <a:gd name="T48" fmla="*/ 2147483647 w 182"/>
                  <a:gd name="T49" fmla="*/ 2147483647 h 182"/>
                  <a:gd name="T50" fmla="*/ 2147483647 w 182"/>
                  <a:gd name="T51" fmla="*/ 2147483647 h 182"/>
                  <a:gd name="T52" fmla="*/ 2147483647 w 182"/>
                  <a:gd name="T53" fmla="*/ 2147483647 h 182"/>
                  <a:gd name="T54" fmla="*/ 2147483647 w 182"/>
                  <a:gd name="T55" fmla="*/ 2147483647 h 182"/>
                  <a:gd name="T56" fmla="*/ 2147483647 w 182"/>
                  <a:gd name="T57" fmla="*/ 2147483647 h 182"/>
                  <a:gd name="T58" fmla="*/ 2147483647 w 182"/>
                  <a:gd name="T59" fmla="*/ 2147483647 h 182"/>
                  <a:gd name="T60" fmla="*/ 2147483647 w 182"/>
                  <a:gd name="T61" fmla="*/ 2147483647 h 182"/>
                  <a:gd name="T62" fmla="*/ 2147483647 w 182"/>
                  <a:gd name="T63" fmla="*/ 2147483647 h 18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2"/>
                  <a:gd name="T97" fmla="*/ 0 h 182"/>
                  <a:gd name="T98" fmla="*/ 182 w 182"/>
                  <a:gd name="T99" fmla="*/ 182 h 18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2" h="182">
                    <a:moveTo>
                      <a:pt x="180" y="160"/>
                    </a:moveTo>
                    <a:lnTo>
                      <a:pt x="174" y="160"/>
                    </a:lnTo>
                    <a:lnTo>
                      <a:pt x="172" y="164"/>
                    </a:lnTo>
                    <a:lnTo>
                      <a:pt x="162" y="170"/>
                    </a:lnTo>
                    <a:lnTo>
                      <a:pt x="156" y="176"/>
                    </a:lnTo>
                    <a:lnTo>
                      <a:pt x="146" y="182"/>
                    </a:lnTo>
                    <a:lnTo>
                      <a:pt x="142" y="176"/>
                    </a:lnTo>
                    <a:lnTo>
                      <a:pt x="12" y="176"/>
                    </a:lnTo>
                    <a:lnTo>
                      <a:pt x="8" y="50"/>
                    </a:lnTo>
                    <a:lnTo>
                      <a:pt x="8" y="44"/>
                    </a:lnTo>
                    <a:lnTo>
                      <a:pt x="4" y="40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36" y="8"/>
                    </a:lnTo>
                    <a:lnTo>
                      <a:pt x="54" y="12"/>
                    </a:lnTo>
                    <a:lnTo>
                      <a:pt x="68" y="14"/>
                    </a:lnTo>
                    <a:lnTo>
                      <a:pt x="76" y="12"/>
                    </a:lnTo>
                    <a:lnTo>
                      <a:pt x="84" y="8"/>
                    </a:lnTo>
                    <a:lnTo>
                      <a:pt x="92" y="4"/>
                    </a:lnTo>
                    <a:lnTo>
                      <a:pt x="100" y="2"/>
                    </a:lnTo>
                    <a:lnTo>
                      <a:pt x="104" y="2"/>
                    </a:lnTo>
                    <a:lnTo>
                      <a:pt x="108" y="6"/>
                    </a:lnTo>
                    <a:lnTo>
                      <a:pt x="112" y="8"/>
                    </a:lnTo>
                    <a:lnTo>
                      <a:pt x="118" y="10"/>
                    </a:lnTo>
                    <a:lnTo>
                      <a:pt x="124" y="10"/>
                    </a:lnTo>
                    <a:lnTo>
                      <a:pt x="132" y="8"/>
                    </a:lnTo>
                    <a:lnTo>
                      <a:pt x="138" y="8"/>
                    </a:lnTo>
                    <a:lnTo>
                      <a:pt x="140" y="8"/>
                    </a:lnTo>
                    <a:lnTo>
                      <a:pt x="142" y="10"/>
                    </a:lnTo>
                    <a:lnTo>
                      <a:pt x="146" y="14"/>
                    </a:lnTo>
                    <a:lnTo>
                      <a:pt x="152" y="22"/>
                    </a:lnTo>
                    <a:lnTo>
                      <a:pt x="156" y="32"/>
                    </a:lnTo>
                    <a:lnTo>
                      <a:pt x="158" y="42"/>
                    </a:lnTo>
                    <a:lnTo>
                      <a:pt x="154" y="56"/>
                    </a:lnTo>
                    <a:lnTo>
                      <a:pt x="154" y="64"/>
                    </a:lnTo>
                    <a:lnTo>
                      <a:pt x="158" y="66"/>
                    </a:lnTo>
                    <a:lnTo>
                      <a:pt x="152" y="68"/>
                    </a:lnTo>
                    <a:lnTo>
                      <a:pt x="152" y="66"/>
                    </a:lnTo>
                    <a:lnTo>
                      <a:pt x="150" y="66"/>
                    </a:lnTo>
                    <a:lnTo>
                      <a:pt x="146" y="66"/>
                    </a:lnTo>
                    <a:lnTo>
                      <a:pt x="142" y="64"/>
                    </a:lnTo>
                    <a:lnTo>
                      <a:pt x="134" y="52"/>
                    </a:lnTo>
                    <a:lnTo>
                      <a:pt x="128" y="40"/>
                    </a:lnTo>
                    <a:lnTo>
                      <a:pt x="120" y="32"/>
                    </a:lnTo>
                    <a:lnTo>
                      <a:pt x="122" y="38"/>
                    </a:lnTo>
                    <a:lnTo>
                      <a:pt x="124" y="46"/>
                    </a:lnTo>
                    <a:lnTo>
                      <a:pt x="136" y="66"/>
                    </a:lnTo>
                    <a:lnTo>
                      <a:pt x="156" y="102"/>
                    </a:lnTo>
                    <a:lnTo>
                      <a:pt x="162" y="112"/>
                    </a:lnTo>
                    <a:lnTo>
                      <a:pt x="168" y="120"/>
                    </a:lnTo>
                    <a:lnTo>
                      <a:pt x="174" y="126"/>
                    </a:lnTo>
                    <a:lnTo>
                      <a:pt x="176" y="138"/>
                    </a:lnTo>
                    <a:lnTo>
                      <a:pt x="178" y="150"/>
                    </a:lnTo>
                    <a:lnTo>
                      <a:pt x="182" y="160"/>
                    </a:lnTo>
                    <a:lnTo>
                      <a:pt x="18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4" name="Freeform 108"/>
              <p:cNvSpPr/>
              <p:nvPr/>
            </p:nvSpPr>
            <p:spPr bwMode="auto">
              <a:xfrm>
                <a:off x="4841923" y="3605245"/>
                <a:ext cx="362076" cy="398232"/>
              </a:xfrm>
              <a:custGeom>
                <a:avLst/>
                <a:gdLst>
                  <a:gd name="T0" fmla="*/ 2147483647 w 247"/>
                  <a:gd name="T1" fmla="*/ 2147483647 h 252"/>
                  <a:gd name="T2" fmla="*/ 2147483647 w 247"/>
                  <a:gd name="T3" fmla="*/ 2147483647 h 252"/>
                  <a:gd name="T4" fmla="*/ 2147483647 w 247"/>
                  <a:gd name="T5" fmla="*/ 2147483647 h 252"/>
                  <a:gd name="T6" fmla="*/ 2147483647 w 247"/>
                  <a:gd name="T7" fmla="*/ 2147483647 h 252"/>
                  <a:gd name="T8" fmla="*/ 2147483647 w 247"/>
                  <a:gd name="T9" fmla="*/ 2147483647 h 252"/>
                  <a:gd name="T10" fmla="*/ 2147483647 w 247"/>
                  <a:gd name="T11" fmla="*/ 2147483647 h 252"/>
                  <a:gd name="T12" fmla="*/ 2147483647 w 247"/>
                  <a:gd name="T13" fmla="*/ 2147483647 h 252"/>
                  <a:gd name="T14" fmla="*/ 2147483647 w 247"/>
                  <a:gd name="T15" fmla="*/ 2147483647 h 252"/>
                  <a:gd name="T16" fmla="*/ 2147483647 w 247"/>
                  <a:gd name="T17" fmla="*/ 2147483647 h 252"/>
                  <a:gd name="T18" fmla="*/ 2147483647 w 247"/>
                  <a:gd name="T19" fmla="*/ 2147483647 h 252"/>
                  <a:gd name="T20" fmla="*/ 2147483647 w 247"/>
                  <a:gd name="T21" fmla="*/ 2147483647 h 252"/>
                  <a:gd name="T22" fmla="*/ 2147483647 w 247"/>
                  <a:gd name="T23" fmla="*/ 2147483647 h 252"/>
                  <a:gd name="T24" fmla="*/ 2147483647 w 247"/>
                  <a:gd name="T25" fmla="*/ 2147483647 h 252"/>
                  <a:gd name="T26" fmla="*/ 2147483647 w 247"/>
                  <a:gd name="T27" fmla="*/ 2147483647 h 252"/>
                  <a:gd name="T28" fmla="*/ 2147483647 w 247"/>
                  <a:gd name="T29" fmla="*/ 2147483647 h 252"/>
                  <a:gd name="T30" fmla="*/ 2147483647 w 247"/>
                  <a:gd name="T31" fmla="*/ 2147483647 h 252"/>
                  <a:gd name="T32" fmla="*/ 2147483647 w 247"/>
                  <a:gd name="T33" fmla="*/ 2147483647 h 252"/>
                  <a:gd name="T34" fmla="*/ 2147483647 w 247"/>
                  <a:gd name="T35" fmla="*/ 2147483647 h 252"/>
                  <a:gd name="T36" fmla="*/ 2147483647 w 247"/>
                  <a:gd name="T37" fmla="*/ 2147483647 h 252"/>
                  <a:gd name="T38" fmla="*/ 2147483647 w 247"/>
                  <a:gd name="T39" fmla="*/ 2147483647 h 252"/>
                  <a:gd name="T40" fmla="*/ 2147483647 w 247"/>
                  <a:gd name="T41" fmla="*/ 2147483647 h 252"/>
                  <a:gd name="T42" fmla="*/ 2147483647 w 247"/>
                  <a:gd name="T43" fmla="*/ 2147483647 h 252"/>
                  <a:gd name="T44" fmla="*/ 2147483647 w 247"/>
                  <a:gd name="T45" fmla="*/ 2147483647 h 252"/>
                  <a:gd name="T46" fmla="*/ 2147483647 w 247"/>
                  <a:gd name="T47" fmla="*/ 2147483647 h 252"/>
                  <a:gd name="T48" fmla="*/ 2147483647 w 247"/>
                  <a:gd name="T49" fmla="*/ 0 h 252"/>
                  <a:gd name="T50" fmla="*/ 2147483647 w 247"/>
                  <a:gd name="T51" fmla="*/ 2147483647 h 252"/>
                  <a:gd name="T52" fmla="*/ 2147483647 w 247"/>
                  <a:gd name="T53" fmla="*/ 2147483647 h 252"/>
                  <a:gd name="T54" fmla="*/ 2147483647 w 247"/>
                  <a:gd name="T55" fmla="*/ 2147483647 h 252"/>
                  <a:gd name="T56" fmla="*/ 2147483647 w 247"/>
                  <a:gd name="T57" fmla="*/ 2147483647 h 252"/>
                  <a:gd name="T58" fmla="*/ 2147483647 w 247"/>
                  <a:gd name="T59" fmla="*/ 2147483647 h 252"/>
                  <a:gd name="T60" fmla="*/ 0 w 247"/>
                  <a:gd name="T61" fmla="*/ 2147483647 h 252"/>
                  <a:gd name="T62" fmla="*/ 2147483647 w 247"/>
                  <a:gd name="T63" fmla="*/ 2147483647 h 252"/>
                  <a:gd name="T64" fmla="*/ 2147483647 w 247"/>
                  <a:gd name="T65" fmla="*/ 2147483647 h 252"/>
                  <a:gd name="T66" fmla="*/ 2147483647 w 247"/>
                  <a:gd name="T67" fmla="*/ 2147483647 h 252"/>
                  <a:gd name="T68" fmla="*/ 2147483647 w 247"/>
                  <a:gd name="T69" fmla="*/ 2147483647 h 252"/>
                  <a:gd name="T70" fmla="*/ 2147483647 w 247"/>
                  <a:gd name="T71" fmla="*/ 2147483647 h 252"/>
                  <a:gd name="T72" fmla="*/ 2147483647 w 247"/>
                  <a:gd name="T73" fmla="*/ 2147483647 h 252"/>
                  <a:gd name="T74" fmla="*/ 2147483647 w 247"/>
                  <a:gd name="T75" fmla="*/ 2147483647 h 252"/>
                  <a:gd name="T76" fmla="*/ 2147483647 w 247"/>
                  <a:gd name="T77" fmla="*/ 2147483647 h 252"/>
                  <a:gd name="T78" fmla="*/ 2147483647 w 247"/>
                  <a:gd name="T79" fmla="*/ 2147483647 h 252"/>
                  <a:gd name="T80" fmla="*/ 2147483647 w 247"/>
                  <a:gd name="T81" fmla="*/ 2147483647 h 252"/>
                  <a:gd name="T82" fmla="*/ 2147483647 w 247"/>
                  <a:gd name="T83" fmla="*/ 2147483647 h 252"/>
                  <a:gd name="T84" fmla="*/ 2147483647 w 247"/>
                  <a:gd name="T85" fmla="*/ 2147483647 h 252"/>
                  <a:gd name="T86" fmla="*/ 2147483647 w 247"/>
                  <a:gd name="T87" fmla="*/ 2147483647 h 252"/>
                  <a:gd name="T88" fmla="*/ 2147483647 w 247"/>
                  <a:gd name="T89" fmla="*/ 2147483647 h 25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7"/>
                  <a:gd name="T136" fmla="*/ 0 h 252"/>
                  <a:gd name="T137" fmla="*/ 247 w 247"/>
                  <a:gd name="T138" fmla="*/ 252 h 25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7" h="252">
                    <a:moveTo>
                      <a:pt x="247" y="206"/>
                    </a:moveTo>
                    <a:lnTo>
                      <a:pt x="243" y="80"/>
                    </a:lnTo>
                    <a:lnTo>
                      <a:pt x="243" y="74"/>
                    </a:lnTo>
                    <a:lnTo>
                      <a:pt x="239" y="70"/>
                    </a:lnTo>
                    <a:lnTo>
                      <a:pt x="237" y="68"/>
                    </a:lnTo>
                    <a:lnTo>
                      <a:pt x="235" y="60"/>
                    </a:lnTo>
                    <a:lnTo>
                      <a:pt x="235" y="56"/>
                    </a:lnTo>
                    <a:lnTo>
                      <a:pt x="237" y="52"/>
                    </a:lnTo>
                    <a:lnTo>
                      <a:pt x="239" y="48"/>
                    </a:lnTo>
                    <a:lnTo>
                      <a:pt x="241" y="44"/>
                    </a:lnTo>
                    <a:lnTo>
                      <a:pt x="237" y="42"/>
                    </a:lnTo>
                    <a:lnTo>
                      <a:pt x="235" y="40"/>
                    </a:lnTo>
                    <a:lnTo>
                      <a:pt x="235" y="38"/>
                    </a:lnTo>
                    <a:lnTo>
                      <a:pt x="237" y="34"/>
                    </a:lnTo>
                    <a:lnTo>
                      <a:pt x="241" y="30"/>
                    </a:lnTo>
                    <a:lnTo>
                      <a:pt x="215" y="20"/>
                    </a:lnTo>
                    <a:lnTo>
                      <a:pt x="209" y="16"/>
                    </a:lnTo>
                    <a:lnTo>
                      <a:pt x="203" y="12"/>
                    </a:lnTo>
                    <a:lnTo>
                      <a:pt x="197" y="6"/>
                    </a:lnTo>
                    <a:lnTo>
                      <a:pt x="193" y="4"/>
                    </a:lnTo>
                    <a:lnTo>
                      <a:pt x="189" y="4"/>
                    </a:lnTo>
                    <a:lnTo>
                      <a:pt x="181" y="6"/>
                    </a:lnTo>
                    <a:lnTo>
                      <a:pt x="171" y="12"/>
                    </a:lnTo>
                    <a:lnTo>
                      <a:pt x="163" y="20"/>
                    </a:lnTo>
                    <a:lnTo>
                      <a:pt x="163" y="24"/>
                    </a:lnTo>
                    <a:lnTo>
                      <a:pt x="161" y="28"/>
                    </a:lnTo>
                    <a:lnTo>
                      <a:pt x="163" y="36"/>
                    </a:lnTo>
                    <a:lnTo>
                      <a:pt x="163" y="38"/>
                    </a:lnTo>
                    <a:lnTo>
                      <a:pt x="165" y="40"/>
                    </a:lnTo>
                    <a:lnTo>
                      <a:pt x="163" y="44"/>
                    </a:lnTo>
                    <a:lnTo>
                      <a:pt x="161" y="48"/>
                    </a:lnTo>
                    <a:lnTo>
                      <a:pt x="157" y="52"/>
                    </a:lnTo>
                    <a:lnTo>
                      <a:pt x="149" y="54"/>
                    </a:lnTo>
                    <a:lnTo>
                      <a:pt x="145" y="54"/>
                    </a:lnTo>
                    <a:lnTo>
                      <a:pt x="139" y="52"/>
                    </a:lnTo>
                    <a:lnTo>
                      <a:pt x="133" y="46"/>
                    </a:lnTo>
                    <a:lnTo>
                      <a:pt x="125" y="40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7" y="36"/>
                    </a:lnTo>
                    <a:lnTo>
                      <a:pt x="103" y="36"/>
                    </a:lnTo>
                    <a:lnTo>
                      <a:pt x="99" y="34"/>
                    </a:lnTo>
                    <a:lnTo>
                      <a:pt x="93" y="30"/>
                    </a:lnTo>
                    <a:lnTo>
                      <a:pt x="89" y="24"/>
                    </a:lnTo>
                    <a:lnTo>
                      <a:pt x="85" y="18"/>
                    </a:lnTo>
                    <a:lnTo>
                      <a:pt x="81" y="16"/>
                    </a:lnTo>
                    <a:lnTo>
                      <a:pt x="77" y="14"/>
                    </a:lnTo>
                    <a:lnTo>
                      <a:pt x="53" y="10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6" y="18"/>
                    </a:lnTo>
                    <a:lnTo>
                      <a:pt x="18" y="24"/>
                    </a:lnTo>
                    <a:lnTo>
                      <a:pt x="12" y="30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4" y="52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0" y="68"/>
                    </a:lnTo>
                    <a:lnTo>
                      <a:pt x="2" y="74"/>
                    </a:lnTo>
                    <a:lnTo>
                      <a:pt x="4" y="80"/>
                    </a:lnTo>
                    <a:lnTo>
                      <a:pt x="4" y="88"/>
                    </a:lnTo>
                    <a:lnTo>
                      <a:pt x="6" y="120"/>
                    </a:lnTo>
                    <a:lnTo>
                      <a:pt x="2" y="124"/>
                    </a:lnTo>
                    <a:lnTo>
                      <a:pt x="0" y="132"/>
                    </a:lnTo>
                    <a:lnTo>
                      <a:pt x="2" y="136"/>
                    </a:lnTo>
                    <a:lnTo>
                      <a:pt x="4" y="140"/>
                    </a:lnTo>
                    <a:lnTo>
                      <a:pt x="10" y="152"/>
                    </a:lnTo>
                    <a:lnTo>
                      <a:pt x="12" y="158"/>
                    </a:lnTo>
                    <a:lnTo>
                      <a:pt x="18" y="162"/>
                    </a:lnTo>
                    <a:lnTo>
                      <a:pt x="28" y="166"/>
                    </a:lnTo>
                    <a:lnTo>
                      <a:pt x="32" y="168"/>
                    </a:lnTo>
                    <a:lnTo>
                      <a:pt x="36" y="174"/>
                    </a:lnTo>
                    <a:lnTo>
                      <a:pt x="40" y="182"/>
                    </a:lnTo>
                    <a:lnTo>
                      <a:pt x="42" y="182"/>
                    </a:lnTo>
                    <a:lnTo>
                      <a:pt x="46" y="182"/>
                    </a:lnTo>
                    <a:lnTo>
                      <a:pt x="55" y="182"/>
                    </a:lnTo>
                    <a:lnTo>
                      <a:pt x="61" y="184"/>
                    </a:lnTo>
                    <a:lnTo>
                      <a:pt x="67" y="186"/>
                    </a:lnTo>
                    <a:lnTo>
                      <a:pt x="71" y="190"/>
                    </a:lnTo>
                    <a:lnTo>
                      <a:pt x="75" y="196"/>
                    </a:lnTo>
                    <a:lnTo>
                      <a:pt x="105" y="182"/>
                    </a:lnTo>
                    <a:lnTo>
                      <a:pt x="231" y="252"/>
                    </a:lnTo>
                    <a:lnTo>
                      <a:pt x="235" y="244"/>
                    </a:lnTo>
                    <a:lnTo>
                      <a:pt x="247" y="244"/>
                    </a:lnTo>
                    <a:lnTo>
                      <a:pt x="247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5" name="Freeform 109"/>
              <p:cNvSpPr/>
              <p:nvPr/>
            </p:nvSpPr>
            <p:spPr bwMode="auto">
              <a:xfrm>
                <a:off x="4795798" y="3491085"/>
                <a:ext cx="89943" cy="213718"/>
              </a:xfrm>
              <a:custGeom>
                <a:avLst/>
                <a:gdLst>
                  <a:gd name="T0" fmla="*/ 2147483647 w 62"/>
                  <a:gd name="T1" fmla="*/ 2147483647 h 134"/>
                  <a:gd name="T2" fmla="*/ 2147483647 w 62"/>
                  <a:gd name="T3" fmla="*/ 2147483647 h 134"/>
                  <a:gd name="T4" fmla="*/ 2147483647 w 62"/>
                  <a:gd name="T5" fmla="*/ 2147483647 h 134"/>
                  <a:gd name="T6" fmla="*/ 2147483647 w 62"/>
                  <a:gd name="T7" fmla="*/ 2147483647 h 134"/>
                  <a:gd name="T8" fmla="*/ 2147483647 w 62"/>
                  <a:gd name="T9" fmla="*/ 2147483647 h 134"/>
                  <a:gd name="T10" fmla="*/ 2147483647 w 62"/>
                  <a:gd name="T11" fmla="*/ 2147483647 h 134"/>
                  <a:gd name="T12" fmla="*/ 2147483647 w 62"/>
                  <a:gd name="T13" fmla="*/ 2147483647 h 134"/>
                  <a:gd name="T14" fmla="*/ 2147483647 w 62"/>
                  <a:gd name="T15" fmla="*/ 2147483647 h 134"/>
                  <a:gd name="T16" fmla="*/ 2147483647 w 62"/>
                  <a:gd name="T17" fmla="*/ 2147483647 h 134"/>
                  <a:gd name="T18" fmla="*/ 0 w 62"/>
                  <a:gd name="T19" fmla="*/ 2147483647 h 134"/>
                  <a:gd name="T20" fmla="*/ 0 w 62"/>
                  <a:gd name="T21" fmla="*/ 2147483647 h 134"/>
                  <a:gd name="T22" fmla="*/ 0 w 62"/>
                  <a:gd name="T23" fmla="*/ 2147483647 h 134"/>
                  <a:gd name="T24" fmla="*/ 2147483647 w 62"/>
                  <a:gd name="T25" fmla="*/ 2147483647 h 134"/>
                  <a:gd name="T26" fmla="*/ 2147483647 w 62"/>
                  <a:gd name="T27" fmla="*/ 2147483647 h 134"/>
                  <a:gd name="T28" fmla="*/ 2147483647 w 62"/>
                  <a:gd name="T29" fmla="*/ 2147483647 h 134"/>
                  <a:gd name="T30" fmla="*/ 2147483647 w 62"/>
                  <a:gd name="T31" fmla="*/ 2147483647 h 134"/>
                  <a:gd name="T32" fmla="*/ 2147483647 w 62"/>
                  <a:gd name="T33" fmla="*/ 2147483647 h 134"/>
                  <a:gd name="T34" fmla="*/ 2147483647 w 62"/>
                  <a:gd name="T35" fmla="*/ 2147483647 h 134"/>
                  <a:gd name="T36" fmla="*/ 2147483647 w 62"/>
                  <a:gd name="T37" fmla="*/ 2147483647 h 134"/>
                  <a:gd name="T38" fmla="*/ 2147483647 w 62"/>
                  <a:gd name="T39" fmla="*/ 2147483647 h 134"/>
                  <a:gd name="T40" fmla="*/ 2147483647 w 62"/>
                  <a:gd name="T41" fmla="*/ 2147483647 h 134"/>
                  <a:gd name="T42" fmla="*/ 2147483647 w 62"/>
                  <a:gd name="T43" fmla="*/ 0 h 134"/>
                  <a:gd name="T44" fmla="*/ 2147483647 w 62"/>
                  <a:gd name="T45" fmla="*/ 0 h 134"/>
                  <a:gd name="T46" fmla="*/ 2147483647 w 62"/>
                  <a:gd name="T47" fmla="*/ 0 h 134"/>
                  <a:gd name="T48" fmla="*/ 2147483647 w 62"/>
                  <a:gd name="T49" fmla="*/ 2147483647 h 134"/>
                  <a:gd name="T50" fmla="*/ 2147483647 w 62"/>
                  <a:gd name="T51" fmla="*/ 2147483647 h 134"/>
                  <a:gd name="T52" fmla="*/ 2147483647 w 62"/>
                  <a:gd name="T53" fmla="*/ 2147483647 h 134"/>
                  <a:gd name="T54" fmla="*/ 2147483647 w 62"/>
                  <a:gd name="T55" fmla="*/ 2147483647 h 134"/>
                  <a:gd name="T56" fmla="*/ 2147483647 w 62"/>
                  <a:gd name="T57" fmla="*/ 2147483647 h 134"/>
                  <a:gd name="T58" fmla="*/ 2147483647 w 62"/>
                  <a:gd name="T59" fmla="*/ 2147483647 h 134"/>
                  <a:gd name="T60" fmla="*/ 2147483647 w 62"/>
                  <a:gd name="T61" fmla="*/ 2147483647 h 134"/>
                  <a:gd name="T62" fmla="*/ 2147483647 w 62"/>
                  <a:gd name="T63" fmla="*/ 2147483647 h 134"/>
                  <a:gd name="T64" fmla="*/ 2147483647 w 62"/>
                  <a:gd name="T65" fmla="*/ 2147483647 h 134"/>
                  <a:gd name="T66" fmla="*/ 2147483647 w 62"/>
                  <a:gd name="T67" fmla="*/ 2147483647 h 134"/>
                  <a:gd name="T68" fmla="*/ 2147483647 w 62"/>
                  <a:gd name="T69" fmla="*/ 2147483647 h 134"/>
                  <a:gd name="T70" fmla="*/ 2147483647 w 62"/>
                  <a:gd name="T71" fmla="*/ 2147483647 h 134"/>
                  <a:gd name="T72" fmla="*/ 2147483647 w 62"/>
                  <a:gd name="T73" fmla="*/ 2147483647 h 134"/>
                  <a:gd name="T74" fmla="*/ 2147483647 w 62"/>
                  <a:gd name="T75" fmla="*/ 2147483647 h 134"/>
                  <a:gd name="T76" fmla="*/ 2147483647 w 62"/>
                  <a:gd name="T77" fmla="*/ 2147483647 h 134"/>
                  <a:gd name="T78" fmla="*/ 2147483647 w 62"/>
                  <a:gd name="T79" fmla="*/ 2147483647 h 134"/>
                  <a:gd name="T80" fmla="*/ 2147483647 w 62"/>
                  <a:gd name="T81" fmla="*/ 2147483647 h 134"/>
                  <a:gd name="T82" fmla="*/ 2147483647 w 62"/>
                  <a:gd name="T83" fmla="*/ 2147483647 h 134"/>
                  <a:gd name="T84" fmla="*/ 2147483647 w 62"/>
                  <a:gd name="T85" fmla="*/ 2147483647 h 134"/>
                  <a:gd name="T86" fmla="*/ 2147483647 w 62"/>
                  <a:gd name="T87" fmla="*/ 2147483647 h 134"/>
                  <a:gd name="T88" fmla="*/ 2147483647 w 62"/>
                  <a:gd name="T89" fmla="*/ 2147483647 h 134"/>
                  <a:gd name="T90" fmla="*/ 2147483647 w 62"/>
                  <a:gd name="T91" fmla="*/ 2147483647 h 134"/>
                  <a:gd name="T92" fmla="*/ 2147483647 w 62"/>
                  <a:gd name="T93" fmla="*/ 2147483647 h 134"/>
                  <a:gd name="T94" fmla="*/ 2147483647 w 62"/>
                  <a:gd name="T95" fmla="*/ 2147483647 h 134"/>
                  <a:gd name="T96" fmla="*/ 2147483647 w 62"/>
                  <a:gd name="T97" fmla="*/ 2147483647 h 134"/>
                  <a:gd name="T98" fmla="*/ 2147483647 w 62"/>
                  <a:gd name="T99" fmla="*/ 2147483647 h 134"/>
                  <a:gd name="T100" fmla="*/ 2147483647 w 62"/>
                  <a:gd name="T101" fmla="*/ 2147483647 h 134"/>
                  <a:gd name="T102" fmla="*/ 2147483647 w 62"/>
                  <a:gd name="T103" fmla="*/ 2147483647 h 134"/>
                  <a:gd name="T104" fmla="*/ 2147483647 w 62"/>
                  <a:gd name="T105" fmla="*/ 2147483647 h 134"/>
                  <a:gd name="T106" fmla="*/ 2147483647 w 62"/>
                  <a:gd name="T107" fmla="*/ 2147483647 h 134"/>
                  <a:gd name="T108" fmla="*/ 2147483647 w 62"/>
                  <a:gd name="T109" fmla="*/ 2147483647 h 134"/>
                  <a:gd name="T110" fmla="*/ 2147483647 w 62"/>
                  <a:gd name="T111" fmla="*/ 2147483647 h 13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62"/>
                  <a:gd name="T169" fmla="*/ 0 h 134"/>
                  <a:gd name="T170" fmla="*/ 62 w 62"/>
                  <a:gd name="T171" fmla="*/ 134 h 13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62" h="134">
                    <a:moveTo>
                      <a:pt x="30" y="128"/>
                    </a:moveTo>
                    <a:lnTo>
                      <a:pt x="30" y="130"/>
                    </a:lnTo>
                    <a:lnTo>
                      <a:pt x="26" y="104"/>
                    </a:lnTo>
                    <a:lnTo>
                      <a:pt x="22" y="98"/>
                    </a:lnTo>
                    <a:lnTo>
                      <a:pt x="18" y="92"/>
                    </a:lnTo>
                    <a:lnTo>
                      <a:pt x="14" y="86"/>
                    </a:lnTo>
                    <a:lnTo>
                      <a:pt x="10" y="82"/>
                    </a:lnTo>
                    <a:lnTo>
                      <a:pt x="8" y="78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2" y="56"/>
                    </a:lnTo>
                    <a:lnTo>
                      <a:pt x="6" y="54"/>
                    </a:lnTo>
                    <a:lnTo>
                      <a:pt x="8" y="50"/>
                    </a:lnTo>
                    <a:lnTo>
                      <a:pt x="10" y="42"/>
                    </a:lnTo>
                    <a:lnTo>
                      <a:pt x="10" y="36"/>
                    </a:lnTo>
                    <a:lnTo>
                      <a:pt x="10" y="24"/>
                    </a:lnTo>
                    <a:lnTo>
                      <a:pt x="12" y="1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8" y="4"/>
                    </a:lnTo>
                    <a:lnTo>
                      <a:pt x="46" y="8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46" y="28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0" y="42"/>
                    </a:lnTo>
                    <a:lnTo>
                      <a:pt x="46" y="46"/>
                    </a:lnTo>
                    <a:lnTo>
                      <a:pt x="42" y="52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6" y="64"/>
                    </a:lnTo>
                    <a:lnTo>
                      <a:pt x="54" y="66"/>
                    </a:lnTo>
                    <a:lnTo>
                      <a:pt x="62" y="72"/>
                    </a:lnTo>
                    <a:lnTo>
                      <a:pt x="58" y="76"/>
                    </a:lnTo>
                    <a:lnTo>
                      <a:pt x="58" y="82"/>
                    </a:lnTo>
                    <a:lnTo>
                      <a:pt x="58" y="84"/>
                    </a:lnTo>
                    <a:lnTo>
                      <a:pt x="58" y="90"/>
                    </a:lnTo>
                    <a:lnTo>
                      <a:pt x="50" y="96"/>
                    </a:lnTo>
                    <a:lnTo>
                      <a:pt x="44" y="102"/>
                    </a:lnTo>
                    <a:lnTo>
                      <a:pt x="40" y="108"/>
                    </a:lnTo>
                    <a:lnTo>
                      <a:pt x="40" y="112"/>
                    </a:lnTo>
                    <a:lnTo>
                      <a:pt x="42" y="112"/>
                    </a:lnTo>
                    <a:lnTo>
                      <a:pt x="36" y="124"/>
                    </a:lnTo>
                    <a:lnTo>
                      <a:pt x="32" y="128"/>
                    </a:lnTo>
                    <a:lnTo>
                      <a:pt x="32" y="134"/>
                    </a:lnTo>
                    <a:lnTo>
                      <a:pt x="30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6" name="Freeform 110"/>
              <p:cNvSpPr/>
              <p:nvPr/>
            </p:nvSpPr>
            <p:spPr bwMode="auto">
              <a:xfrm>
                <a:off x="4434875" y="3496394"/>
                <a:ext cx="465856" cy="523013"/>
              </a:xfrm>
              <a:custGeom>
                <a:avLst/>
                <a:gdLst>
                  <a:gd name="T0" fmla="*/ 2147483647 w 318"/>
                  <a:gd name="T1" fmla="*/ 2147483647 h 332"/>
                  <a:gd name="T2" fmla="*/ 2147483647 w 318"/>
                  <a:gd name="T3" fmla="*/ 2147483647 h 332"/>
                  <a:gd name="T4" fmla="*/ 2147483647 w 318"/>
                  <a:gd name="T5" fmla="*/ 2147483647 h 332"/>
                  <a:gd name="T6" fmla="*/ 2147483647 w 318"/>
                  <a:gd name="T7" fmla="*/ 2147483647 h 332"/>
                  <a:gd name="T8" fmla="*/ 2147483647 w 318"/>
                  <a:gd name="T9" fmla="*/ 2147483647 h 332"/>
                  <a:gd name="T10" fmla="*/ 2147483647 w 318"/>
                  <a:gd name="T11" fmla="*/ 2147483647 h 332"/>
                  <a:gd name="T12" fmla="*/ 2147483647 w 318"/>
                  <a:gd name="T13" fmla="*/ 2147483647 h 332"/>
                  <a:gd name="T14" fmla="*/ 2147483647 w 318"/>
                  <a:gd name="T15" fmla="*/ 2147483647 h 332"/>
                  <a:gd name="T16" fmla="*/ 2147483647 w 318"/>
                  <a:gd name="T17" fmla="*/ 0 h 332"/>
                  <a:gd name="T18" fmla="*/ 2147483647 w 318"/>
                  <a:gd name="T19" fmla="*/ 2147483647 h 332"/>
                  <a:gd name="T20" fmla="*/ 2147483647 w 318"/>
                  <a:gd name="T21" fmla="*/ 2147483647 h 332"/>
                  <a:gd name="T22" fmla="*/ 2147483647 w 318"/>
                  <a:gd name="T23" fmla="*/ 2147483647 h 332"/>
                  <a:gd name="T24" fmla="*/ 2147483647 w 318"/>
                  <a:gd name="T25" fmla="*/ 2147483647 h 332"/>
                  <a:gd name="T26" fmla="*/ 2147483647 w 318"/>
                  <a:gd name="T27" fmla="*/ 2147483647 h 332"/>
                  <a:gd name="T28" fmla="*/ 2147483647 w 318"/>
                  <a:gd name="T29" fmla="*/ 2147483647 h 332"/>
                  <a:gd name="T30" fmla="*/ 2147483647 w 318"/>
                  <a:gd name="T31" fmla="*/ 2147483647 h 332"/>
                  <a:gd name="T32" fmla="*/ 2147483647 w 318"/>
                  <a:gd name="T33" fmla="*/ 2147483647 h 332"/>
                  <a:gd name="T34" fmla="*/ 2147483647 w 318"/>
                  <a:gd name="T35" fmla="*/ 2147483647 h 332"/>
                  <a:gd name="T36" fmla="*/ 2147483647 w 318"/>
                  <a:gd name="T37" fmla="*/ 2147483647 h 332"/>
                  <a:gd name="T38" fmla="*/ 2147483647 w 318"/>
                  <a:gd name="T39" fmla="*/ 2147483647 h 332"/>
                  <a:gd name="T40" fmla="*/ 2147483647 w 318"/>
                  <a:gd name="T41" fmla="*/ 2147483647 h 332"/>
                  <a:gd name="T42" fmla="*/ 2147483647 w 318"/>
                  <a:gd name="T43" fmla="*/ 2147483647 h 332"/>
                  <a:gd name="T44" fmla="*/ 2147483647 w 318"/>
                  <a:gd name="T45" fmla="*/ 2147483647 h 332"/>
                  <a:gd name="T46" fmla="*/ 2147483647 w 318"/>
                  <a:gd name="T47" fmla="*/ 2147483647 h 332"/>
                  <a:gd name="T48" fmla="*/ 2147483647 w 318"/>
                  <a:gd name="T49" fmla="*/ 2147483647 h 332"/>
                  <a:gd name="T50" fmla="*/ 2147483647 w 318"/>
                  <a:gd name="T51" fmla="*/ 2147483647 h 332"/>
                  <a:gd name="T52" fmla="*/ 2147483647 w 318"/>
                  <a:gd name="T53" fmla="*/ 2147483647 h 332"/>
                  <a:gd name="T54" fmla="*/ 2147483647 w 318"/>
                  <a:gd name="T55" fmla="*/ 2147483647 h 332"/>
                  <a:gd name="T56" fmla="*/ 2147483647 w 318"/>
                  <a:gd name="T57" fmla="*/ 2147483647 h 332"/>
                  <a:gd name="T58" fmla="*/ 2147483647 w 318"/>
                  <a:gd name="T59" fmla="*/ 2147483647 h 332"/>
                  <a:gd name="T60" fmla="*/ 2147483647 w 318"/>
                  <a:gd name="T61" fmla="*/ 2147483647 h 332"/>
                  <a:gd name="T62" fmla="*/ 2147483647 w 318"/>
                  <a:gd name="T63" fmla="*/ 2147483647 h 332"/>
                  <a:gd name="T64" fmla="*/ 0 w 318"/>
                  <a:gd name="T65" fmla="*/ 2147483647 h 332"/>
                  <a:gd name="T66" fmla="*/ 2147483647 w 318"/>
                  <a:gd name="T67" fmla="*/ 2147483647 h 332"/>
                  <a:gd name="T68" fmla="*/ 2147483647 w 318"/>
                  <a:gd name="T69" fmla="*/ 2147483647 h 332"/>
                  <a:gd name="T70" fmla="*/ 2147483647 w 318"/>
                  <a:gd name="T71" fmla="*/ 2147483647 h 332"/>
                  <a:gd name="T72" fmla="*/ 2147483647 w 318"/>
                  <a:gd name="T73" fmla="*/ 2147483647 h 332"/>
                  <a:gd name="T74" fmla="*/ 2147483647 w 318"/>
                  <a:gd name="T75" fmla="*/ 2147483647 h 332"/>
                  <a:gd name="T76" fmla="*/ 2147483647 w 318"/>
                  <a:gd name="T77" fmla="*/ 2147483647 h 332"/>
                  <a:gd name="T78" fmla="*/ 2147483647 w 318"/>
                  <a:gd name="T79" fmla="*/ 2147483647 h 332"/>
                  <a:gd name="T80" fmla="*/ 2147483647 w 318"/>
                  <a:gd name="T81" fmla="*/ 2147483647 h 332"/>
                  <a:gd name="T82" fmla="*/ 2147483647 w 318"/>
                  <a:gd name="T83" fmla="*/ 2147483647 h 332"/>
                  <a:gd name="T84" fmla="*/ 2147483647 w 318"/>
                  <a:gd name="T85" fmla="*/ 2147483647 h 332"/>
                  <a:gd name="T86" fmla="*/ 2147483647 w 318"/>
                  <a:gd name="T87" fmla="*/ 2147483647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18"/>
                  <a:gd name="T133" fmla="*/ 0 h 332"/>
                  <a:gd name="T134" fmla="*/ 318 w 318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18" h="332">
                    <a:moveTo>
                      <a:pt x="98" y="36"/>
                    </a:moveTo>
                    <a:lnTo>
                      <a:pt x="110" y="34"/>
                    </a:lnTo>
                    <a:lnTo>
                      <a:pt x="116" y="30"/>
                    </a:lnTo>
                    <a:lnTo>
                      <a:pt x="124" y="26"/>
                    </a:lnTo>
                    <a:lnTo>
                      <a:pt x="132" y="20"/>
                    </a:lnTo>
                    <a:lnTo>
                      <a:pt x="146" y="14"/>
                    </a:lnTo>
                    <a:lnTo>
                      <a:pt x="166" y="8"/>
                    </a:lnTo>
                    <a:lnTo>
                      <a:pt x="186" y="4"/>
                    </a:lnTo>
                    <a:lnTo>
                      <a:pt x="198" y="4"/>
                    </a:lnTo>
                    <a:lnTo>
                      <a:pt x="202" y="4"/>
                    </a:lnTo>
                    <a:lnTo>
                      <a:pt x="206" y="6"/>
                    </a:lnTo>
                    <a:lnTo>
                      <a:pt x="210" y="8"/>
                    </a:lnTo>
                    <a:lnTo>
                      <a:pt x="214" y="8"/>
                    </a:lnTo>
                    <a:lnTo>
                      <a:pt x="220" y="6"/>
                    </a:lnTo>
                    <a:lnTo>
                      <a:pt x="222" y="4"/>
                    </a:lnTo>
                    <a:lnTo>
                      <a:pt x="224" y="2"/>
                    </a:lnTo>
                    <a:lnTo>
                      <a:pt x="230" y="0"/>
                    </a:lnTo>
                    <a:lnTo>
                      <a:pt x="248" y="0"/>
                    </a:lnTo>
                    <a:lnTo>
                      <a:pt x="260" y="0"/>
                    </a:lnTo>
                    <a:lnTo>
                      <a:pt x="258" y="10"/>
                    </a:lnTo>
                    <a:lnTo>
                      <a:pt x="256" y="22"/>
                    </a:lnTo>
                    <a:lnTo>
                      <a:pt x="256" y="34"/>
                    </a:lnTo>
                    <a:lnTo>
                      <a:pt x="256" y="40"/>
                    </a:lnTo>
                    <a:lnTo>
                      <a:pt x="254" y="48"/>
                    </a:lnTo>
                    <a:lnTo>
                      <a:pt x="252" y="52"/>
                    </a:lnTo>
                    <a:lnTo>
                      <a:pt x="248" y="54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6" y="66"/>
                    </a:lnTo>
                    <a:lnTo>
                      <a:pt x="250" y="72"/>
                    </a:lnTo>
                    <a:lnTo>
                      <a:pt x="254" y="76"/>
                    </a:lnTo>
                    <a:lnTo>
                      <a:pt x="256" y="80"/>
                    </a:lnTo>
                    <a:lnTo>
                      <a:pt x="260" y="84"/>
                    </a:lnTo>
                    <a:lnTo>
                      <a:pt x="264" y="90"/>
                    </a:lnTo>
                    <a:lnTo>
                      <a:pt x="268" y="96"/>
                    </a:lnTo>
                    <a:lnTo>
                      <a:pt x="272" y="102"/>
                    </a:lnTo>
                    <a:lnTo>
                      <a:pt x="276" y="128"/>
                    </a:lnTo>
                    <a:lnTo>
                      <a:pt x="276" y="126"/>
                    </a:lnTo>
                    <a:lnTo>
                      <a:pt x="278" y="132"/>
                    </a:lnTo>
                    <a:lnTo>
                      <a:pt x="278" y="138"/>
                    </a:lnTo>
                    <a:lnTo>
                      <a:pt x="280" y="144"/>
                    </a:lnTo>
                    <a:lnTo>
                      <a:pt x="282" y="150"/>
                    </a:lnTo>
                    <a:lnTo>
                      <a:pt x="282" y="158"/>
                    </a:lnTo>
                    <a:lnTo>
                      <a:pt x="284" y="190"/>
                    </a:lnTo>
                    <a:lnTo>
                      <a:pt x="280" y="194"/>
                    </a:lnTo>
                    <a:lnTo>
                      <a:pt x="278" y="202"/>
                    </a:lnTo>
                    <a:lnTo>
                      <a:pt x="280" y="206"/>
                    </a:lnTo>
                    <a:lnTo>
                      <a:pt x="282" y="210"/>
                    </a:lnTo>
                    <a:lnTo>
                      <a:pt x="288" y="222"/>
                    </a:lnTo>
                    <a:lnTo>
                      <a:pt x="290" y="228"/>
                    </a:lnTo>
                    <a:lnTo>
                      <a:pt x="296" y="232"/>
                    </a:lnTo>
                    <a:lnTo>
                      <a:pt x="306" y="236"/>
                    </a:lnTo>
                    <a:lnTo>
                      <a:pt x="310" y="238"/>
                    </a:lnTo>
                    <a:lnTo>
                      <a:pt x="314" y="244"/>
                    </a:lnTo>
                    <a:lnTo>
                      <a:pt x="318" y="252"/>
                    </a:lnTo>
                    <a:lnTo>
                      <a:pt x="248" y="300"/>
                    </a:lnTo>
                    <a:lnTo>
                      <a:pt x="220" y="328"/>
                    </a:lnTo>
                    <a:lnTo>
                      <a:pt x="182" y="332"/>
                    </a:lnTo>
                    <a:lnTo>
                      <a:pt x="182" y="318"/>
                    </a:lnTo>
                    <a:lnTo>
                      <a:pt x="170" y="314"/>
                    </a:lnTo>
                    <a:lnTo>
                      <a:pt x="160" y="310"/>
                    </a:lnTo>
                    <a:lnTo>
                      <a:pt x="152" y="302"/>
                    </a:lnTo>
                    <a:lnTo>
                      <a:pt x="148" y="298"/>
                    </a:lnTo>
                    <a:lnTo>
                      <a:pt x="148" y="294"/>
                    </a:lnTo>
                    <a:lnTo>
                      <a:pt x="0" y="182"/>
                    </a:lnTo>
                    <a:lnTo>
                      <a:pt x="0" y="160"/>
                    </a:lnTo>
                    <a:lnTo>
                      <a:pt x="8" y="148"/>
                    </a:lnTo>
                    <a:lnTo>
                      <a:pt x="18" y="144"/>
                    </a:lnTo>
                    <a:lnTo>
                      <a:pt x="32" y="138"/>
                    </a:lnTo>
                    <a:lnTo>
                      <a:pt x="48" y="132"/>
                    </a:lnTo>
                    <a:lnTo>
                      <a:pt x="54" y="128"/>
                    </a:lnTo>
                    <a:lnTo>
                      <a:pt x="56" y="124"/>
                    </a:lnTo>
                    <a:lnTo>
                      <a:pt x="60" y="118"/>
                    </a:lnTo>
                    <a:lnTo>
                      <a:pt x="66" y="116"/>
                    </a:lnTo>
                    <a:lnTo>
                      <a:pt x="70" y="114"/>
                    </a:lnTo>
                    <a:lnTo>
                      <a:pt x="72" y="112"/>
                    </a:lnTo>
                    <a:lnTo>
                      <a:pt x="72" y="110"/>
                    </a:lnTo>
                    <a:lnTo>
                      <a:pt x="72" y="102"/>
                    </a:lnTo>
                    <a:lnTo>
                      <a:pt x="80" y="100"/>
                    </a:lnTo>
                    <a:lnTo>
                      <a:pt x="84" y="96"/>
                    </a:lnTo>
                    <a:lnTo>
                      <a:pt x="90" y="92"/>
                    </a:lnTo>
                    <a:lnTo>
                      <a:pt x="96" y="92"/>
                    </a:lnTo>
                    <a:lnTo>
                      <a:pt x="106" y="92"/>
                    </a:lnTo>
                    <a:lnTo>
                      <a:pt x="110" y="92"/>
                    </a:lnTo>
                    <a:lnTo>
                      <a:pt x="112" y="90"/>
                    </a:lnTo>
                    <a:lnTo>
                      <a:pt x="112" y="86"/>
                    </a:lnTo>
                    <a:lnTo>
                      <a:pt x="104" y="60"/>
                    </a:lnTo>
                    <a:lnTo>
                      <a:pt x="96" y="36"/>
                    </a:lnTo>
                    <a:lnTo>
                      <a:pt x="9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7" name="Freeform 111"/>
              <p:cNvSpPr/>
              <p:nvPr/>
            </p:nvSpPr>
            <p:spPr bwMode="auto">
              <a:xfrm>
                <a:off x="4336861" y="3533563"/>
                <a:ext cx="262909" cy="242922"/>
              </a:xfrm>
              <a:custGeom>
                <a:avLst/>
                <a:gdLst>
                  <a:gd name="T0" fmla="*/ 2147483647 w 180"/>
                  <a:gd name="T1" fmla="*/ 2147483647 h 154"/>
                  <a:gd name="T2" fmla="*/ 2147483647 w 180"/>
                  <a:gd name="T3" fmla="*/ 2147483647 h 154"/>
                  <a:gd name="T4" fmla="*/ 2147483647 w 180"/>
                  <a:gd name="T5" fmla="*/ 2147483647 h 154"/>
                  <a:gd name="T6" fmla="*/ 2147483647 w 180"/>
                  <a:gd name="T7" fmla="*/ 2147483647 h 154"/>
                  <a:gd name="T8" fmla="*/ 2147483647 w 180"/>
                  <a:gd name="T9" fmla="*/ 2147483647 h 154"/>
                  <a:gd name="T10" fmla="*/ 2147483647 w 180"/>
                  <a:gd name="T11" fmla="*/ 2147483647 h 154"/>
                  <a:gd name="T12" fmla="*/ 2147483647 w 180"/>
                  <a:gd name="T13" fmla="*/ 2147483647 h 154"/>
                  <a:gd name="T14" fmla="*/ 2147483647 w 180"/>
                  <a:gd name="T15" fmla="*/ 2147483647 h 154"/>
                  <a:gd name="T16" fmla="*/ 2147483647 w 180"/>
                  <a:gd name="T17" fmla="*/ 2147483647 h 154"/>
                  <a:gd name="T18" fmla="*/ 2147483647 w 180"/>
                  <a:gd name="T19" fmla="*/ 2147483647 h 154"/>
                  <a:gd name="T20" fmla="*/ 2147483647 w 180"/>
                  <a:gd name="T21" fmla="*/ 2147483647 h 154"/>
                  <a:gd name="T22" fmla="*/ 2147483647 w 180"/>
                  <a:gd name="T23" fmla="*/ 2147483647 h 154"/>
                  <a:gd name="T24" fmla="*/ 2147483647 w 180"/>
                  <a:gd name="T25" fmla="*/ 2147483647 h 154"/>
                  <a:gd name="T26" fmla="*/ 2147483647 w 180"/>
                  <a:gd name="T27" fmla="*/ 2147483647 h 154"/>
                  <a:gd name="T28" fmla="*/ 2147483647 w 180"/>
                  <a:gd name="T29" fmla="*/ 2147483647 h 154"/>
                  <a:gd name="T30" fmla="*/ 2147483647 w 180"/>
                  <a:gd name="T31" fmla="*/ 2147483647 h 154"/>
                  <a:gd name="T32" fmla="*/ 2147483647 w 180"/>
                  <a:gd name="T33" fmla="*/ 2147483647 h 154"/>
                  <a:gd name="T34" fmla="*/ 2147483647 w 180"/>
                  <a:gd name="T35" fmla="*/ 2147483647 h 154"/>
                  <a:gd name="T36" fmla="*/ 2147483647 w 180"/>
                  <a:gd name="T37" fmla="*/ 2147483647 h 154"/>
                  <a:gd name="T38" fmla="*/ 2147483647 w 180"/>
                  <a:gd name="T39" fmla="*/ 2147483647 h 154"/>
                  <a:gd name="T40" fmla="*/ 2147483647 w 180"/>
                  <a:gd name="T41" fmla="*/ 2147483647 h 154"/>
                  <a:gd name="T42" fmla="*/ 2147483647 w 180"/>
                  <a:gd name="T43" fmla="*/ 2147483647 h 154"/>
                  <a:gd name="T44" fmla="*/ 2147483647 w 180"/>
                  <a:gd name="T45" fmla="*/ 2147483647 h 154"/>
                  <a:gd name="T46" fmla="*/ 2147483647 w 180"/>
                  <a:gd name="T47" fmla="*/ 2147483647 h 154"/>
                  <a:gd name="T48" fmla="*/ 2147483647 w 180"/>
                  <a:gd name="T49" fmla="*/ 2147483647 h 154"/>
                  <a:gd name="T50" fmla="*/ 2147483647 w 180"/>
                  <a:gd name="T51" fmla="*/ 2147483647 h 154"/>
                  <a:gd name="T52" fmla="*/ 2147483647 w 180"/>
                  <a:gd name="T53" fmla="*/ 2147483647 h 154"/>
                  <a:gd name="T54" fmla="*/ 2147483647 w 180"/>
                  <a:gd name="T55" fmla="*/ 2147483647 h 154"/>
                  <a:gd name="T56" fmla="*/ 2147483647 w 180"/>
                  <a:gd name="T57" fmla="*/ 2147483647 h 154"/>
                  <a:gd name="T58" fmla="*/ 2147483647 w 180"/>
                  <a:gd name="T59" fmla="*/ 2147483647 h 154"/>
                  <a:gd name="T60" fmla="*/ 2147483647 w 180"/>
                  <a:gd name="T61" fmla="*/ 2147483647 h 154"/>
                  <a:gd name="T62" fmla="*/ 2147483647 w 180"/>
                  <a:gd name="T63" fmla="*/ 0 h 154"/>
                  <a:gd name="T64" fmla="*/ 2147483647 w 180"/>
                  <a:gd name="T65" fmla="*/ 2147483647 h 154"/>
                  <a:gd name="T66" fmla="*/ 2147483647 w 180"/>
                  <a:gd name="T67" fmla="*/ 2147483647 h 154"/>
                  <a:gd name="T68" fmla="*/ 2147483647 w 180"/>
                  <a:gd name="T69" fmla="*/ 2147483647 h 154"/>
                  <a:gd name="T70" fmla="*/ 2147483647 w 180"/>
                  <a:gd name="T71" fmla="*/ 2147483647 h 154"/>
                  <a:gd name="T72" fmla="*/ 2147483647 w 180"/>
                  <a:gd name="T73" fmla="*/ 2147483647 h 154"/>
                  <a:gd name="T74" fmla="*/ 2147483647 w 180"/>
                  <a:gd name="T75" fmla="*/ 2147483647 h 154"/>
                  <a:gd name="T76" fmla="*/ 2147483647 w 180"/>
                  <a:gd name="T77" fmla="*/ 2147483647 h 154"/>
                  <a:gd name="T78" fmla="*/ 2147483647 w 180"/>
                  <a:gd name="T79" fmla="*/ 2147483647 h 154"/>
                  <a:gd name="T80" fmla="*/ 2147483647 w 180"/>
                  <a:gd name="T81" fmla="*/ 2147483647 h 154"/>
                  <a:gd name="T82" fmla="*/ 2147483647 w 180"/>
                  <a:gd name="T83" fmla="*/ 2147483647 h 154"/>
                  <a:gd name="T84" fmla="*/ 2147483647 w 180"/>
                  <a:gd name="T85" fmla="*/ 2147483647 h 154"/>
                  <a:gd name="T86" fmla="*/ 2147483647 w 180"/>
                  <a:gd name="T87" fmla="*/ 2147483647 h 154"/>
                  <a:gd name="T88" fmla="*/ 2147483647 w 180"/>
                  <a:gd name="T89" fmla="*/ 2147483647 h 154"/>
                  <a:gd name="T90" fmla="*/ 2147483647 w 180"/>
                  <a:gd name="T91" fmla="*/ 2147483647 h 154"/>
                  <a:gd name="T92" fmla="*/ 2147483647 w 180"/>
                  <a:gd name="T93" fmla="*/ 2147483647 h 154"/>
                  <a:gd name="T94" fmla="*/ 2147483647 w 180"/>
                  <a:gd name="T95" fmla="*/ 2147483647 h 154"/>
                  <a:gd name="T96" fmla="*/ 2147483647 w 180"/>
                  <a:gd name="T97" fmla="*/ 2147483647 h 154"/>
                  <a:gd name="T98" fmla="*/ 2147483647 w 180"/>
                  <a:gd name="T99" fmla="*/ 2147483647 h 154"/>
                  <a:gd name="T100" fmla="*/ 2147483647 w 180"/>
                  <a:gd name="T101" fmla="*/ 2147483647 h 154"/>
                  <a:gd name="T102" fmla="*/ 2147483647 w 180"/>
                  <a:gd name="T103" fmla="*/ 2147483647 h 154"/>
                  <a:gd name="T104" fmla="*/ 2147483647 w 180"/>
                  <a:gd name="T105" fmla="*/ 2147483647 h 154"/>
                  <a:gd name="T106" fmla="*/ 0 w 180"/>
                  <a:gd name="T107" fmla="*/ 2147483647 h 154"/>
                  <a:gd name="T108" fmla="*/ 2147483647 w 180"/>
                  <a:gd name="T109" fmla="*/ 2147483647 h 15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0"/>
                  <a:gd name="T166" fmla="*/ 0 h 154"/>
                  <a:gd name="T167" fmla="*/ 180 w 180"/>
                  <a:gd name="T168" fmla="*/ 154 h 15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0" h="154">
                    <a:moveTo>
                      <a:pt x="68" y="152"/>
                    </a:moveTo>
                    <a:lnTo>
                      <a:pt x="68" y="136"/>
                    </a:lnTo>
                    <a:lnTo>
                      <a:pt x="76" y="124"/>
                    </a:lnTo>
                    <a:lnTo>
                      <a:pt x="86" y="120"/>
                    </a:lnTo>
                    <a:lnTo>
                      <a:pt x="100" y="114"/>
                    </a:lnTo>
                    <a:lnTo>
                      <a:pt x="116" y="108"/>
                    </a:lnTo>
                    <a:lnTo>
                      <a:pt x="122" y="104"/>
                    </a:lnTo>
                    <a:lnTo>
                      <a:pt x="124" y="100"/>
                    </a:lnTo>
                    <a:lnTo>
                      <a:pt x="128" y="94"/>
                    </a:lnTo>
                    <a:lnTo>
                      <a:pt x="134" y="92"/>
                    </a:lnTo>
                    <a:lnTo>
                      <a:pt x="138" y="90"/>
                    </a:lnTo>
                    <a:lnTo>
                      <a:pt x="140" y="88"/>
                    </a:lnTo>
                    <a:lnTo>
                      <a:pt x="140" y="86"/>
                    </a:lnTo>
                    <a:lnTo>
                      <a:pt x="140" y="78"/>
                    </a:lnTo>
                    <a:lnTo>
                      <a:pt x="148" y="76"/>
                    </a:lnTo>
                    <a:lnTo>
                      <a:pt x="152" y="72"/>
                    </a:lnTo>
                    <a:lnTo>
                      <a:pt x="158" y="68"/>
                    </a:lnTo>
                    <a:lnTo>
                      <a:pt x="164" y="68"/>
                    </a:lnTo>
                    <a:lnTo>
                      <a:pt x="174" y="68"/>
                    </a:lnTo>
                    <a:lnTo>
                      <a:pt x="178" y="68"/>
                    </a:lnTo>
                    <a:lnTo>
                      <a:pt x="180" y="66"/>
                    </a:lnTo>
                    <a:lnTo>
                      <a:pt x="180" y="62"/>
                    </a:lnTo>
                    <a:lnTo>
                      <a:pt x="172" y="36"/>
                    </a:lnTo>
                    <a:lnTo>
                      <a:pt x="164" y="12"/>
                    </a:lnTo>
                    <a:lnTo>
                      <a:pt x="166" y="12"/>
                    </a:lnTo>
                    <a:lnTo>
                      <a:pt x="148" y="14"/>
                    </a:lnTo>
                    <a:lnTo>
                      <a:pt x="136" y="12"/>
                    </a:lnTo>
                    <a:lnTo>
                      <a:pt x="126" y="10"/>
                    </a:lnTo>
                    <a:lnTo>
                      <a:pt x="124" y="8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18" y="0"/>
                    </a:lnTo>
                    <a:lnTo>
                      <a:pt x="114" y="2"/>
                    </a:lnTo>
                    <a:lnTo>
                      <a:pt x="110" y="4"/>
                    </a:lnTo>
                    <a:lnTo>
                      <a:pt x="106" y="14"/>
                    </a:lnTo>
                    <a:lnTo>
                      <a:pt x="102" y="26"/>
                    </a:lnTo>
                    <a:lnTo>
                      <a:pt x="98" y="32"/>
                    </a:lnTo>
                    <a:lnTo>
                      <a:pt x="92" y="40"/>
                    </a:lnTo>
                    <a:lnTo>
                      <a:pt x="82" y="44"/>
                    </a:lnTo>
                    <a:lnTo>
                      <a:pt x="74" y="52"/>
                    </a:lnTo>
                    <a:lnTo>
                      <a:pt x="66" y="58"/>
                    </a:lnTo>
                    <a:lnTo>
                      <a:pt x="62" y="64"/>
                    </a:lnTo>
                    <a:lnTo>
                      <a:pt x="60" y="70"/>
                    </a:lnTo>
                    <a:lnTo>
                      <a:pt x="60" y="82"/>
                    </a:lnTo>
                    <a:lnTo>
                      <a:pt x="58" y="94"/>
                    </a:lnTo>
                    <a:lnTo>
                      <a:pt x="54" y="108"/>
                    </a:lnTo>
                    <a:lnTo>
                      <a:pt x="50" y="114"/>
                    </a:lnTo>
                    <a:lnTo>
                      <a:pt x="44" y="118"/>
                    </a:lnTo>
                    <a:lnTo>
                      <a:pt x="32" y="130"/>
                    </a:lnTo>
                    <a:lnTo>
                      <a:pt x="24" y="136"/>
                    </a:lnTo>
                    <a:lnTo>
                      <a:pt x="18" y="140"/>
                    </a:lnTo>
                    <a:lnTo>
                      <a:pt x="12" y="142"/>
                    </a:lnTo>
                    <a:lnTo>
                      <a:pt x="4" y="146"/>
                    </a:lnTo>
                    <a:lnTo>
                      <a:pt x="0" y="154"/>
                    </a:lnTo>
                    <a:lnTo>
                      <a:pt x="68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8" name="Freeform 112"/>
              <p:cNvSpPr/>
              <p:nvPr/>
            </p:nvSpPr>
            <p:spPr bwMode="auto">
              <a:xfrm>
                <a:off x="4248071" y="3772503"/>
                <a:ext cx="184497" cy="185842"/>
              </a:xfrm>
              <a:custGeom>
                <a:avLst/>
                <a:gdLst>
                  <a:gd name="T0" fmla="*/ 2147483647 w 126"/>
                  <a:gd name="T1" fmla="*/ 0 h 116"/>
                  <a:gd name="T2" fmla="*/ 2147483647 w 126"/>
                  <a:gd name="T3" fmla="*/ 2147483647 h 116"/>
                  <a:gd name="T4" fmla="*/ 2147483647 w 126"/>
                  <a:gd name="T5" fmla="*/ 2147483647 h 116"/>
                  <a:gd name="T6" fmla="*/ 2147483647 w 126"/>
                  <a:gd name="T7" fmla="*/ 2147483647 h 116"/>
                  <a:gd name="T8" fmla="*/ 2147483647 w 126"/>
                  <a:gd name="T9" fmla="*/ 2147483647 h 116"/>
                  <a:gd name="T10" fmla="*/ 2147483647 w 126"/>
                  <a:gd name="T11" fmla="*/ 2147483647 h 116"/>
                  <a:gd name="T12" fmla="*/ 2147483647 w 126"/>
                  <a:gd name="T13" fmla="*/ 2147483647 h 116"/>
                  <a:gd name="T14" fmla="*/ 0 w 126"/>
                  <a:gd name="T15" fmla="*/ 2147483647 h 116"/>
                  <a:gd name="T16" fmla="*/ 0 w 126"/>
                  <a:gd name="T17" fmla="*/ 2147483647 h 116"/>
                  <a:gd name="T18" fmla="*/ 2147483647 w 126"/>
                  <a:gd name="T19" fmla="*/ 2147483647 h 116"/>
                  <a:gd name="T20" fmla="*/ 2147483647 w 126"/>
                  <a:gd name="T21" fmla="*/ 2147483647 h 116"/>
                  <a:gd name="T22" fmla="*/ 2147483647 w 126"/>
                  <a:gd name="T23" fmla="*/ 2147483647 h 116"/>
                  <a:gd name="T24" fmla="*/ 2147483647 w 126"/>
                  <a:gd name="T25" fmla="*/ 2147483647 h 116"/>
                  <a:gd name="T26" fmla="*/ 2147483647 w 126"/>
                  <a:gd name="T27" fmla="*/ 2147483647 h 116"/>
                  <a:gd name="T28" fmla="*/ 2147483647 w 126"/>
                  <a:gd name="T29" fmla="*/ 2147483647 h 116"/>
                  <a:gd name="T30" fmla="*/ 2147483647 w 126"/>
                  <a:gd name="T31" fmla="*/ 2147483647 h 116"/>
                  <a:gd name="T32" fmla="*/ 2147483647 w 126"/>
                  <a:gd name="T33" fmla="*/ 2147483647 h 116"/>
                  <a:gd name="T34" fmla="*/ 2147483647 w 126"/>
                  <a:gd name="T35" fmla="*/ 0 h 1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6"/>
                  <a:gd name="T55" fmla="*/ 0 h 116"/>
                  <a:gd name="T56" fmla="*/ 126 w 126"/>
                  <a:gd name="T57" fmla="*/ 116 h 1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6" h="116">
                    <a:moveTo>
                      <a:pt x="126" y="0"/>
                    </a:move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0" y="108"/>
                    </a:lnTo>
                    <a:lnTo>
                      <a:pt x="2" y="100"/>
                    </a:lnTo>
                    <a:lnTo>
                      <a:pt x="10" y="88"/>
                    </a:lnTo>
                    <a:lnTo>
                      <a:pt x="20" y="74"/>
                    </a:lnTo>
                    <a:lnTo>
                      <a:pt x="24" y="66"/>
                    </a:lnTo>
                    <a:lnTo>
                      <a:pt x="38" y="42"/>
                    </a:lnTo>
                    <a:lnTo>
                      <a:pt x="50" y="20"/>
                    </a:lnTo>
                    <a:lnTo>
                      <a:pt x="56" y="12"/>
                    </a:lnTo>
                    <a:lnTo>
                      <a:pt x="60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9" name="Freeform 113"/>
              <p:cNvSpPr/>
              <p:nvPr/>
            </p:nvSpPr>
            <p:spPr bwMode="auto">
              <a:xfrm>
                <a:off x="4248071" y="3772503"/>
                <a:ext cx="272133" cy="378321"/>
              </a:xfrm>
              <a:custGeom>
                <a:avLst/>
                <a:gdLst>
                  <a:gd name="T0" fmla="*/ 2147483647 w 186"/>
                  <a:gd name="T1" fmla="*/ 0 h 238"/>
                  <a:gd name="T2" fmla="*/ 2147483647 w 186"/>
                  <a:gd name="T3" fmla="*/ 0 h 238"/>
                  <a:gd name="T4" fmla="*/ 2147483647 w 186"/>
                  <a:gd name="T5" fmla="*/ 2147483647 h 238"/>
                  <a:gd name="T6" fmla="*/ 2147483647 w 186"/>
                  <a:gd name="T7" fmla="*/ 2147483647 h 238"/>
                  <a:gd name="T8" fmla="*/ 2147483647 w 186"/>
                  <a:gd name="T9" fmla="*/ 2147483647 h 238"/>
                  <a:gd name="T10" fmla="*/ 2147483647 w 186"/>
                  <a:gd name="T11" fmla="*/ 2147483647 h 238"/>
                  <a:gd name="T12" fmla="*/ 2147483647 w 186"/>
                  <a:gd name="T13" fmla="*/ 2147483647 h 238"/>
                  <a:gd name="T14" fmla="*/ 2147483647 w 186"/>
                  <a:gd name="T15" fmla="*/ 2147483647 h 238"/>
                  <a:gd name="T16" fmla="*/ 0 w 186"/>
                  <a:gd name="T17" fmla="*/ 2147483647 h 238"/>
                  <a:gd name="T18" fmla="*/ 2147483647 w 186"/>
                  <a:gd name="T19" fmla="*/ 2147483647 h 238"/>
                  <a:gd name="T20" fmla="*/ 2147483647 w 186"/>
                  <a:gd name="T21" fmla="*/ 2147483647 h 238"/>
                  <a:gd name="T22" fmla="*/ 2147483647 w 186"/>
                  <a:gd name="T23" fmla="*/ 2147483647 h 238"/>
                  <a:gd name="T24" fmla="*/ 2147483647 w 186"/>
                  <a:gd name="T25" fmla="*/ 2147483647 h 238"/>
                  <a:gd name="T26" fmla="*/ 2147483647 w 186"/>
                  <a:gd name="T27" fmla="*/ 2147483647 h 238"/>
                  <a:gd name="T28" fmla="*/ 2147483647 w 186"/>
                  <a:gd name="T29" fmla="*/ 2147483647 h 238"/>
                  <a:gd name="T30" fmla="*/ 2147483647 w 186"/>
                  <a:gd name="T31" fmla="*/ 2147483647 h 238"/>
                  <a:gd name="T32" fmla="*/ 2147483647 w 186"/>
                  <a:gd name="T33" fmla="*/ 2147483647 h 238"/>
                  <a:gd name="T34" fmla="*/ 2147483647 w 186"/>
                  <a:gd name="T35" fmla="*/ 2147483647 h 238"/>
                  <a:gd name="T36" fmla="*/ 2147483647 w 186"/>
                  <a:gd name="T37" fmla="*/ 2147483647 h 238"/>
                  <a:gd name="T38" fmla="*/ 2147483647 w 186"/>
                  <a:gd name="T39" fmla="*/ 2147483647 h 238"/>
                  <a:gd name="T40" fmla="*/ 2147483647 w 186"/>
                  <a:gd name="T41" fmla="*/ 2147483647 h 238"/>
                  <a:gd name="T42" fmla="*/ 2147483647 w 186"/>
                  <a:gd name="T43" fmla="*/ 2147483647 h 238"/>
                  <a:gd name="T44" fmla="*/ 2147483647 w 186"/>
                  <a:gd name="T45" fmla="*/ 2147483647 h 238"/>
                  <a:gd name="T46" fmla="*/ 2147483647 w 186"/>
                  <a:gd name="T47" fmla="*/ 2147483647 h 238"/>
                  <a:gd name="T48" fmla="*/ 2147483647 w 186"/>
                  <a:gd name="T49" fmla="*/ 2147483647 h 238"/>
                  <a:gd name="T50" fmla="*/ 2147483647 w 186"/>
                  <a:gd name="T51" fmla="*/ 2147483647 h 238"/>
                  <a:gd name="T52" fmla="*/ 2147483647 w 186"/>
                  <a:gd name="T53" fmla="*/ 2147483647 h 238"/>
                  <a:gd name="T54" fmla="*/ 2147483647 w 186"/>
                  <a:gd name="T55" fmla="*/ 2147483647 h 238"/>
                  <a:gd name="T56" fmla="*/ 2147483647 w 186"/>
                  <a:gd name="T57" fmla="*/ 2147483647 h 238"/>
                  <a:gd name="T58" fmla="*/ 2147483647 w 186"/>
                  <a:gd name="T59" fmla="*/ 2147483647 h 238"/>
                  <a:gd name="T60" fmla="*/ 2147483647 w 186"/>
                  <a:gd name="T61" fmla="*/ 2147483647 h 238"/>
                  <a:gd name="T62" fmla="*/ 2147483647 w 186"/>
                  <a:gd name="T63" fmla="*/ 2147483647 h 238"/>
                  <a:gd name="T64" fmla="*/ 2147483647 w 186"/>
                  <a:gd name="T65" fmla="*/ 2147483647 h 238"/>
                  <a:gd name="T66" fmla="*/ 2147483647 w 186"/>
                  <a:gd name="T67" fmla="*/ 2147483647 h 238"/>
                  <a:gd name="T68" fmla="*/ 2147483647 w 186"/>
                  <a:gd name="T69" fmla="*/ 2147483647 h 238"/>
                  <a:gd name="T70" fmla="*/ 2147483647 w 186"/>
                  <a:gd name="T71" fmla="*/ 2147483647 h 238"/>
                  <a:gd name="T72" fmla="*/ 2147483647 w 186"/>
                  <a:gd name="T73" fmla="*/ 2147483647 h 238"/>
                  <a:gd name="T74" fmla="*/ 2147483647 w 186"/>
                  <a:gd name="T75" fmla="*/ 2147483647 h 238"/>
                  <a:gd name="T76" fmla="*/ 2147483647 w 186"/>
                  <a:gd name="T77" fmla="*/ 2147483647 h 238"/>
                  <a:gd name="T78" fmla="*/ 2147483647 w 186"/>
                  <a:gd name="T79" fmla="*/ 2147483647 h 238"/>
                  <a:gd name="T80" fmla="*/ 2147483647 w 186"/>
                  <a:gd name="T81" fmla="*/ 2147483647 h 238"/>
                  <a:gd name="T82" fmla="*/ 2147483647 w 186"/>
                  <a:gd name="T83" fmla="*/ 2147483647 h 238"/>
                  <a:gd name="T84" fmla="*/ 2147483647 w 186"/>
                  <a:gd name="T85" fmla="*/ 2147483647 h 238"/>
                  <a:gd name="T86" fmla="*/ 2147483647 w 186"/>
                  <a:gd name="T87" fmla="*/ 2147483647 h 238"/>
                  <a:gd name="T88" fmla="*/ 2147483647 w 186"/>
                  <a:gd name="T89" fmla="*/ 2147483647 h 238"/>
                  <a:gd name="T90" fmla="*/ 2147483647 w 186"/>
                  <a:gd name="T91" fmla="*/ 2147483647 h 238"/>
                  <a:gd name="T92" fmla="*/ 2147483647 w 186"/>
                  <a:gd name="T93" fmla="*/ 2147483647 h 238"/>
                  <a:gd name="T94" fmla="*/ 2147483647 w 186"/>
                  <a:gd name="T95" fmla="*/ 2147483647 h 238"/>
                  <a:gd name="T96" fmla="*/ 2147483647 w 186"/>
                  <a:gd name="T97" fmla="*/ 2147483647 h 238"/>
                  <a:gd name="T98" fmla="*/ 2147483647 w 186"/>
                  <a:gd name="T99" fmla="*/ 2147483647 h 238"/>
                  <a:gd name="T100" fmla="*/ 2147483647 w 186"/>
                  <a:gd name="T101" fmla="*/ 2147483647 h 238"/>
                  <a:gd name="T102" fmla="*/ 2147483647 w 186"/>
                  <a:gd name="T103" fmla="*/ 2147483647 h 238"/>
                  <a:gd name="T104" fmla="*/ 2147483647 w 186"/>
                  <a:gd name="T105" fmla="*/ 2147483647 h 238"/>
                  <a:gd name="T106" fmla="*/ 2147483647 w 186"/>
                  <a:gd name="T107" fmla="*/ 2147483647 h 238"/>
                  <a:gd name="T108" fmla="*/ 2147483647 w 186"/>
                  <a:gd name="T109" fmla="*/ 2147483647 h 238"/>
                  <a:gd name="T110" fmla="*/ 2147483647 w 186"/>
                  <a:gd name="T111" fmla="*/ 2147483647 h 238"/>
                  <a:gd name="T112" fmla="*/ 2147483647 w 186"/>
                  <a:gd name="T113" fmla="*/ 2147483647 h 238"/>
                  <a:gd name="T114" fmla="*/ 2147483647 w 186"/>
                  <a:gd name="T115" fmla="*/ 2147483647 h 238"/>
                  <a:gd name="T116" fmla="*/ 2147483647 w 186"/>
                  <a:gd name="T117" fmla="*/ 2147483647 h 238"/>
                  <a:gd name="T118" fmla="*/ 2147483647 w 186"/>
                  <a:gd name="T119" fmla="*/ 2147483647 h 238"/>
                  <a:gd name="T120" fmla="*/ 2147483647 w 186"/>
                  <a:gd name="T121" fmla="*/ 0 h 2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6"/>
                  <a:gd name="T184" fmla="*/ 0 h 238"/>
                  <a:gd name="T185" fmla="*/ 186 w 186"/>
                  <a:gd name="T186" fmla="*/ 238 h 23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6" h="238">
                    <a:moveTo>
                      <a:pt x="128" y="0"/>
                    </a:moveTo>
                    <a:lnTo>
                      <a:pt x="126" y="0"/>
                    </a:ln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2" y="124"/>
                    </a:lnTo>
                    <a:lnTo>
                      <a:pt x="6" y="128"/>
                    </a:lnTo>
                    <a:lnTo>
                      <a:pt x="10" y="134"/>
                    </a:lnTo>
                    <a:lnTo>
                      <a:pt x="12" y="138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6" y="150"/>
                    </a:lnTo>
                    <a:lnTo>
                      <a:pt x="6" y="152"/>
                    </a:lnTo>
                    <a:lnTo>
                      <a:pt x="6" y="156"/>
                    </a:lnTo>
                    <a:lnTo>
                      <a:pt x="10" y="158"/>
                    </a:lnTo>
                    <a:lnTo>
                      <a:pt x="14" y="166"/>
                    </a:lnTo>
                    <a:lnTo>
                      <a:pt x="12" y="166"/>
                    </a:lnTo>
                    <a:lnTo>
                      <a:pt x="14" y="176"/>
                    </a:lnTo>
                    <a:lnTo>
                      <a:pt x="12" y="186"/>
                    </a:lnTo>
                    <a:lnTo>
                      <a:pt x="10" y="196"/>
                    </a:lnTo>
                    <a:lnTo>
                      <a:pt x="6" y="206"/>
                    </a:lnTo>
                    <a:lnTo>
                      <a:pt x="10" y="206"/>
                    </a:lnTo>
                    <a:lnTo>
                      <a:pt x="12" y="206"/>
                    </a:lnTo>
                    <a:lnTo>
                      <a:pt x="16" y="206"/>
                    </a:lnTo>
                    <a:lnTo>
                      <a:pt x="18" y="204"/>
                    </a:lnTo>
                    <a:lnTo>
                      <a:pt x="22" y="202"/>
                    </a:lnTo>
                    <a:lnTo>
                      <a:pt x="26" y="202"/>
                    </a:lnTo>
                    <a:lnTo>
                      <a:pt x="34" y="204"/>
                    </a:lnTo>
                    <a:lnTo>
                      <a:pt x="42" y="208"/>
                    </a:lnTo>
                    <a:lnTo>
                      <a:pt x="48" y="210"/>
                    </a:lnTo>
                    <a:lnTo>
                      <a:pt x="50" y="216"/>
                    </a:lnTo>
                    <a:lnTo>
                      <a:pt x="60" y="230"/>
                    </a:lnTo>
                    <a:lnTo>
                      <a:pt x="64" y="234"/>
                    </a:lnTo>
                    <a:lnTo>
                      <a:pt x="70" y="238"/>
                    </a:lnTo>
                    <a:lnTo>
                      <a:pt x="76" y="228"/>
                    </a:lnTo>
                    <a:lnTo>
                      <a:pt x="78" y="222"/>
                    </a:lnTo>
                    <a:lnTo>
                      <a:pt x="82" y="222"/>
                    </a:lnTo>
                    <a:lnTo>
                      <a:pt x="88" y="220"/>
                    </a:lnTo>
                    <a:lnTo>
                      <a:pt x="86" y="226"/>
                    </a:lnTo>
                    <a:lnTo>
                      <a:pt x="88" y="230"/>
                    </a:lnTo>
                    <a:lnTo>
                      <a:pt x="92" y="224"/>
                    </a:lnTo>
                    <a:lnTo>
                      <a:pt x="94" y="224"/>
                    </a:lnTo>
                    <a:lnTo>
                      <a:pt x="96" y="222"/>
                    </a:lnTo>
                    <a:lnTo>
                      <a:pt x="98" y="224"/>
                    </a:lnTo>
                    <a:lnTo>
                      <a:pt x="100" y="226"/>
                    </a:lnTo>
                    <a:lnTo>
                      <a:pt x="102" y="228"/>
                    </a:lnTo>
                    <a:lnTo>
                      <a:pt x="106" y="226"/>
                    </a:lnTo>
                    <a:lnTo>
                      <a:pt x="110" y="224"/>
                    </a:lnTo>
                    <a:lnTo>
                      <a:pt x="172" y="224"/>
                    </a:lnTo>
                    <a:lnTo>
                      <a:pt x="174" y="216"/>
                    </a:lnTo>
                    <a:lnTo>
                      <a:pt x="176" y="208"/>
                    </a:lnTo>
                    <a:lnTo>
                      <a:pt x="172" y="208"/>
                    </a:lnTo>
                    <a:lnTo>
                      <a:pt x="170" y="206"/>
                    </a:lnTo>
                    <a:lnTo>
                      <a:pt x="158" y="50"/>
                    </a:lnTo>
                    <a:lnTo>
                      <a:pt x="186" y="50"/>
                    </a:lnTo>
                    <a:lnTo>
                      <a:pt x="128" y="6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0" name="Freeform 114"/>
              <p:cNvSpPr/>
              <p:nvPr/>
            </p:nvSpPr>
            <p:spPr bwMode="auto">
              <a:xfrm>
                <a:off x="4347239" y="3852149"/>
                <a:ext cx="374760" cy="427437"/>
              </a:xfrm>
              <a:custGeom>
                <a:avLst/>
                <a:gdLst>
                  <a:gd name="T0" fmla="*/ 2147483647 w 256"/>
                  <a:gd name="T1" fmla="*/ 2147483647 h 270"/>
                  <a:gd name="T2" fmla="*/ 2147483647 w 256"/>
                  <a:gd name="T3" fmla="*/ 2147483647 h 270"/>
                  <a:gd name="T4" fmla="*/ 2147483647 w 256"/>
                  <a:gd name="T5" fmla="*/ 2147483647 h 270"/>
                  <a:gd name="T6" fmla="*/ 2147483647 w 256"/>
                  <a:gd name="T7" fmla="*/ 2147483647 h 270"/>
                  <a:gd name="T8" fmla="*/ 2147483647 w 256"/>
                  <a:gd name="T9" fmla="*/ 2147483647 h 270"/>
                  <a:gd name="T10" fmla="*/ 2147483647 w 256"/>
                  <a:gd name="T11" fmla="*/ 2147483647 h 270"/>
                  <a:gd name="T12" fmla="*/ 2147483647 w 256"/>
                  <a:gd name="T13" fmla="*/ 2147483647 h 270"/>
                  <a:gd name="T14" fmla="*/ 2147483647 w 256"/>
                  <a:gd name="T15" fmla="*/ 2147483647 h 270"/>
                  <a:gd name="T16" fmla="*/ 2147483647 w 256"/>
                  <a:gd name="T17" fmla="*/ 2147483647 h 270"/>
                  <a:gd name="T18" fmla="*/ 2147483647 w 256"/>
                  <a:gd name="T19" fmla="*/ 2147483647 h 270"/>
                  <a:gd name="T20" fmla="*/ 2147483647 w 256"/>
                  <a:gd name="T21" fmla="*/ 0 h 270"/>
                  <a:gd name="T22" fmla="*/ 2147483647 w 256"/>
                  <a:gd name="T23" fmla="*/ 2147483647 h 270"/>
                  <a:gd name="T24" fmla="*/ 2147483647 w 256"/>
                  <a:gd name="T25" fmla="*/ 2147483647 h 270"/>
                  <a:gd name="T26" fmla="*/ 2147483647 w 256"/>
                  <a:gd name="T27" fmla="*/ 2147483647 h 270"/>
                  <a:gd name="T28" fmla="*/ 2147483647 w 256"/>
                  <a:gd name="T29" fmla="*/ 2147483647 h 270"/>
                  <a:gd name="T30" fmla="*/ 2147483647 w 256"/>
                  <a:gd name="T31" fmla="*/ 2147483647 h 270"/>
                  <a:gd name="T32" fmla="*/ 2147483647 w 256"/>
                  <a:gd name="T33" fmla="*/ 2147483647 h 270"/>
                  <a:gd name="T34" fmla="*/ 2147483647 w 256"/>
                  <a:gd name="T35" fmla="*/ 2147483647 h 270"/>
                  <a:gd name="T36" fmla="*/ 2147483647 w 256"/>
                  <a:gd name="T37" fmla="*/ 2147483647 h 270"/>
                  <a:gd name="T38" fmla="*/ 2147483647 w 256"/>
                  <a:gd name="T39" fmla="*/ 2147483647 h 270"/>
                  <a:gd name="T40" fmla="*/ 2147483647 w 256"/>
                  <a:gd name="T41" fmla="*/ 2147483647 h 270"/>
                  <a:gd name="T42" fmla="*/ 2147483647 w 256"/>
                  <a:gd name="T43" fmla="*/ 2147483647 h 270"/>
                  <a:gd name="T44" fmla="*/ 2147483647 w 256"/>
                  <a:gd name="T45" fmla="*/ 2147483647 h 270"/>
                  <a:gd name="T46" fmla="*/ 2147483647 w 256"/>
                  <a:gd name="T47" fmla="*/ 2147483647 h 270"/>
                  <a:gd name="T48" fmla="*/ 2147483647 w 256"/>
                  <a:gd name="T49" fmla="*/ 2147483647 h 270"/>
                  <a:gd name="T50" fmla="*/ 2147483647 w 256"/>
                  <a:gd name="T51" fmla="*/ 2147483647 h 270"/>
                  <a:gd name="T52" fmla="*/ 2147483647 w 256"/>
                  <a:gd name="T53" fmla="*/ 2147483647 h 270"/>
                  <a:gd name="T54" fmla="*/ 2147483647 w 256"/>
                  <a:gd name="T55" fmla="*/ 2147483647 h 270"/>
                  <a:gd name="T56" fmla="*/ 2147483647 w 256"/>
                  <a:gd name="T57" fmla="*/ 2147483647 h 270"/>
                  <a:gd name="T58" fmla="*/ 2147483647 w 256"/>
                  <a:gd name="T59" fmla="*/ 2147483647 h 270"/>
                  <a:gd name="T60" fmla="*/ 2147483647 w 256"/>
                  <a:gd name="T61" fmla="*/ 2147483647 h 270"/>
                  <a:gd name="T62" fmla="*/ 2147483647 w 256"/>
                  <a:gd name="T63" fmla="*/ 2147483647 h 270"/>
                  <a:gd name="T64" fmla="*/ 2147483647 w 256"/>
                  <a:gd name="T65" fmla="*/ 2147483647 h 270"/>
                  <a:gd name="T66" fmla="*/ 2147483647 w 256"/>
                  <a:gd name="T67" fmla="*/ 2147483647 h 270"/>
                  <a:gd name="T68" fmla="*/ 2147483647 w 256"/>
                  <a:gd name="T69" fmla="*/ 2147483647 h 270"/>
                  <a:gd name="T70" fmla="*/ 2147483647 w 256"/>
                  <a:gd name="T71" fmla="*/ 2147483647 h 270"/>
                  <a:gd name="T72" fmla="*/ 2147483647 w 256"/>
                  <a:gd name="T73" fmla="*/ 2147483647 h 270"/>
                  <a:gd name="T74" fmla="*/ 2147483647 w 256"/>
                  <a:gd name="T75" fmla="*/ 2147483647 h 270"/>
                  <a:gd name="T76" fmla="*/ 2147483647 w 256"/>
                  <a:gd name="T77" fmla="*/ 2147483647 h 27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56"/>
                  <a:gd name="T118" fmla="*/ 0 h 270"/>
                  <a:gd name="T119" fmla="*/ 256 w 256"/>
                  <a:gd name="T120" fmla="*/ 270 h 27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56" h="270">
                    <a:moveTo>
                      <a:pt x="2" y="188"/>
                    </a:moveTo>
                    <a:lnTo>
                      <a:pt x="8" y="178"/>
                    </a:lnTo>
                    <a:lnTo>
                      <a:pt x="10" y="172"/>
                    </a:lnTo>
                    <a:lnTo>
                      <a:pt x="14" y="172"/>
                    </a:lnTo>
                    <a:lnTo>
                      <a:pt x="20" y="170"/>
                    </a:lnTo>
                    <a:lnTo>
                      <a:pt x="18" y="176"/>
                    </a:lnTo>
                    <a:lnTo>
                      <a:pt x="20" y="180"/>
                    </a:lnTo>
                    <a:lnTo>
                      <a:pt x="24" y="174"/>
                    </a:lnTo>
                    <a:lnTo>
                      <a:pt x="26" y="174"/>
                    </a:lnTo>
                    <a:lnTo>
                      <a:pt x="28" y="172"/>
                    </a:lnTo>
                    <a:lnTo>
                      <a:pt x="30" y="174"/>
                    </a:lnTo>
                    <a:lnTo>
                      <a:pt x="32" y="176"/>
                    </a:lnTo>
                    <a:lnTo>
                      <a:pt x="34" y="178"/>
                    </a:lnTo>
                    <a:lnTo>
                      <a:pt x="38" y="176"/>
                    </a:lnTo>
                    <a:lnTo>
                      <a:pt x="42" y="174"/>
                    </a:lnTo>
                    <a:lnTo>
                      <a:pt x="104" y="174"/>
                    </a:lnTo>
                    <a:lnTo>
                      <a:pt x="106" y="166"/>
                    </a:lnTo>
                    <a:lnTo>
                      <a:pt x="108" y="158"/>
                    </a:lnTo>
                    <a:lnTo>
                      <a:pt x="104" y="158"/>
                    </a:lnTo>
                    <a:lnTo>
                      <a:pt x="102" y="156"/>
                    </a:lnTo>
                    <a:lnTo>
                      <a:pt x="90" y="0"/>
                    </a:lnTo>
                    <a:lnTo>
                      <a:pt x="118" y="0"/>
                    </a:lnTo>
                    <a:lnTo>
                      <a:pt x="208" y="68"/>
                    </a:lnTo>
                    <a:lnTo>
                      <a:pt x="208" y="72"/>
                    </a:lnTo>
                    <a:lnTo>
                      <a:pt x="212" y="76"/>
                    </a:lnTo>
                    <a:lnTo>
                      <a:pt x="220" y="84"/>
                    </a:lnTo>
                    <a:lnTo>
                      <a:pt x="230" y="88"/>
                    </a:lnTo>
                    <a:lnTo>
                      <a:pt x="242" y="92"/>
                    </a:lnTo>
                    <a:lnTo>
                      <a:pt x="242" y="106"/>
                    </a:lnTo>
                    <a:lnTo>
                      <a:pt x="256" y="104"/>
                    </a:lnTo>
                    <a:lnTo>
                      <a:pt x="256" y="154"/>
                    </a:lnTo>
                    <a:lnTo>
                      <a:pt x="252" y="162"/>
                    </a:lnTo>
                    <a:lnTo>
                      <a:pt x="248" y="170"/>
                    </a:lnTo>
                    <a:lnTo>
                      <a:pt x="240" y="174"/>
                    </a:lnTo>
                    <a:lnTo>
                      <a:pt x="230" y="176"/>
                    </a:lnTo>
                    <a:lnTo>
                      <a:pt x="218" y="176"/>
                    </a:lnTo>
                    <a:lnTo>
                      <a:pt x="206" y="178"/>
                    </a:lnTo>
                    <a:lnTo>
                      <a:pt x="186" y="184"/>
                    </a:lnTo>
                    <a:lnTo>
                      <a:pt x="150" y="196"/>
                    </a:lnTo>
                    <a:lnTo>
                      <a:pt x="146" y="198"/>
                    </a:lnTo>
                    <a:lnTo>
                      <a:pt x="144" y="200"/>
                    </a:lnTo>
                    <a:lnTo>
                      <a:pt x="142" y="206"/>
                    </a:lnTo>
                    <a:lnTo>
                      <a:pt x="138" y="212"/>
                    </a:lnTo>
                    <a:lnTo>
                      <a:pt x="136" y="212"/>
                    </a:lnTo>
                    <a:lnTo>
                      <a:pt x="132" y="212"/>
                    </a:lnTo>
                    <a:lnTo>
                      <a:pt x="124" y="212"/>
                    </a:lnTo>
                    <a:lnTo>
                      <a:pt x="124" y="222"/>
                    </a:lnTo>
                    <a:lnTo>
                      <a:pt x="124" y="228"/>
                    </a:lnTo>
                    <a:lnTo>
                      <a:pt x="122" y="232"/>
                    </a:lnTo>
                    <a:lnTo>
                      <a:pt x="116" y="236"/>
                    </a:lnTo>
                    <a:lnTo>
                      <a:pt x="110" y="240"/>
                    </a:lnTo>
                    <a:lnTo>
                      <a:pt x="108" y="244"/>
                    </a:lnTo>
                    <a:lnTo>
                      <a:pt x="108" y="248"/>
                    </a:lnTo>
                    <a:lnTo>
                      <a:pt x="106" y="256"/>
                    </a:lnTo>
                    <a:lnTo>
                      <a:pt x="104" y="264"/>
                    </a:lnTo>
                    <a:lnTo>
                      <a:pt x="100" y="266"/>
                    </a:lnTo>
                    <a:lnTo>
                      <a:pt x="94" y="270"/>
                    </a:lnTo>
                    <a:lnTo>
                      <a:pt x="90" y="264"/>
                    </a:lnTo>
                    <a:lnTo>
                      <a:pt x="82" y="266"/>
                    </a:lnTo>
                    <a:lnTo>
                      <a:pt x="76" y="268"/>
                    </a:lnTo>
                    <a:lnTo>
                      <a:pt x="70" y="270"/>
                    </a:lnTo>
                    <a:lnTo>
                      <a:pt x="64" y="268"/>
                    </a:lnTo>
                    <a:lnTo>
                      <a:pt x="62" y="266"/>
                    </a:lnTo>
                    <a:lnTo>
                      <a:pt x="58" y="252"/>
                    </a:lnTo>
                    <a:lnTo>
                      <a:pt x="54" y="240"/>
                    </a:lnTo>
                    <a:lnTo>
                      <a:pt x="50" y="234"/>
                    </a:lnTo>
                    <a:lnTo>
                      <a:pt x="44" y="232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4" y="236"/>
                    </a:lnTo>
                    <a:lnTo>
                      <a:pt x="20" y="234"/>
                    </a:lnTo>
                    <a:lnTo>
                      <a:pt x="10" y="232"/>
                    </a:lnTo>
                    <a:lnTo>
                      <a:pt x="10" y="224"/>
                    </a:lnTo>
                    <a:lnTo>
                      <a:pt x="10" y="218"/>
                    </a:lnTo>
                    <a:lnTo>
                      <a:pt x="8" y="210"/>
                    </a:lnTo>
                    <a:lnTo>
                      <a:pt x="4" y="200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2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1" name="Freeform 115"/>
              <p:cNvSpPr/>
              <p:nvPr/>
            </p:nvSpPr>
            <p:spPr bwMode="auto">
              <a:xfrm>
                <a:off x="4630903" y="3891972"/>
                <a:ext cx="365535" cy="343808"/>
              </a:xfrm>
              <a:custGeom>
                <a:avLst/>
                <a:gdLst>
                  <a:gd name="T0" fmla="*/ 2147483647 w 249"/>
                  <a:gd name="T1" fmla="*/ 2147483647 h 216"/>
                  <a:gd name="T2" fmla="*/ 2147483647 w 249"/>
                  <a:gd name="T3" fmla="*/ 2147483647 h 216"/>
                  <a:gd name="T4" fmla="*/ 2147483647 w 249"/>
                  <a:gd name="T5" fmla="*/ 0 h 216"/>
                  <a:gd name="T6" fmla="*/ 2147483647 w 249"/>
                  <a:gd name="T7" fmla="*/ 0 h 216"/>
                  <a:gd name="T8" fmla="*/ 2147483647 w 249"/>
                  <a:gd name="T9" fmla="*/ 2147483647 h 216"/>
                  <a:gd name="T10" fmla="*/ 2147483647 w 249"/>
                  <a:gd name="T11" fmla="*/ 2147483647 h 216"/>
                  <a:gd name="T12" fmla="*/ 2147483647 w 249"/>
                  <a:gd name="T13" fmla="*/ 2147483647 h 216"/>
                  <a:gd name="T14" fmla="*/ 2147483647 w 249"/>
                  <a:gd name="T15" fmla="*/ 2147483647 h 216"/>
                  <a:gd name="T16" fmla="*/ 0 w 249"/>
                  <a:gd name="T17" fmla="*/ 2147483647 h 216"/>
                  <a:gd name="T18" fmla="*/ 2147483647 w 249"/>
                  <a:gd name="T19" fmla="*/ 2147483647 h 216"/>
                  <a:gd name="T20" fmla="*/ 2147483647 w 249"/>
                  <a:gd name="T21" fmla="*/ 2147483647 h 216"/>
                  <a:gd name="T22" fmla="*/ 2147483647 w 249"/>
                  <a:gd name="T23" fmla="*/ 2147483647 h 216"/>
                  <a:gd name="T24" fmla="*/ 2147483647 w 249"/>
                  <a:gd name="T25" fmla="*/ 2147483647 h 216"/>
                  <a:gd name="T26" fmla="*/ 2147483647 w 249"/>
                  <a:gd name="T27" fmla="*/ 2147483647 h 216"/>
                  <a:gd name="T28" fmla="*/ 2147483647 w 249"/>
                  <a:gd name="T29" fmla="*/ 2147483647 h 216"/>
                  <a:gd name="T30" fmla="*/ 2147483647 w 249"/>
                  <a:gd name="T31" fmla="*/ 2147483647 h 216"/>
                  <a:gd name="T32" fmla="*/ 2147483647 w 249"/>
                  <a:gd name="T33" fmla="*/ 2147483647 h 216"/>
                  <a:gd name="T34" fmla="*/ 2147483647 w 249"/>
                  <a:gd name="T35" fmla="*/ 2147483647 h 216"/>
                  <a:gd name="T36" fmla="*/ 2147483647 w 249"/>
                  <a:gd name="T37" fmla="*/ 2147483647 h 216"/>
                  <a:gd name="T38" fmla="*/ 2147483647 w 249"/>
                  <a:gd name="T39" fmla="*/ 2147483647 h 216"/>
                  <a:gd name="T40" fmla="*/ 2147483647 w 249"/>
                  <a:gd name="T41" fmla="*/ 2147483647 h 216"/>
                  <a:gd name="T42" fmla="*/ 2147483647 w 249"/>
                  <a:gd name="T43" fmla="*/ 2147483647 h 216"/>
                  <a:gd name="T44" fmla="*/ 2147483647 w 249"/>
                  <a:gd name="T45" fmla="*/ 2147483647 h 216"/>
                  <a:gd name="T46" fmla="*/ 2147483647 w 249"/>
                  <a:gd name="T47" fmla="*/ 2147483647 h 216"/>
                  <a:gd name="T48" fmla="*/ 2147483647 w 249"/>
                  <a:gd name="T49" fmla="*/ 2147483647 h 216"/>
                  <a:gd name="T50" fmla="*/ 2147483647 w 249"/>
                  <a:gd name="T51" fmla="*/ 2147483647 h 216"/>
                  <a:gd name="T52" fmla="*/ 2147483647 w 249"/>
                  <a:gd name="T53" fmla="*/ 2147483647 h 216"/>
                  <a:gd name="T54" fmla="*/ 2147483647 w 249"/>
                  <a:gd name="T55" fmla="*/ 2147483647 h 216"/>
                  <a:gd name="T56" fmla="*/ 2147483647 w 249"/>
                  <a:gd name="T57" fmla="*/ 2147483647 h 216"/>
                  <a:gd name="T58" fmla="*/ 2147483647 w 249"/>
                  <a:gd name="T59" fmla="*/ 2147483647 h 216"/>
                  <a:gd name="T60" fmla="*/ 2147483647 w 249"/>
                  <a:gd name="T61" fmla="*/ 2147483647 h 216"/>
                  <a:gd name="T62" fmla="*/ 2147483647 w 249"/>
                  <a:gd name="T63" fmla="*/ 2147483647 h 216"/>
                  <a:gd name="T64" fmla="*/ 2147483647 w 249"/>
                  <a:gd name="T65" fmla="*/ 2147483647 h 216"/>
                  <a:gd name="T66" fmla="*/ 2147483647 w 249"/>
                  <a:gd name="T67" fmla="*/ 2147483647 h 216"/>
                  <a:gd name="T68" fmla="*/ 2147483647 w 249"/>
                  <a:gd name="T69" fmla="*/ 2147483647 h 216"/>
                  <a:gd name="T70" fmla="*/ 2147483647 w 249"/>
                  <a:gd name="T71" fmla="*/ 2147483647 h 216"/>
                  <a:gd name="T72" fmla="*/ 2147483647 w 249"/>
                  <a:gd name="T73" fmla="*/ 2147483647 h 216"/>
                  <a:gd name="T74" fmla="*/ 2147483647 w 249"/>
                  <a:gd name="T75" fmla="*/ 2147483647 h 216"/>
                  <a:gd name="T76" fmla="*/ 2147483647 w 249"/>
                  <a:gd name="T77" fmla="*/ 2147483647 h 216"/>
                  <a:gd name="T78" fmla="*/ 2147483647 w 249"/>
                  <a:gd name="T79" fmla="*/ 2147483647 h 216"/>
                  <a:gd name="T80" fmla="*/ 2147483647 w 249"/>
                  <a:gd name="T81" fmla="*/ 2147483647 h 21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9"/>
                  <a:gd name="T124" fmla="*/ 0 h 216"/>
                  <a:gd name="T125" fmla="*/ 249 w 249"/>
                  <a:gd name="T126" fmla="*/ 216 h 21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9" h="216">
                    <a:moveTo>
                      <a:pt x="219" y="14"/>
                    </a:moveTo>
                    <a:lnTo>
                      <a:pt x="215" y="8"/>
                    </a:lnTo>
                    <a:lnTo>
                      <a:pt x="211" y="4"/>
                    </a:lnTo>
                    <a:lnTo>
                      <a:pt x="205" y="2"/>
                    </a:lnTo>
                    <a:lnTo>
                      <a:pt x="199" y="0"/>
                    </a:lnTo>
                    <a:lnTo>
                      <a:pt x="190" y="0"/>
                    </a:lnTo>
                    <a:lnTo>
                      <a:pt x="186" y="0"/>
                    </a:lnTo>
                    <a:lnTo>
                      <a:pt x="184" y="0"/>
                    </a:lnTo>
                    <a:lnTo>
                      <a:pt x="114" y="48"/>
                    </a:lnTo>
                    <a:lnTo>
                      <a:pt x="86" y="76"/>
                    </a:lnTo>
                    <a:lnTo>
                      <a:pt x="62" y="78"/>
                    </a:lnTo>
                    <a:lnTo>
                      <a:pt x="62" y="128"/>
                    </a:lnTo>
                    <a:lnTo>
                      <a:pt x="58" y="136"/>
                    </a:lnTo>
                    <a:lnTo>
                      <a:pt x="54" y="144"/>
                    </a:lnTo>
                    <a:lnTo>
                      <a:pt x="46" y="148"/>
                    </a:lnTo>
                    <a:lnTo>
                      <a:pt x="36" y="150"/>
                    </a:lnTo>
                    <a:lnTo>
                      <a:pt x="16" y="152"/>
                    </a:lnTo>
                    <a:lnTo>
                      <a:pt x="0" y="156"/>
                    </a:lnTo>
                    <a:lnTo>
                      <a:pt x="0" y="166"/>
                    </a:lnTo>
                    <a:lnTo>
                      <a:pt x="4" y="172"/>
                    </a:lnTo>
                    <a:lnTo>
                      <a:pt x="8" y="174"/>
                    </a:lnTo>
                    <a:lnTo>
                      <a:pt x="12" y="178"/>
                    </a:lnTo>
                    <a:lnTo>
                      <a:pt x="14" y="182"/>
                    </a:lnTo>
                    <a:lnTo>
                      <a:pt x="14" y="186"/>
                    </a:lnTo>
                    <a:lnTo>
                      <a:pt x="14" y="190"/>
                    </a:lnTo>
                    <a:lnTo>
                      <a:pt x="14" y="194"/>
                    </a:lnTo>
                    <a:lnTo>
                      <a:pt x="18" y="198"/>
                    </a:lnTo>
                    <a:lnTo>
                      <a:pt x="24" y="198"/>
                    </a:lnTo>
                    <a:lnTo>
                      <a:pt x="30" y="200"/>
                    </a:lnTo>
                    <a:lnTo>
                      <a:pt x="32" y="204"/>
                    </a:lnTo>
                    <a:lnTo>
                      <a:pt x="32" y="206"/>
                    </a:lnTo>
                    <a:lnTo>
                      <a:pt x="42" y="206"/>
                    </a:lnTo>
                    <a:lnTo>
                      <a:pt x="46" y="212"/>
                    </a:lnTo>
                    <a:lnTo>
                      <a:pt x="52" y="216"/>
                    </a:lnTo>
                    <a:lnTo>
                      <a:pt x="56" y="202"/>
                    </a:lnTo>
                    <a:lnTo>
                      <a:pt x="60" y="188"/>
                    </a:lnTo>
                    <a:lnTo>
                      <a:pt x="64" y="184"/>
                    </a:lnTo>
                    <a:lnTo>
                      <a:pt x="70" y="180"/>
                    </a:lnTo>
                    <a:lnTo>
                      <a:pt x="76" y="176"/>
                    </a:lnTo>
                    <a:lnTo>
                      <a:pt x="86" y="176"/>
                    </a:lnTo>
                    <a:lnTo>
                      <a:pt x="88" y="176"/>
                    </a:lnTo>
                    <a:lnTo>
                      <a:pt x="92" y="178"/>
                    </a:lnTo>
                    <a:lnTo>
                      <a:pt x="98" y="184"/>
                    </a:lnTo>
                    <a:lnTo>
                      <a:pt x="104" y="188"/>
                    </a:lnTo>
                    <a:lnTo>
                      <a:pt x="106" y="190"/>
                    </a:lnTo>
                    <a:lnTo>
                      <a:pt x="110" y="192"/>
                    </a:lnTo>
                    <a:lnTo>
                      <a:pt x="114" y="190"/>
                    </a:lnTo>
                    <a:lnTo>
                      <a:pt x="114" y="188"/>
                    </a:lnTo>
                    <a:lnTo>
                      <a:pt x="116" y="186"/>
                    </a:lnTo>
                    <a:lnTo>
                      <a:pt x="120" y="186"/>
                    </a:lnTo>
                    <a:lnTo>
                      <a:pt x="128" y="186"/>
                    </a:lnTo>
                    <a:lnTo>
                      <a:pt x="132" y="190"/>
                    </a:lnTo>
                    <a:lnTo>
                      <a:pt x="136" y="192"/>
                    </a:lnTo>
                    <a:lnTo>
                      <a:pt x="142" y="194"/>
                    </a:lnTo>
                    <a:lnTo>
                      <a:pt x="150" y="192"/>
                    </a:lnTo>
                    <a:lnTo>
                      <a:pt x="156" y="188"/>
                    </a:lnTo>
                    <a:lnTo>
                      <a:pt x="162" y="186"/>
                    </a:lnTo>
                    <a:lnTo>
                      <a:pt x="170" y="184"/>
                    </a:lnTo>
                    <a:lnTo>
                      <a:pt x="176" y="184"/>
                    </a:lnTo>
                    <a:lnTo>
                      <a:pt x="180" y="186"/>
                    </a:lnTo>
                    <a:lnTo>
                      <a:pt x="184" y="186"/>
                    </a:lnTo>
                    <a:lnTo>
                      <a:pt x="193" y="188"/>
                    </a:lnTo>
                    <a:lnTo>
                      <a:pt x="197" y="186"/>
                    </a:lnTo>
                    <a:lnTo>
                      <a:pt x="203" y="184"/>
                    </a:lnTo>
                    <a:lnTo>
                      <a:pt x="213" y="176"/>
                    </a:lnTo>
                    <a:lnTo>
                      <a:pt x="215" y="166"/>
                    </a:lnTo>
                    <a:lnTo>
                      <a:pt x="217" y="158"/>
                    </a:lnTo>
                    <a:lnTo>
                      <a:pt x="221" y="150"/>
                    </a:lnTo>
                    <a:lnTo>
                      <a:pt x="225" y="144"/>
                    </a:lnTo>
                    <a:lnTo>
                      <a:pt x="235" y="132"/>
                    </a:lnTo>
                    <a:lnTo>
                      <a:pt x="239" y="126"/>
                    </a:lnTo>
                    <a:lnTo>
                      <a:pt x="243" y="118"/>
                    </a:lnTo>
                    <a:lnTo>
                      <a:pt x="243" y="76"/>
                    </a:lnTo>
                    <a:lnTo>
                      <a:pt x="243" y="72"/>
                    </a:lnTo>
                    <a:lnTo>
                      <a:pt x="245" y="68"/>
                    </a:lnTo>
                    <a:lnTo>
                      <a:pt x="247" y="64"/>
                    </a:lnTo>
                    <a:lnTo>
                      <a:pt x="249" y="58"/>
                    </a:lnTo>
                    <a:lnTo>
                      <a:pt x="247" y="48"/>
                    </a:lnTo>
                    <a:lnTo>
                      <a:pt x="241" y="34"/>
                    </a:lnTo>
                    <a:lnTo>
                      <a:pt x="235" y="22"/>
                    </a:lnTo>
                    <a:lnTo>
                      <a:pt x="231" y="8"/>
                    </a:lnTo>
                    <a:lnTo>
                      <a:pt x="229" y="8"/>
                    </a:lnTo>
                    <a:lnTo>
                      <a:pt x="21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2" name="Freeform 116"/>
              <p:cNvSpPr/>
              <p:nvPr/>
            </p:nvSpPr>
            <p:spPr bwMode="auto">
              <a:xfrm>
                <a:off x="4942243" y="3891972"/>
                <a:ext cx="246766" cy="465932"/>
              </a:xfrm>
              <a:custGeom>
                <a:avLst/>
                <a:gdLst>
                  <a:gd name="T0" fmla="*/ 2147483647 w 168"/>
                  <a:gd name="T1" fmla="*/ 2147483647 h 294"/>
                  <a:gd name="T2" fmla="*/ 2147483647 w 168"/>
                  <a:gd name="T3" fmla="*/ 2147483647 h 294"/>
                  <a:gd name="T4" fmla="*/ 2147483647 w 168"/>
                  <a:gd name="T5" fmla="*/ 2147483647 h 294"/>
                  <a:gd name="T6" fmla="*/ 2147483647 w 168"/>
                  <a:gd name="T7" fmla="*/ 2147483647 h 294"/>
                  <a:gd name="T8" fmla="*/ 2147483647 w 168"/>
                  <a:gd name="T9" fmla="*/ 2147483647 h 294"/>
                  <a:gd name="T10" fmla="*/ 2147483647 w 168"/>
                  <a:gd name="T11" fmla="*/ 2147483647 h 294"/>
                  <a:gd name="T12" fmla="*/ 2147483647 w 168"/>
                  <a:gd name="T13" fmla="*/ 2147483647 h 294"/>
                  <a:gd name="T14" fmla="*/ 2147483647 w 168"/>
                  <a:gd name="T15" fmla="*/ 2147483647 h 294"/>
                  <a:gd name="T16" fmla="*/ 2147483647 w 168"/>
                  <a:gd name="T17" fmla="*/ 2147483647 h 294"/>
                  <a:gd name="T18" fmla="*/ 2147483647 w 168"/>
                  <a:gd name="T19" fmla="*/ 2147483647 h 294"/>
                  <a:gd name="T20" fmla="*/ 2147483647 w 168"/>
                  <a:gd name="T21" fmla="*/ 2147483647 h 294"/>
                  <a:gd name="T22" fmla="*/ 2147483647 w 168"/>
                  <a:gd name="T23" fmla="*/ 2147483647 h 294"/>
                  <a:gd name="T24" fmla="*/ 2147483647 w 168"/>
                  <a:gd name="T25" fmla="*/ 2147483647 h 294"/>
                  <a:gd name="T26" fmla="*/ 2147483647 w 168"/>
                  <a:gd name="T27" fmla="*/ 2147483647 h 294"/>
                  <a:gd name="T28" fmla="*/ 2147483647 w 168"/>
                  <a:gd name="T29" fmla="*/ 2147483647 h 294"/>
                  <a:gd name="T30" fmla="*/ 2147483647 w 168"/>
                  <a:gd name="T31" fmla="*/ 2147483647 h 294"/>
                  <a:gd name="T32" fmla="*/ 2147483647 w 168"/>
                  <a:gd name="T33" fmla="*/ 2147483647 h 294"/>
                  <a:gd name="T34" fmla="*/ 2147483647 w 168"/>
                  <a:gd name="T35" fmla="*/ 2147483647 h 294"/>
                  <a:gd name="T36" fmla="*/ 2147483647 w 168"/>
                  <a:gd name="T37" fmla="*/ 2147483647 h 294"/>
                  <a:gd name="T38" fmla="*/ 2147483647 w 168"/>
                  <a:gd name="T39" fmla="*/ 2147483647 h 294"/>
                  <a:gd name="T40" fmla="*/ 2147483647 w 168"/>
                  <a:gd name="T41" fmla="*/ 2147483647 h 294"/>
                  <a:gd name="T42" fmla="*/ 2147483647 w 168"/>
                  <a:gd name="T43" fmla="*/ 2147483647 h 294"/>
                  <a:gd name="T44" fmla="*/ 2147483647 w 168"/>
                  <a:gd name="T45" fmla="*/ 2147483647 h 294"/>
                  <a:gd name="T46" fmla="*/ 2147483647 w 168"/>
                  <a:gd name="T47" fmla="*/ 2147483647 h 294"/>
                  <a:gd name="T48" fmla="*/ 2147483647 w 168"/>
                  <a:gd name="T49" fmla="*/ 2147483647 h 294"/>
                  <a:gd name="T50" fmla="*/ 2147483647 w 168"/>
                  <a:gd name="T51" fmla="*/ 2147483647 h 294"/>
                  <a:gd name="T52" fmla="*/ 2147483647 w 168"/>
                  <a:gd name="T53" fmla="*/ 2147483647 h 294"/>
                  <a:gd name="T54" fmla="*/ 2147483647 w 168"/>
                  <a:gd name="T55" fmla="*/ 2147483647 h 294"/>
                  <a:gd name="T56" fmla="*/ 2147483647 w 168"/>
                  <a:gd name="T57" fmla="*/ 2147483647 h 294"/>
                  <a:gd name="T58" fmla="*/ 2147483647 w 168"/>
                  <a:gd name="T59" fmla="*/ 2147483647 h 294"/>
                  <a:gd name="T60" fmla="*/ 2147483647 w 168"/>
                  <a:gd name="T61" fmla="*/ 2147483647 h 294"/>
                  <a:gd name="T62" fmla="*/ 2147483647 w 168"/>
                  <a:gd name="T63" fmla="*/ 2147483647 h 294"/>
                  <a:gd name="T64" fmla="*/ 2147483647 w 168"/>
                  <a:gd name="T65" fmla="*/ 2147483647 h 294"/>
                  <a:gd name="T66" fmla="*/ 2147483647 w 168"/>
                  <a:gd name="T67" fmla="*/ 2147483647 h 294"/>
                  <a:gd name="T68" fmla="*/ 2147483647 w 168"/>
                  <a:gd name="T69" fmla="*/ 2147483647 h 294"/>
                  <a:gd name="T70" fmla="*/ 2147483647 w 168"/>
                  <a:gd name="T71" fmla="*/ 2147483647 h 294"/>
                  <a:gd name="T72" fmla="*/ 2147483647 w 168"/>
                  <a:gd name="T73" fmla="*/ 2147483647 h 294"/>
                  <a:gd name="T74" fmla="*/ 2147483647 w 168"/>
                  <a:gd name="T75" fmla="*/ 2147483647 h 294"/>
                  <a:gd name="T76" fmla="*/ 2147483647 w 168"/>
                  <a:gd name="T77" fmla="*/ 2147483647 h 294"/>
                  <a:gd name="T78" fmla="*/ 2147483647 w 168"/>
                  <a:gd name="T79" fmla="*/ 2147483647 h 2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68"/>
                  <a:gd name="T121" fmla="*/ 0 h 294"/>
                  <a:gd name="T122" fmla="*/ 168 w 168"/>
                  <a:gd name="T123" fmla="*/ 294 h 2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68" h="294">
                    <a:moveTo>
                      <a:pt x="162" y="68"/>
                    </a:moveTo>
                    <a:lnTo>
                      <a:pt x="168" y="138"/>
                    </a:lnTo>
                    <a:lnTo>
                      <a:pt x="158" y="140"/>
                    </a:lnTo>
                    <a:lnTo>
                      <a:pt x="152" y="144"/>
                    </a:lnTo>
                    <a:lnTo>
                      <a:pt x="148" y="150"/>
                    </a:lnTo>
                    <a:lnTo>
                      <a:pt x="146" y="158"/>
                    </a:lnTo>
                    <a:lnTo>
                      <a:pt x="142" y="164"/>
                    </a:lnTo>
                    <a:lnTo>
                      <a:pt x="140" y="172"/>
                    </a:lnTo>
                    <a:lnTo>
                      <a:pt x="140" y="190"/>
                    </a:lnTo>
                    <a:lnTo>
                      <a:pt x="138" y="194"/>
                    </a:lnTo>
                    <a:lnTo>
                      <a:pt x="134" y="20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44" y="206"/>
                    </a:lnTo>
                    <a:lnTo>
                      <a:pt x="146" y="214"/>
                    </a:lnTo>
                    <a:lnTo>
                      <a:pt x="148" y="216"/>
                    </a:lnTo>
                    <a:lnTo>
                      <a:pt x="150" y="220"/>
                    </a:lnTo>
                    <a:lnTo>
                      <a:pt x="152" y="228"/>
                    </a:lnTo>
                    <a:lnTo>
                      <a:pt x="146" y="228"/>
                    </a:lnTo>
                    <a:lnTo>
                      <a:pt x="142" y="228"/>
                    </a:lnTo>
                    <a:lnTo>
                      <a:pt x="138" y="230"/>
                    </a:lnTo>
                    <a:lnTo>
                      <a:pt x="130" y="238"/>
                    </a:lnTo>
                    <a:lnTo>
                      <a:pt x="126" y="246"/>
                    </a:lnTo>
                    <a:lnTo>
                      <a:pt x="122" y="256"/>
                    </a:lnTo>
                    <a:lnTo>
                      <a:pt x="120" y="258"/>
                    </a:lnTo>
                    <a:lnTo>
                      <a:pt x="118" y="260"/>
                    </a:lnTo>
                    <a:lnTo>
                      <a:pt x="108" y="262"/>
                    </a:lnTo>
                    <a:lnTo>
                      <a:pt x="90" y="264"/>
                    </a:lnTo>
                    <a:lnTo>
                      <a:pt x="88" y="270"/>
                    </a:lnTo>
                    <a:lnTo>
                      <a:pt x="86" y="276"/>
                    </a:lnTo>
                    <a:lnTo>
                      <a:pt x="82" y="280"/>
                    </a:lnTo>
                    <a:lnTo>
                      <a:pt x="76" y="284"/>
                    </a:lnTo>
                    <a:lnTo>
                      <a:pt x="64" y="288"/>
                    </a:lnTo>
                    <a:lnTo>
                      <a:pt x="52" y="290"/>
                    </a:lnTo>
                    <a:lnTo>
                      <a:pt x="48" y="288"/>
                    </a:lnTo>
                    <a:lnTo>
                      <a:pt x="46" y="286"/>
                    </a:lnTo>
                    <a:lnTo>
                      <a:pt x="42" y="288"/>
                    </a:lnTo>
                    <a:lnTo>
                      <a:pt x="38" y="292"/>
                    </a:lnTo>
                    <a:lnTo>
                      <a:pt x="38" y="294"/>
                    </a:lnTo>
                    <a:lnTo>
                      <a:pt x="36" y="292"/>
                    </a:lnTo>
                    <a:lnTo>
                      <a:pt x="34" y="282"/>
                    </a:lnTo>
                    <a:lnTo>
                      <a:pt x="30" y="274"/>
                    </a:lnTo>
                    <a:lnTo>
                      <a:pt x="20" y="264"/>
                    </a:lnTo>
                    <a:lnTo>
                      <a:pt x="12" y="256"/>
                    </a:lnTo>
                    <a:lnTo>
                      <a:pt x="8" y="252"/>
                    </a:lnTo>
                    <a:lnTo>
                      <a:pt x="10" y="250"/>
                    </a:lnTo>
                    <a:lnTo>
                      <a:pt x="12" y="248"/>
                    </a:lnTo>
                    <a:lnTo>
                      <a:pt x="18" y="246"/>
                    </a:lnTo>
                    <a:lnTo>
                      <a:pt x="36" y="246"/>
                    </a:lnTo>
                    <a:lnTo>
                      <a:pt x="28" y="240"/>
                    </a:lnTo>
                    <a:lnTo>
                      <a:pt x="28" y="236"/>
                    </a:lnTo>
                    <a:lnTo>
                      <a:pt x="26" y="230"/>
                    </a:lnTo>
                    <a:lnTo>
                      <a:pt x="28" y="212"/>
                    </a:lnTo>
                    <a:lnTo>
                      <a:pt x="26" y="206"/>
                    </a:lnTo>
                    <a:lnTo>
                      <a:pt x="22" y="200"/>
                    </a:lnTo>
                    <a:lnTo>
                      <a:pt x="16" y="192"/>
                    </a:lnTo>
                    <a:lnTo>
                      <a:pt x="12" y="186"/>
                    </a:lnTo>
                    <a:lnTo>
                      <a:pt x="10" y="188"/>
                    </a:lnTo>
                    <a:lnTo>
                      <a:pt x="8" y="186"/>
                    </a:lnTo>
                    <a:lnTo>
                      <a:pt x="4" y="182"/>
                    </a:lnTo>
                    <a:lnTo>
                      <a:pt x="0" y="176"/>
                    </a:lnTo>
                    <a:lnTo>
                      <a:pt x="2" y="166"/>
                    </a:lnTo>
                    <a:lnTo>
                      <a:pt x="4" y="158"/>
                    </a:lnTo>
                    <a:lnTo>
                      <a:pt x="8" y="150"/>
                    </a:lnTo>
                    <a:lnTo>
                      <a:pt x="12" y="144"/>
                    </a:lnTo>
                    <a:lnTo>
                      <a:pt x="22" y="132"/>
                    </a:lnTo>
                    <a:lnTo>
                      <a:pt x="26" y="126"/>
                    </a:lnTo>
                    <a:lnTo>
                      <a:pt x="30" y="118"/>
                    </a:lnTo>
                    <a:lnTo>
                      <a:pt x="30" y="76"/>
                    </a:lnTo>
                    <a:lnTo>
                      <a:pt x="30" y="72"/>
                    </a:lnTo>
                    <a:lnTo>
                      <a:pt x="32" y="68"/>
                    </a:lnTo>
                    <a:lnTo>
                      <a:pt x="34" y="64"/>
                    </a:lnTo>
                    <a:lnTo>
                      <a:pt x="36" y="58"/>
                    </a:lnTo>
                    <a:lnTo>
                      <a:pt x="34" y="48"/>
                    </a:lnTo>
                    <a:lnTo>
                      <a:pt x="28" y="34"/>
                    </a:lnTo>
                    <a:lnTo>
                      <a:pt x="22" y="22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36" y="0"/>
                    </a:lnTo>
                    <a:lnTo>
                      <a:pt x="162" y="70"/>
                    </a:lnTo>
                    <a:lnTo>
                      <a:pt x="162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3" name="Freeform 117"/>
              <p:cNvSpPr/>
              <p:nvPr/>
            </p:nvSpPr>
            <p:spPr bwMode="auto">
              <a:xfrm>
                <a:off x="5602974" y="4190647"/>
                <a:ext cx="48431" cy="63717"/>
              </a:xfrm>
              <a:custGeom>
                <a:avLst/>
                <a:gdLst>
                  <a:gd name="T0" fmla="*/ 2147483647 w 32"/>
                  <a:gd name="T1" fmla="*/ 0 h 40"/>
                  <a:gd name="T2" fmla="*/ 2147483647 w 32"/>
                  <a:gd name="T3" fmla="*/ 2147483647 h 40"/>
                  <a:gd name="T4" fmla="*/ 2147483647 w 32"/>
                  <a:gd name="T5" fmla="*/ 2147483647 h 40"/>
                  <a:gd name="T6" fmla="*/ 2147483647 w 32"/>
                  <a:gd name="T7" fmla="*/ 2147483647 h 40"/>
                  <a:gd name="T8" fmla="*/ 2147483647 w 32"/>
                  <a:gd name="T9" fmla="*/ 2147483647 h 40"/>
                  <a:gd name="T10" fmla="*/ 2147483647 w 32"/>
                  <a:gd name="T11" fmla="*/ 2147483647 h 40"/>
                  <a:gd name="T12" fmla="*/ 2147483647 w 32"/>
                  <a:gd name="T13" fmla="*/ 2147483647 h 40"/>
                  <a:gd name="T14" fmla="*/ 2147483647 w 32"/>
                  <a:gd name="T15" fmla="*/ 2147483647 h 40"/>
                  <a:gd name="T16" fmla="*/ 2147483647 w 32"/>
                  <a:gd name="T17" fmla="*/ 2147483647 h 40"/>
                  <a:gd name="T18" fmla="*/ 2147483647 w 32"/>
                  <a:gd name="T19" fmla="*/ 2147483647 h 40"/>
                  <a:gd name="T20" fmla="*/ 0 w 32"/>
                  <a:gd name="T21" fmla="*/ 2147483647 h 40"/>
                  <a:gd name="T22" fmla="*/ 2147483647 w 32"/>
                  <a:gd name="T23" fmla="*/ 2147483647 h 40"/>
                  <a:gd name="T24" fmla="*/ 2147483647 w 32"/>
                  <a:gd name="T25" fmla="*/ 2147483647 h 40"/>
                  <a:gd name="T26" fmla="*/ 2147483647 w 32"/>
                  <a:gd name="T27" fmla="*/ 2147483647 h 40"/>
                  <a:gd name="T28" fmla="*/ 2147483647 w 32"/>
                  <a:gd name="T29" fmla="*/ 0 h 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40"/>
                  <a:gd name="T47" fmla="*/ 32 w 32"/>
                  <a:gd name="T48" fmla="*/ 40 h 4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40">
                    <a:moveTo>
                      <a:pt x="16" y="0"/>
                    </a:moveTo>
                    <a:lnTo>
                      <a:pt x="24" y="8"/>
                    </a:lnTo>
                    <a:lnTo>
                      <a:pt x="30" y="14"/>
                    </a:lnTo>
                    <a:lnTo>
                      <a:pt x="32" y="20"/>
                    </a:lnTo>
                    <a:lnTo>
                      <a:pt x="30" y="26"/>
                    </a:lnTo>
                    <a:lnTo>
                      <a:pt x="26" y="30"/>
                    </a:lnTo>
                    <a:lnTo>
                      <a:pt x="22" y="34"/>
                    </a:lnTo>
                    <a:lnTo>
                      <a:pt x="16" y="38"/>
                    </a:lnTo>
                    <a:lnTo>
                      <a:pt x="6" y="40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8" y="16"/>
                    </a:lnTo>
                    <a:lnTo>
                      <a:pt x="22" y="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4" name="Freeform 118"/>
              <p:cNvSpPr/>
              <p:nvPr/>
            </p:nvSpPr>
            <p:spPr bwMode="auto">
              <a:xfrm>
                <a:off x="5401180" y="4049938"/>
                <a:ext cx="345933" cy="419472"/>
              </a:xfrm>
              <a:custGeom>
                <a:avLst/>
                <a:gdLst>
                  <a:gd name="T0" fmla="*/ 2147483647 w 236"/>
                  <a:gd name="T1" fmla="*/ 2147483647 h 264"/>
                  <a:gd name="T2" fmla="*/ 2147483647 w 236"/>
                  <a:gd name="T3" fmla="*/ 2147483647 h 264"/>
                  <a:gd name="T4" fmla="*/ 2147483647 w 236"/>
                  <a:gd name="T5" fmla="*/ 2147483647 h 264"/>
                  <a:gd name="T6" fmla="*/ 2147483647 w 236"/>
                  <a:gd name="T7" fmla="*/ 2147483647 h 264"/>
                  <a:gd name="T8" fmla="*/ 2147483647 w 236"/>
                  <a:gd name="T9" fmla="*/ 2147483647 h 264"/>
                  <a:gd name="T10" fmla="*/ 2147483647 w 236"/>
                  <a:gd name="T11" fmla="*/ 2147483647 h 264"/>
                  <a:gd name="T12" fmla="*/ 2147483647 w 236"/>
                  <a:gd name="T13" fmla="*/ 2147483647 h 264"/>
                  <a:gd name="T14" fmla="*/ 2147483647 w 236"/>
                  <a:gd name="T15" fmla="*/ 2147483647 h 264"/>
                  <a:gd name="T16" fmla="*/ 2147483647 w 236"/>
                  <a:gd name="T17" fmla="*/ 2147483647 h 264"/>
                  <a:gd name="T18" fmla="*/ 2147483647 w 236"/>
                  <a:gd name="T19" fmla="*/ 2147483647 h 264"/>
                  <a:gd name="T20" fmla="*/ 2147483647 w 236"/>
                  <a:gd name="T21" fmla="*/ 2147483647 h 264"/>
                  <a:gd name="T22" fmla="*/ 2147483647 w 236"/>
                  <a:gd name="T23" fmla="*/ 2147483647 h 264"/>
                  <a:gd name="T24" fmla="*/ 2147483647 w 236"/>
                  <a:gd name="T25" fmla="*/ 2147483647 h 264"/>
                  <a:gd name="T26" fmla="*/ 2147483647 w 236"/>
                  <a:gd name="T27" fmla="*/ 2147483647 h 264"/>
                  <a:gd name="T28" fmla="*/ 2147483647 w 236"/>
                  <a:gd name="T29" fmla="*/ 2147483647 h 264"/>
                  <a:gd name="T30" fmla="*/ 2147483647 w 236"/>
                  <a:gd name="T31" fmla="*/ 2147483647 h 264"/>
                  <a:gd name="T32" fmla="*/ 2147483647 w 236"/>
                  <a:gd name="T33" fmla="*/ 2147483647 h 264"/>
                  <a:gd name="T34" fmla="*/ 2147483647 w 236"/>
                  <a:gd name="T35" fmla="*/ 2147483647 h 264"/>
                  <a:gd name="T36" fmla="*/ 2147483647 w 236"/>
                  <a:gd name="T37" fmla="*/ 2147483647 h 264"/>
                  <a:gd name="T38" fmla="*/ 2147483647 w 236"/>
                  <a:gd name="T39" fmla="*/ 2147483647 h 264"/>
                  <a:gd name="T40" fmla="*/ 2147483647 w 236"/>
                  <a:gd name="T41" fmla="*/ 2147483647 h 264"/>
                  <a:gd name="T42" fmla="*/ 2147483647 w 236"/>
                  <a:gd name="T43" fmla="*/ 2147483647 h 264"/>
                  <a:gd name="T44" fmla="*/ 2147483647 w 236"/>
                  <a:gd name="T45" fmla="*/ 2147483647 h 264"/>
                  <a:gd name="T46" fmla="*/ 2147483647 w 236"/>
                  <a:gd name="T47" fmla="*/ 2147483647 h 264"/>
                  <a:gd name="T48" fmla="*/ 2147483647 w 236"/>
                  <a:gd name="T49" fmla="*/ 2147483647 h 264"/>
                  <a:gd name="T50" fmla="*/ 2147483647 w 236"/>
                  <a:gd name="T51" fmla="*/ 2147483647 h 264"/>
                  <a:gd name="T52" fmla="*/ 2147483647 w 236"/>
                  <a:gd name="T53" fmla="*/ 2147483647 h 264"/>
                  <a:gd name="T54" fmla="*/ 2147483647 w 236"/>
                  <a:gd name="T55" fmla="*/ 2147483647 h 264"/>
                  <a:gd name="T56" fmla="*/ 2147483647 w 236"/>
                  <a:gd name="T57" fmla="*/ 2147483647 h 264"/>
                  <a:gd name="T58" fmla="*/ 2147483647 w 236"/>
                  <a:gd name="T59" fmla="*/ 2147483647 h 264"/>
                  <a:gd name="T60" fmla="*/ 0 w 236"/>
                  <a:gd name="T61" fmla="*/ 2147483647 h 264"/>
                  <a:gd name="T62" fmla="*/ 2147483647 w 236"/>
                  <a:gd name="T63" fmla="*/ 2147483647 h 264"/>
                  <a:gd name="T64" fmla="*/ 2147483647 w 236"/>
                  <a:gd name="T65" fmla="*/ 2147483647 h 264"/>
                  <a:gd name="T66" fmla="*/ 2147483647 w 236"/>
                  <a:gd name="T67" fmla="*/ 2147483647 h 264"/>
                  <a:gd name="T68" fmla="*/ 2147483647 w 236"/>
                  <a:gd name="T69" fmla="*/ 2147483647 h 264"/>
                  <a:gd name="T70" fmla="*/ 2147483647 w 236"/>
                  <a:gd name="T71" fmla="*/ 2147483647 h 264"/>
                  <a:gd name="T72" fmla="*/ 2147483647 w 236"/>
                  <a:gd name="T73" fmla="*/ 2147483647 h 264"/>
                  <a:gd name="T74" fmla="*/ 2147483647 w 236"/>
                  <a:gd name="T75" fmla="*/ 2147483647 h 264"/>
                  <a:gd name="T76" fmla="*/ 2147483647 w 236"/>
                  <a:gd name="T77" fmla="*/ 2147483647 h 264"/>
                  <a:gd name="T78" fmla="*/ 2147483647 w 236"/>
                  <a:gd name="T79" fmla="*/ 2147483647 h 264"/>
                  <a:gd name="T80" fmla="*/ 2147483647 w 236"/>
                  <a:gd name="T81" fmla="*/ 2147483647 h 264"/>
                  <a:gd name="T82" fmla="*/ 2147483647 w 236"/>
                  <a:gd name="T83" fmla="*/ 2147483647 h 264"/>
                  <a:gd name="T84" fmla="*/ 2147483647 w 236"/>
                  <a:gd name="T85" fmla="*/ 2147483647 h 264"/>
                  <a:gd name="T86" fmla="*/ 2147483647 w 236"/>
                  <a:gd name="T87" fmla="*/ 2147483647 h 264"/>
                  <a:gd name="T88" fmla="*/ 2147483647 w 236"/>
                  <a:gd name="T89" fmla="*/ 2147483647 h 264"/>
                  <a:gd name="T90" fmla="*/ 2147483647 w 236"/>
                  <a:gd name="T91" fmla="*/ 2147483647 h 264"/>
                  <a:gd name="T92" fmla="*/ 2147483647 w 236"/>
                  <a:gd name="T93" fmla="*/ 2147483647 h 264"/>
                  <a:gd name="T94" fmla="*/ 2147483647 w 236"/>
                  <a:gd name="T95" fmla="*/ 2147483647 h 26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36"/>
                  <a:gd name="T145" fmla="*/ 0 h 264"/>
                  <a:gd name="T146" fmla="*/ 236 w 236"/>
                  <a:gd name="T147" fmla="*/ 264 h 26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36" h="264">
                    <a:moveTo>
                      <a:pt x="160" y="94"/>
                    </a:moveTo>
                    <a:lnTo>
                      <a:pt x="154" y="88"/>
                    </a:lnTo>
                    <a:lnTo>
                      <a:pt x="160" y="94"/>
                    </a:lnTo>
                    <a:lnTo>
                      <a:pt x="146" y="104"/>
                    </a:lnTo>
                    <a:lnTo>
                      <a:pt x="140" y="112"/>
                    </a:lnTo>
                    <a:lnTo>
                      <a:pt x="138" y="120"/>
                    </a:lnTo>
                    <a:lnTo>
                      <a:pt x="140" y="126"/>
                    </a:lnTo>
                    <a:lnTo>
                      <a:pt x="144" y="128"/>
                    </a:lnTo>
                    <a:lnTo>
                      <a:pt x="152" y="126"/>
                    </a:lnTo>
                    <a:lnTo>
                      <a:pt x="158" y="124"/>
                    </a:lnTo>
                    <a:lnTo>
                      <a:pt x="158" y="132"/>
                    </a:lnTo>
                    <a:lnTo>
                      <a:pt x="160" y="140"/>
                    </a:lnTo>
                    <a:lnTo>
                      <a:pt x="164" y="152"/>
                    </a:lnTo>
                    <a:lnTo>
                      <a:pt x="174" y="160"/>
                    </a:lnTo>
                    <a:lnTo>
                      <a:pt x="184" y="168"/>
                    </a:lnTo>
                    <a:lnTo>
                      <a:pt x="196" y="172"/>
                    </a:lnTo>
                    <a:lnTo>
                      <a:pt x="210" y="178"/>
                    </a:lnTo>
                    <a:lnTo>
                      <a:pt x="222" y="180"/>
                    </a:lnTo>
                    <a:lnTo>
                      <a:pt x="236" y="182"/>
                    </a:lnTo>
                    <a:lnTo>
                      <a:pt x="230" y="194"/>
                    </a:lnTo>
                    <a:lnTo>
                      <a:pt x="220" y="202"/>
                    </a:lnTo>
                    <a:lnTo>
                      <a:pt x="204" y="222"/>
                    </a:lnTo>
                    <a:lnTo>
                      <a:pt x="200" y="230"/>
                    </a:lnTo>
                    <a:lnTo>
                      <a:pt x="196" y="234"/>
                    </a:lnTo>
                    <a:lnTo>
                      <a:pt x="194" y="236"/>
                    </a:lnTo>
                    <a:lnTo>
                      <a:pt x="190" y="238"/>
                    </a:lnTo>
                    <a:lnTo>
                      <a:pt x="186" y="236"/>
                    </a:lnTo>
                    <a:lnTo>
                      <a:pt x="180" y="236"/>
                    </a:lnTo>
                    <a:lnTo>
                      <a:pt x="174" y="238"/>
                    </a:lnTo>
                    <a:lnTo>
                      <a:pt x="168" y="242"/>
                    </a:lnTo>
                    <a:lnTo>
                      <a:pt x="160" y="246"/>
                    </a:lnTo>
                    <a:lnTo>
                      <a:pt x="150" y="254"/>
                    </a:lnTo>
                    <a:lnTo>
                      <a:pt x="144" y="256"/>
                    </a:lnTo>
                    <a:lnTo>
                      <a:pt x="138" y="256"/>
                    </a:lnTo>
                    <a:lnTo>
                      <a:pt x="134" y="256"/>
                    </a:lnTo>
                    <a:lnTo>
                      <a:pt x="130" y="252"/>
                    </a:lnTo>
                    <a:lnTo>
                      <a:pt x="128" y="250"/>
                    </a:lnTo>
                    <a:lnTo>
                      <a:pt x="124" y="250"/>
                    </a:lnTo>
                    <a:lnTo>
                      <a:pt x="120" y="250"/>
                    </a:lnTo>
                    <a:lnTo>
                      <a:pt x="118" y="252"/>
                    </a:lnTo>
                    <a:lnTo>
                      <a:pt x="114" y="256"/>
                    </a:lnTo>
                    <a:lnTo>
                      <a:pt x="108" y="262"/>
                    </a:lnTo>
                    <a:lnTo>
                      <a:pt x="108" y="264"/>
                    </a:lnTo>
                    <a:lnTo>
                      <a:pt x="104" y="264"/>
                    </a:lnTo>
                    <a:lnTo>
                      <a:pt x="96" y="264"/>
                    </a:lnTo>
                    <a:lnTo>
                      <a:pt x="88" y="260"/>
                    </a:lnTo>
                    <a:lnTo>
                      <a:pt x="76" y="254"/>
                    </a:lnTo>
                    <a:lnTo>
                      <a:pt x="62" y="250"/>
                    </a:lnTo>
                    <a:lnTo>
                      <a:pt x="54" y="248"/>
                    </a:lnTo>
                    <a:lnTo>
                      <a:pt x="46" y="246"/>
                    </a:lnTo>
                    <a:lnTo>
                      <a:pt x="48" y="246"/>
                    </a:lnTo>
                    <a:lnTo>
                      <a:pt x="44" y="238"/>
                    </a:lnTo>
                    <a:lnTo>
                      <a:pt x="40" y="232"/>
                    </a:lnTo>
                    <a:lnTo>
                      <a:pt x="36" y="226"/>
                    </a:lnTo>
                    <a:lnTo>
                      <a:pt x="32" y="222"/>
                    </a:lnTo>
                    <a:lnTo>
                      <a:pt x="30" y="208"/>
                    </a:lnTo>
                    <a:lnTo>
                      <a:pt x="26" y="204"/>
                    </a:lnTo>
                    <a:lnTo>
                      <a:pt x="24" y="200"/>
                    </a:lnTo>
                    <a:lnTo>
                      <a:pt x="10" y="192"/>
                    </a:lnTo>
                    <a:lnTo>
                      <a:pt x="4" y="186"/>
                    </a:lnTo>
                    <a:lnTo>
                      <a:pt x="0" y="182"/>
                    </a:lnTo>
                    <a:lnTo>
                      <a:pt x="0" y="180"/>
                    </a:lnTo>
                    <a:lnTo>
                      <a:pt x="2" y="178"/>
                    </a:lnTo>
                    <a:lnTo>
                      <a:pt x="6" y="176"/>
                    </a:lnTo>
                    <a:lnTo>
                      <a:pt x="12" y="174"/>
                    </a:lnTo>
                    <a:lnTo>
                      <a:pt x="16" y="170"/>
                    </a:lnTo>
                    <a:lnTo>
                      <a:pt x="18" y="160"/>
                    </a:lnTo>
                    <a:lnTo>
                      <a:pt x="18" y="152"/>
                    </a:lnTo>
                    <a:lnTo>
                      <a:pt x="18" y="142"/>
                    </a:lnTo>
                    <a:lnTo>
                      <a:pt x="20" y="134"/>
                    </a:lnTo>
                    <a:lnTo>
                      <a:pt x="24" y="132"/>
                    </a:lnTo>
                    <a:lnTo>
                      <a:pt x="30" y="130"/>
                    </a:lnTo>
                    <a:lnTo>
                      <a:pt x="32" y="120"/>
                    </a:lnTo>
                    <a:lnTo>
                      <a:pt x="34" y="112"/>
                    </a:lnTo>
                    <a:lnTo>
                      <a:pt x="42" y="98"/>
                    </a:lnTo>
                    <a:lnTo>
                      <a:pt x="52" y="86"/>
                    </a:lnTo>
                    <a:lnTo>
                      <a:pt x="52" y="78"/>
                    </a:lnTo>
                    <a:lnTo>
                      <a:pt x="52" y="70"/>
                    </a:lnTo>
                    <a:lnTo>
                      <a:pt x="52" y="46"/>
                    </a:lnTo>
                    <a:lnTo>
                      <a:pt x="54" y="42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8" y="16"/>
                    </a:lnTo>
                    <a:lnTo>
                      <a:pt x="66" y="14"/>
                    </a:lnTo>
                    <a:lnTo>
                      <a:pt x="74" y="10"/>
                    </a:lnTo>
                    <a:lnTo>
                      <a:pt x="80" y="4"/>
                    </a:lnTo>
                    <a:lnTo>
                      <a:pt x="84" y="0"/>
                    </a:lnTo>
                    <a:lnTo>
                      <a:pt x="90" y="10"/>
                    </a:lnTo>
                    <a:lnTo>
                      <a:pt x="96" y="28"/>
                    </a:lnTo>
                    <a:lnTo>
                      <a:pt x="102" y="40"/>
                    </a:lnTo>
                    <a:lnTo>
                      <a:pt x="104" y="44"/>
                    </a:lnTo>
                    <a:lnTo>
                      <a:pt x="110" y="46"/>
                    </a:lnTo>
                    <a:lnTo>
                      <a:pt x="126" y="56"/>
                    </a:lnTo>
                    <a:lnTo>
                      <a:pt x="138" y="68"/>
                    </a:lnTo>
                    <a:lnTo>
                      <a:pt x="154" y="88"/>
                    </a:lnTo>
                    <a:lnTo>
                      <a:pt x="160" y="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5" name="Freeform 119"/>
              <p:cNvSpPr/>
              <p:nvPr/>
            </p:nvSpPr>
            <p:spPr bwMode="auto">
              <a:xfrm>
                <a:off x="4968765" y="4254364"/>
                <a:ext cx="303268" cy="237612"/>
              </a:xfrm>
              <a:custGeom>
                <a:avLst/>
                <a:gdLst>
                  <a:gd name="T0" fmla="*/ 2147483647 w 206"/>
                  <a:gd name="T1" fmla="*/ 2147483647 h 152"/>
                  <a:gd name="T2" fmla="*/ 2147483647 w 206"/>
                  <a:gd name="T3" fmla="*/ 2147483647 h 152"/>
                  <a:gd name="T4" fmla="*/ 2147483647 w 206"/>
                  <a:gd name="T5" fmla="*/ 2147483647 h 152"/>
                  <a:gd name="T6" fmla="*/ 2147483647 w 206"/>
                  <a:gd name="T7" fmla="*/ 2147483647 h 152"/>
                  <a:gd name="T8" fmla="*/ 2147483647 w 206"/>
                  <a:gd name="T9" fmla="*/ 2147483647 h 152"/>
                  <a:gd name="T10" fmla="*/ 2147483647 w 206"/>
                  <a:gd name="T11" fmla="*/ 2147483647 h 152"/>
                  <a:gd name="T12" fmla="*/ 2147483647 w 206"/>
                  <a:gd name="T13" fmla="*/ 2147483647 h 152"/>
                  <a:gd name="T14" fmla="*/ 2147483647 w 206"/>
                  <a:gd name="T15" fmla="*/ 2147483647 h 152"/>
                  <a:gd name="T16" fmla="*/ 2147483647 w 206"/>
                  <a:gd name="T17" fmla="*/ 2147483647 h 152"/>
                  <a:gd name="T18" fmla="*/ 2147483647 w 206"/>
                  <a:gd name="T19" fmla="*/ 2147483647 h 152"/>
                  <a:gd name="T20" fmla="*/ 2147483647 w 206"/>
                  <a:gd name="T21" fmla="*/ 0 h 152"/>
                  <a:gd name="T22" fmla="*/ 2147483647 w 206"/>
                  <a:gd name="T23" fmla="*/ 0 h 152"/>
                  <a:gd name="T24" fmla="*/ 2147483647 w 206"/>
                  <a:gd name="T25" fmla="*/ 0 h 152"/>
                  <a:gd name="T26" fmla="*/ 2147483647 w 206"/>
                  <a:gd name="T27" fmla="*/ 2147483647 h 152"/>
                  <a:gd name="T28" fmla="*/ 2147483647 w 206"/>
                  <a:gd name="T29" fmla="*/ 2147483647 h 152"/>
                  <a:gd name="T30" fmla="*/ 2147483647 w 206"/>
                  <a:gd name="T31" fmla="*/ 2147483647 h 152"/>
                  <a:gd name="T32" fmla="*/ 2147483647 w 206"/>
                  <a:gd name="T33" fmla="*/ 2147483647 h 152"/>
                  <a:gd name="T34" fmla="*/ 2147483647 w 206"/>
                  <a:gd name="T35" fmla="*/ 2147483647 h 152"/>
                  <a:gd name="T36" fmla="*/ 2147483647 w 206"/>
                  <a:gd name="T37" fmla="*/ 2147483647 h 152"/>
                  <a:gd name="T38" fmla="*/ 2147483647 w 206"/>
                  <a:gd name="T39" fmla="*/ 2147483647 h 152"/>
                  <a:gd name="T40" fmla="*/ 2147483647 w 206"/>
                  <a:gd name="T41" fmla="*/ 2147483647 h 152"/>
                  <a:gd name="T42" fmla="*/ 2147483647 w 206"/>
                  <a:gd name="T43" fmla="*/ 2147483647 h 152"/>
                  <a:gd name="T44" fmla="*/ 2147483647 w 206"/>
                  <a:gd name="T45" fmla="*/ 2147483647 h 152"/>
                  <a:gd name="T46" fmla="*/ 2147483647 w 206"/>
                  <a:gd name="T47" fmla="*/ 2147483647 h 152"/>
                  <a:gd name="T48" fmla="*/ 0 w 206"/>
                  <a:gd name="T49" fmla="*/ 2147483647 h 152"/>
                  <a:gd name="T50" fmla="*/ 2147483647 w 206"/>
                  <a:gd name="T51" fmla="*/ 2147483647 h 152"/>
                  <a:gd name="T52" fmla="*/ 2147483647 w 206"/>
                  <a:gd name="T53" fmla="*/ 2147483647 h 152"/>
                  <a:gd name="T54" fmla="*/ 2147483647 w 206"/>
                  <a:gd name="T55" fmla="*/ 2147483647 h 152"/>
                  <a:gd name="T56" fmla="*/ 2147483647 w 206"/>
                  <a:gd name="T57" fmla="*/ 2147483647 h 152"/>
                  <a:gd name="T58" fmla="*/ 2147483647 w 206"/>
                  <a:gd name="T59" fmla="*/ 2147483647 h 152"/>
                  <a:gd name="T60" fmla="*/ 2147483647 w 206"/>
                  <a:gd name="T61" fmla="*/ 2147483647 h 152"/>
                  <a:gd name="T62" fmla="*/ 2147483647 w 206"/>
                  <a:gd name="T63" fmla="*/ 2147483647 h 152"/>
                  <a:gd name="T64" fmla="*/ 2147483647 w 206"/>
                  <a:gd name="T65" fmla="*/ 2147483647 h 152"/>
                  <a:gd name="T66" fmla="*/ 2147483647 w 206"/>
                  <a:gd name="T67" fmla="*/ 2147483647 h 152"/>
                  <a:gd name="T68" fmla="*/ 2147483647 w 206"/>
                  <a:gd name="T69" fmla="*/ 2147483647 h 152"/>
                  <a:gd name="T70" fmla="*/ 2147483647 w 206"/>
                  <a:gd name="T71" fmla="*/ 2147483647 h 152"/>
                  <a:gd name="T72" fmla="*/ 2147483647 w 206"/>
                  <a:gd name="T73" fmla="*/ 2147483647 h 152"/>
                  <a:gd name="T74" fmla="*/ 2147483647 w 206"/>
                  <a:gd name="T75" fmla="*/ 2147483647 h 152"/>
                  <a:gd name="T76" fmla="*/ 2147483647 w 206"/>
                  <a:gd name="T77" fmla="*/ 2147483647 h 152"/>
                  <a:gd name="T78" fmla="*/ 2147483647 w 206"/>
                  <a:gd name="T79" fmla="*/ 2147483647 h 152"/>
                  <a:gd name="T80" fmla="*/ 2147483647 w 206"/>
                  <a:gd name="T81" fmla="*/ 2147483647 h 152"/>
                  <a:gd name="T82" fmla="*/ 2147483647 w 206"/>
                  <a:gd name="T83" fmla="*/ 2147483647 h 152"/>
                  <a:gd name="T84" fmla="*/ 2147483647 w 206"/>
                  <a:gd name="T85" fmla="*/ 2147483647 h 152"/>
                  <a:gd name="T86" fmla="*/ 2147483647 w 206"/>
                  <a:gd name="T87" fmla="*/ 2147483647 h 15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6"/>
                  <a:gd name="T133" fmla="*/ 0 h 152"/>
                  <a:gd name="T134" fmla="*/ 206 w 206"/>
                  <a:gd name="T135" fmla="*/ 152 h 15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6" h="152">
                    <a:moveTo>
                      <a:pt x="206" y="108"/>
                    </a:moveTo>
                    <a:lnTo>
                      <a:pt x="204" y="106"/>
                    </a:lnTo>
                    <a:lnTo>
                      <a:pt x="204" y="102"/>
                    </a:lnTo>
                    <a:lnTo>
                      <a:pt x="204" y="96"/>
                    </a:lnTo>
                    <a:lnTo>
                      <a:pt x="200" y="92"/>
                    </a:lnTo>
                    <a:lnTo>
                      <a:pt x="196" y="88"/>
                    </a:lnTo>
                    <a:lnTo>
                      <a:pt x="186" y="80"/>
                    </a:lnTo>
                    <a:lnTo>
                      <a:pt x="178" y="70"/>
                    </a:lnTo>
                    <a:lnTo>
                      <a:pt x="174" y="68"/>
                    </a:lnTo>
                    <a:lnTo>
                      <a:pt x="170" y="62"/>
                    </a:lnTo>
                    <a:lnTo>
                      <a:pt x="170" y="56"/>
                    </a:lnTo>
                    <a:lnTo>
                      <a:pt x="168" y="54"/>
                    </a:lnTo>
                    <a:lnTo>
                      <a:pt x="162" y="50"/>
                    </a:lnTo>
                    <a:lnTo>
                      <a:pt x="158" y="46"/>
                    </a:lnTo>
                    <a:lnTo>
                      <a:pt x="156" y="44"/>
                    </a:lnTo>
                    <a:lnTo>
                      <a:pt x="156" y="40"/>
                    </a:lnTo>
                    <a:lnTo>
                      <a:pt x="144" y="40"/>
                    </a:lnTo>
                    <a:lnTo>
                      <a:pt x="144" y="28"/>
                    </a:lnTo>
                    <a:lnTo>
                      <a:pt x="142" y="20"/>
                    </a:lnTo>
                    <a:lnTo>
                      <a:pt x="140" y="12"/>
                    </a:lnTo>
                    <a:lnTo>
                      <a:pt x="136" y="6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124" y="0"/>
                    </a:lnTo>
                    <a:lnTo>
                      <a:pt x="120" y="2"/>
                    </a:lnTo>
                    <a:lnTo>
                      <a:pt x="112" y="10"/>
                    </a:lnTo>
                    <a:lnTo>
                      <a:pt x="108" y="18"/>
                    </a:lnTo>
                    <a:lnTo>
                      <a:pt x="104" y="28"/>
                    </a:lnTo>
                    <a:lnTo>
                      <a:pt x="102" y="30"/>
                    </a:lnTo>
                    <a:lnTo>
                      <a:pt x="100" y="32"/>
                    </a:lnTo>
                    <a:lnTo>
                      <a:pt x="90" y="34"/>
                    </a:lnTo>
                    <a:lnTo>
                      <a:pt x="72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4" y="52"/>
                    </a:lnTo>
                    <a:lnTo>
                      <a:pt x="58" y="56"/>
                    </a:lnTo>
                    <a:lnTo>
                      <a:pt x="46" y="60"/>
                    </a:lnTo>
                    <a:lnTo>
                      <a:pt x="34" y="62"/>
                    </a:lnTo>
                    <a:lnTo>
                      <a:pt x="30" y="60"/>
                    </a:lnTo>
                    <a:lnTo>
                      <a:pt x="28" y="58"/>
                    </a:lnTo>
                    <a:lnTo>
                      <a:pt x="24" y="60"/>
                    </a:lnTo>
                    <a:lnTo>
                      <a:pt x="20" y="64"/>
                    </a:lnTo>
                    <a:lnTo>
                      <a:pt x="20" y="66"/>
                    </a:lnTo>
                    <a:lnTo>
                      <a:pt x="18" y="64"/>
                    </a:lnTo>
                    <a:lnTo>
                      <a:pt x="14" y="68"/>
                    </a:lnTo>
                    <a:lnTo>
                      <a:pt x="8" y="74"/>
                    </a:lnTo>
                    <a:lnTo>
                      <a:pt x="2" y="84"/>
                    </a:lnTo>
                    <a:lnTo>
                      <a:pt x="0" y="94"/>
                    </a:lnTo>
                    <a:lnTo>
                      <a:pt x="0" y="102"/>
                    </a:lnTo>
                    <a:lnTo>
                      <a:pt x="2" y="112"/>
                    </a:lnTo>
                    <a:lnTo>
                      <a:pt x="10" y="126"/>
                    </a:lnTo>
                    <a:lnTo>
                      <a:pt x="20" y="140"/>
                    </a:lnTo>
                    <a:lnTo>
                      <a:pt x="28" y="152"/>
                    </a:lnTo>
                    <a:lnTo>
                      <a:pt x="32" y="146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52" y="136"/>
                    </a:lnTo>
                    <a:lnTo>
                      <a:pt x="62" y="136"/>
                    </a:lnTo>
                    <a:lnTo>
                      <a:pt x="64" y="126"/>
                    </a:lnTo>
                    <a:lnTo>
                      <a:pt x="66" y="118"/>
                    </a:lnTo>
                    <a:lnTo>
                      <a:pt x="68" y="114"/>
                    </a:lnTo>
                    <a:lnTo>
                      <a:pt x="72" y="112"/>
                    </a:lnTo>
                    <a:lnTo>
                      <a:pt x="76" y="108"/>
                    </a:lnTo>
                    <a:lnTo>
                      <a:pt x="78" y="108"/>
                    </a:lnTo>
                    <a:lnTo>
                      <a:pt x="84" y="108"/>
                    </a:lnTo>
                    <a:lnTo>
                      <a:pt x="90" y="110"/>
                    </a:lnTo>
                    <a:lnTo>
                      <a:pt x="102" y="116"/>
                    </a:lnTo>
                    <a:lnTo>
                      <a:pt x="112" y="122"/>
                    </a:lnTo>
                    <a:lnTo>
                      <a:pt x="120" y="122"/>
                    </a:lnTo>
                    <a:lnTo>
                      <a:pt x="128" y="122"/>
                    </a:lnTo>
                    <a:lnTo>
                      <a:pt x="130" y="122"/>
                    </a:lnTo>
                    <a:lnTo>
                      <a:pt x="130" y="120"/>
                    </a:lnTo>
                    <a:lnTo>
                      <a:pt x="132" y="116"/>
                    </a:lnTo>
                    <a:lnTo>
                      <a:pt x="134" y="114"/>
                    </a:lnTo>
                    <a:lnTo>
                      <a:pt x="138" y="116"/>
                    </a:lnTo>
                    <a:lnTo>
                      <a:pt x="140" y="116"/>
                    </a:lnTo>
                    <a:lnTo>
                      <a:pt x="146" y="114"/>
                    </a:lnTo>
                    <a:lnTo>
                      <a:pt x="150" y="112"/>
                    </a:lnTo>
                    <a:lnTo>
                      <a:pt x="156" y="110"/>
                    </a:lnTo>
                    <a:lnTo>
                      <a:pt x="160" y="110"/>
                    </a:lnTo>
                    <a:lnTo>
                      <a:pt x="172" y="110"/>
                    </a:lnTo>
                    <a:lnTo>
                      <a:pt x="174" y="104"/>
                    </a:lnTo>
                    <a:lnTo>
                      <a:pt x="178" y="102"/>
                    </a:lnTo>
                    <a:lnTo>
                      <a:pt x="184" y="104"/>
                    </a:lnTo>
                    <a:lnTo>
                      <a:pt x="192" y="106"/>
                    </a:lnTo>
                    <a:lnTo>
                      <a:pt x="204" y="106"/>
                    </a:lnTo>
                    <a:lnTo>
                      <a:pt x="206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6" name="Freeform 120"/>
              <p:cNvSpPr/>
              <p:nvPr/>
            </p:nvSpPr>
            <p:spPr bwMode="auto">
              <a:xfrm>
                <a:off x="5427702" y="4440207"/>
                <a:ext cx="184497" cy="266815"/>
              </a:xfrm>
              <a:custGeom>
                <a:avLst/>
                <a:gdLst>
                  <a:gd name="T0" fmla="*/ 2147483647 w 126"/>
                  <a:gd name="T1" fmla="*/ 2147483647 h 168"/>
                  <a:gd name="T2" fmla="*/ 2147483647 w 126"/>
                  <a:gd name="T3" fmla="*/ 2147483647 h 168"/>
                  <a:gd name="T4" fmla="*/ 2147483647 w 126"/>
                  <a:gd name="T5" fmla="*/ 2147483647 h 168"/>
                  <a:gd name="T6" fmla="*/ 2147483647 w 126"/>
                  <a:gd name="T7" fmla="*/ 2147483647 h 168"/>
                  <a:gd name="T8" fmla="*/ 2147483647 w 126"/>
                  <a:gd name="T9" fmla="*/ 2147483647 h 168"/>
                  <a:gd name="T10" fmla="*/ 2147483647 w 126"/>
                  <a:gd name="T11" fmla="*/ 2147483647 h 168"/>
                  <a:gd name="T12" fmla="*/ 2147483647 w 126"/>
                  <a:gd name="T13" fmla="*/ 2147483647 h 168"/>
                  <a:gd name="T14" fmla="*/ 2147483647 w 126"/>
                  <a:gd name="T15" fmla="*/ 2147483647 h 168"/>
                  <a:gd name="T16" fmla="*/ 2147483647 w 126"/>
                  <a:gd name="T17" fmla="*/ 2147483647 h 168"/>
                  <a:gd name="T18" fmla="*/ 2147483647 w 126"/>
                  <a:gd name="T19" fmla="*/ 2147483647 h 168"/>
                  <a:gd name="T20" fmla="*/ 2147483647 w 126"/>
                  <a:gd name="T21" fmla="*/ 2147483647 h 168"/>
                  <a:gd name="T22" fmla="*/ 2147483647 w 126"/>
                  <a:gd name="T23" fmla="*/ 2147483647 h 168"/>
                  <a:gd name="T24" fmla="*/ 2147483647 w 126"/>
                  <a:gd name="T25" fmla="*/ 2147483647 h 168"/>
                  <a:gd name="T26" fmla="*/ 2147483647 w 126"/>
                  <a:gd name="T27" fmla="*/ 2147483647 h 168"/>
                  <a:gd name="T28" fmla="*/ 2147483647 w 126"/>
                  <a:gd name="T29" fmla="*/ 2147483647 h 168"/>
                  <a:gd name="T30" fmla="*/ 2147483647 w 126"/>
                  <a:gd name="T31" fmla="*/ 2147483647 h 168"/>
                  <a:gd name="T32" fmla="*/ 2147483647 w 126"/>
                  <a:gd name="T33" fmla="*/ 0 h 168"/>
                  <a:gd name="T34" fmla="*/ 2147483647 w 126"/>
                  <a:gd name="T35" fmla="*/ 0 h 168"/>
                  <a:gd name="T36" fmla="*/ 0 w 126"/>
                  <a:gd name="T37" fmla="*/ 2147483647 h 168"/>
                  <a:gd name="T38" fmla="*/ 2147483647 w 126"/>
                  <a:gd name="T39" fmla="*/ 2147483647 h 168"/>
                  <a:gd name="T40" fmla="*/ 2147483647 w 126"/>
                  <a:gd name="T41" fmla="*/ 2147483647 h 168"/>
                  <a:gd name="T42" fmla="*/ 2147483647 w 126"/>
                  <a:gd name="T43" fmla="*/ 2147483647 h 168"/>
                  <a:gd name="T44" fmla="*/ 2147483647 w 126"/>
                  <a:gd name="T45" fmla="*/ 2147483647 h 168"/>
                  <a:gd name="T46" fmla="*/ 2147483647 w 126"/>
                  <a:gd name="T47" fmla="*/ 2147483647 h 168"/>
                  <a:gd name="T48" fmla="*/ 2147483647 w 126"/>
                  <a:gd name="T49" fmla="*/ 2147483647 h 168"/>
                  <a:gd name="T50" fmla="*/ 2147483647 w 126"/>
                  <a:gd name="T51" fmla="*/ 2147483647 h 168"/>
                  <a:gd name="T52" fmla="*/ 0 w 126"/>
                  <a:gd name="T53" fmla="*/ 2147483647 h 168"/>
                  <a:gd name="T54" fmla="*/ 0 w 126"/>
                  <a:gd name="T55" fmla="*/ 2147483647 h 168"/>
                  <a:gd name="T56" fmla="*/ 2147483647 w 126"/>
                  <a:gd name="T57" fmla="*/ 2147483647 h 168"/>
                  <a:gd name="T58" fmla="*/ 2147483647 w 126"/>
                  <a:gd name="T59" fmla="*/ 2147483647 h 168"/>
                  <a:gd name="T60" fmla="*/ 2147483647 w 126"/>
                  <a:gd name="T61" fmla="*/ 2147483647 h 168"/>
                  <a:gd name="T62" fmla="*/ 2147483647 w 126"/>
                  <a:gd name="T63" fmla="*/ 2147483647 h 168"/>
                  <a:gd name="T64" fmla="*/ 2147483647 w 126"/>
                  <a:gd name="T65" fmla="*/ 2147483647 h 168"/>
                  <a:gd name="T66" fmla="*/ 2147483647 w 126"/>
                  <a:gd name="T67" fmla="*/ 2147483647 h 168"/>
                  <a:gd name="T68" fmla="*/ 2147483647 w 126"/>
                  <a:gd name="T69" fmla="*/ 2147483647 h 168"/>
                  <a:gd name="T70" fmla="*/ 2147483647 w 126"/>
                  <a:gd name="T71" fmla="*/ 2147483647 h 168"/>
                  <a:gd name="T72" fmla="*/ 2147483647 w 126"/>
                  <a:gd name="T73" fmla="*/ 2147483647 h 168"/>
                  <a:gd name="T74" fmla="*/ 2147483647 w 126"/>
                  <a:gd name="T75" fmla="*/ 2147483647 h 168"/>
                  <a:gd name="T76" fmla="*/ 2147483647 w 126"/>
                  <a:gd name="T77" fmla="*/ 2147483647 h 168"/>
                  <a:gd name="T78" fmla="*/ 2147483647 w 126"/>
                  <a:gd name="T79" fmla="*/ 2147483647 h 168"/>
                  <a:gd name="T80" fmla="*/ 2147483647 w 126"/>
                  <a:gd name="T81" fmla="*/ 2147483647 h 16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6"/>
                  <a:gd name="T124" fmla="*/ 0 h 168"/>
                  <a:gd name="T125" fmla="*/ 126 w 126"/>
                  <a:gd name="T126" fmla="*/ 168 h 16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6" h="168">
                    <a:moveTo>
                      <a:pt x="120" y="10"/>
                    </a:moveTo>
                    <a:lnTo>
                      <a:pt x="116" y="10"/>
                    </a:lnTo>
                    <a:lnTo>
                      <a:pt x="112" y="6"/>
                    </a:lnTo>
                    <a:lnTo>
                      <a:pt x="110" y="4"/>
                    </a:lnTo>
                    <a:lnTo>
                      <a:pt x="106" y="4"/>
                    </a:lnTo>
                    <a:lnTo>
                      <a:pt x="102" y="4"/>
                    </a:lnTo>
                    <a:lnTo>
                      <a:pt x="100" y="6"/>
                    </a:lnTo>
                    <a:lnTo>
                      <a:pt x="96" y="10"/>
                    </a:lnTo>
                    <a:lnTo>
                      <a:pt x="90" y="16"/>
                    </a:lnTo>
                    <a:lnTo>
                      <a:pt x="90" y="18"/>
                    </a:lnTo>
                    <a:lnTo>
                      <a:pt x="86" y="18"/>
                    </a:lnTo>
                    <a:lnTo>
                      <a:pt x="78" y="18"/>
                    </a:lnTo>
                    <a:lnTo>
                      <a:pt x="70" y="14"/>
                    </a:lnTo>
                    <a:lnTo>
                      <a:pt x="58" y="8"/>
                    </a:lnTo>
                    <a:lnTo>
                      <a:pt x="46" y="4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20"/>
                    </a:lnTo>
                    <a:lnTo>
                      <a:pt x="14" y="32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0" y="76"/>
                    </a:lnTo>
                    <a:lnTo>
                      <a:pt x="0" y="100"/>
                    </a:lnTo>
                    <a:lnTo>
                      <a:pt x="62" y="138"/>
                    </a:lnTo>
                    <a:lnTo>
                      <a:pt x="62" y="146"/>
                    </a:lnTo>
                    <a:lnTo>
                      <a:pt x="88" y="168"/>
                    </a:lnTo>
                    <a:lnTo>
                      <a:pt x="90" y="164"/>
                    </a:lnTo>
                    <a:lnTo>
                      <a:pt x="94" y="158"/>
                    </a:lnTo>
                    <a:lnTo>
                      <a:pt x="108" y="130"/>
                    </a:lnTo>
                    <a:lnTo>
                      <a:pt x="122" y="106"/>
                    </a:lnTo>
                    <a:lnTo>
                      <a:pt x="116" y="102"/>
                    </a:lnTo>
                    <a:lnTo>
                      <a:pt x="112" y="98"/>
                    </a:lnTo>
                    <a:lnTo>
                      <a:pt x="112" y="32"/>
                    </a:lnTo>
                    <a:lnTo>
                      <a:pt x="120" y="14"/>
                    </a:lnTo>
                    <a:lnTo>
                      <a:pt x="126" y="10"/>
                    </a:lnTo>
                    <a:lnTo>
                      <a:pt x="12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7" name="Freeform 121"/>
              <p:cNvSpPr/>
              <p:nvPr/>
            </p:nvSpPr>
            <p:spPr bwMode="auto">
              <a:xfrm>
                <a:off x="5322769" y="4440207"/>
                <a:ext cx="127995" cy="169912"/>
              </a:xfrm>
              <a:custGeom>
                <a:avLst/>
                <a:gdLst>
                  <a:gd name="T0" fmla="*/ 2147483647 w 88"/>
                  <a:gd name="T1" fmla="*/ 0 h 108"/>
                  <a:gd name="T2" fmla="*/ 2147483647 w 88"/>
                  <a:gd name="T3" fmla="*/ 2147483647 h 108"/>
                  <a:gd name="T4" fmla="*/ 2147483647 w 88"/>
                  <a:gd name="T5" fmla="*/ 2147483647 h 108"/>
                  <a:gd name="T6" fmla="*/ 2147483647 w 88"/>
                  <a:gd name="T7" fmla="*/ 2147483647 h 108"/>
                  <a:gd name="T8" fmla="*/ 2147483647 w 88"/>
                  <a:gd name="T9" fmla="*/ 2147483647 h 108"/>
                  <a:gd name="T10" fmla="*/ 2147483647 w 88"/>
                  <a:gd name="T11" fmla="*/ 2147483647 h 108"/>
                  <a:gd name="T12" fmla="*/ 2147483647 w 88"/>
                  <a:gd name="T13" fmla="*/ 2147483647 h 108"/>
                  <a:gd name="T14" fmla="*/ 2147483647 w 88"/>
                  <a:gd name="T15" fmla="*/ 2147483647 h 108"/>
                  <a:gd name="T16" fmla="*/ 2147483647 w 88"/>
                  <a:gd name="T17" fmla="*/ 2147483647 h 108"/>
                  <a:gd name="T18" fmla="*/ 2147483647 w 88"/>
                  <a:gd name="T19" fmla="*/ 2147483647 h 108"/>
                  <a:gd name="T20" fmla="*/ 2147483647 w 88"/>
                  <a:gd name="T21" fmla="*/ 2147483647 h 108"/>
                  <a:gd name="T22" fmla="*/ 2147483647 w 88"/>
                  <a:gd name="T23" fmla="*/ 2147483647 h 108"/>
                  <a:gd name="T24" fmla="*/ 2147483647 w 88"/>
                  <a:gd name="T25" fmla="*/ 2147483647 h 108"/>
                  <a:gd name="T26" fmla="*/ 2147483647 w 88"/>
                  <a:gd name="T27" fmla="*/ 2147483647 h 108"/>
                  <a:gd name="T28" fmla="*/ 0 w 88"/>
                  <a:gd name="T29" fmla="*/ 2147483647 h 108"/>
                  <a:gd name="T30" fmla="*/ 0 w 88"/>
                  <a:gd name="T31" fmla="*/ 2147483647 h 108"/>
                  <a:gd name="T32" fmla="*/ 2147483647 w 88"/>
                  <a:gd name="T33" fmla="*/ 2147483647 h 108"/>
                  <a:gd name="T34" fmla="*/ 2147483647 w 88"/>
                  <a:gd name="T35" fmla="*/ 2147483647 h 108"/>
                  <a:gd name="T36" fmla="*/ 2147483647 w 88"/>
                  <a:gd name="T37" fmla="*/ 2147483647 h 108"/>
                  <a:gd name="T38" fmla="*/ 2147483647 w 88"/>
                  <a:gd name="T39" fmla="*/ 2147483647 h 108"/>
                  <a:gd name="T40" fmla="*/ 2147483647 w 88"/>
                  <a:gd name="T41" fmla="*/ 2147483647 h 108"/>
                  <a:gd name="T42" fmla="*/ 2147483647 w 88"/>
                  <a:gd name="T43" fmla="*/ 2147483647 h 108"/>
                  <a:gd name="T44" fmla="*/ 2147483647 w 88"/>
                  <a:gd name="T45" fmla="*/ 2147483647 h 108"/>
                  <a:gd name="T46" fmla="*/ 2147483647 w 88"/>
                  <a:gd name="T47" fmla="*/ 2147483647 h 108"/>
                  <a:gd name="T48" fmla="*/ 2147483647 w 88"/>
                  <a:gd name="T49" fmla="*/ 2147483647 h 108"/>
                  <a:gd name="T50" fmla="*/ 2147483647 w 88"/>
                  <a:gd name="T51" fmla="*/ 2147483647 h 108"/>
                  <a:gd name="T52" fmla="*/ 2147483647 w 88"/>
                  <a:gd name="T53" fmla="*/ 2147483647 h 108"/>
                  <a:gd name="T54" fmla="*/ 2147483647 w 88"/>
                  <a:gd name="T55" fmla="*/ 2147483647 h 108"/>
                  <a:gd name="T56" fmla="*/ 2147483647 w 88"/>
                  <a:gd name="T57" fmla="*/ 2147483647 h 108"/>
                  <a:gd name="T58" fmla="*/ 2147483647 w 88"/>
                  <a:gd name="T59" fmla="*/ 0 h 10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8"/>
                  <a:gd name="T91" fmla="*/ 0 h 108"/>
                  <a:gd name="T92" fmla="*/ 88 w 88"/>
                  <a:gd name="T93" fmla="*/ 108 h 10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8" h="108">
                    <a:moveTo>
                      <a:pt x="76" y="0"/>
                    </a:moveTo>
                    <a:lnTo>
                      <a:pt x="72" y="4"/>
                    </a:lnTo>
                    <a:lnTo>
                      <a:pt x="76" y="12"/>
                    </a:lnTo>
                    <a:lnTo>
                      <a:pt x="80" y="20"/>
                    </a:lnTo>
                    <a:lnTo>
                      <a:pt x="86" y="32"/>
                    </a:lnTo>
                    <a:lnTo>
                      <a:pt x="88" y="38"/>
                    </a:lnTo>
                    <a:lnTo>
                      <a:pt x="88" y="42"/>
                    </a:lnTo>
                    <a:lnTo>
                      <a:pt x="88" y="48"/>
                    </a:lnTo>
                    <a:lnTo>
                      <a:pt x="88" y="52"/>
                    </a:lnTo>
                    <a:lnTo>
                      <a:pt x="72" y="76"/>
                    </a:lnTo>
                    <a:lnTo>
                      <a:pt x="72" y="100"/>
                    </a:lnTo>
                    <a:lnTo>
                      <a:pt x="20" y="98"/>
                    </a:lnTo>
                    <a:lnTo>
                      <a:pt x="14" y="102"/>
                    </a:lnTo>
                    <a:lnTo>
                      <a:pt x="10" y="108"/>
                    </a:lnTo>
                    <a:lnTo>
                      <a:pt x="0" y="108"/>
                    </a:lnTo>
                    <a:lnTo>
                      <a:pt x="0" y="86"/>
                    </a:lnTo>
                    <a:lnTo>
                      <a:pt x="6" y="76"/>
                    </a:lnTo>
                    <a:lnTo>
                      <a:pt x="12" y="64"/>
                    </a:lnTo>
                    <a:lnTo>
                      <a:pt x="18" y="56"/>
                    </a:lnTo>
                    <a:lnTo>
                      <a:pt x="24" y="48"/>
                    </a:lnTo>
                    <a:lnTo>
                      <a:pt x="24" y="38"/>
                    </a:lnTo>
                    <a:lnTo>
                      <a:pt x="22" y="34"/>
                    </a:lnTo>
                    <a:lnTo>
                      <a:pt x="22" y="28"/>
                    </a:lnTo>
                    <a:lnTo>
                      <a:pt x="20" y="16"/>
                    </a:lnTo>
                    <a:lnTo>
                      <a:pt x="24" y="14"/>
                    </a:lnTo>
                    <a:lnTo>
                      <a:pt x="30" y="12"/>
                    </a:lnTo>
                    <a:lnTo>
                      <a:pt x="52" y="12"/>
                    </a:lnTo>
                    <a:lnTo>
                      <a:pt x="62" y="10"/>
                    </a:lnTo>
                    <a:lnTo>
                      <a:pt x="72" y="4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8" name="Freeform 122"/>
              <p:cNvSpPr/>
              <p:nvPr/>
            </p:nvSpPr>
            <p:spPr bwMode="auto">
              <a:xfrm>
                <a:off x="5319309" y="4594190"/>
                <a:ext cx="267521" cy="318586"/>
              </a:xfrm>
              <a:custGeom>
                <a:avLst/>
                <a:gdLst>
                  <a:gd name="T0" fmla="*/ 2147483647 w 182"/>
                  <a:gd name="T1" fmla="*/ 2147483647 h 200"/>
                  <a:gd name="T2" fmla="*/ 2147483647 w 182"/>
                  <a:gd name="T3" fmla="*/ 2147483647 h 200"/>
                  <a:gd name="T4" fmla="*/ 2147483647 w 182"/>
                  <a:gd name="T5" fmla="*/ 2147483647 h 200"/>
                  <a:gd name="T6" fmla="*/ 2147483647 w 182"/>
                  <a:gd name="T7" fmla="*/ 2147483647 h 200"/>
                  <a:gd name="T8" fmla="*/ 2147483647 w 182"/>
                  <a:gd name="T9" fmla="*/ 2147483647 h 200"/>
                  <a:gd name="T10" fmla="*/ 2147483647 w 182"/>
                  <a:gd name="T11" fmla="*/ 2147483647 h 200"/>
                  <a:gd name="T12" fmla="*/ 2147483647 w 182"/>
                  <a:gd name="T13" fmla="*/ 2147483647 h 200"/>
                  <a:gd name="T14" fmla="*/ 2147483647 w 182"/>
                  <a:gd name="T15" fmla="*/ 2147483647 h 200"/>
                  <a:gd name="T16" fmla="*/ 2147483647 w 182"/>
                  <a:gd name="T17" fmla="*/ 2147483647 h 200"/>
                  <a:gd name="T18" fmla="*/ 2147483647 w 182"/>
                  <a:gd name="T19" fmla="*/ 2147483647 h 200"/>
                  <a:gd name="T20" fmla="*/ 2147483647 w 182"/>
                  <a:gd name="T21" fmla="*/ 2147483647 h 200"/>
                  <a:gd name="T22" fmla="*/ 2147483647 w 182"/>
                  <a:gd name="T23" fmla="*/ 2147483647 h 200"/>
                  <a:gd name="T24" fmla="*/ 2147483647 w 182"/>
                  <a:gd name="T25" fmla="*/ 2147483647 h 200"/>
                  <a:gd name="T26" fmla="*/ 2147483647 w 182"/>
                  <a:gd name="T27" fmla="*/ 2147483647 h 200"/>
                  <a:gd name="T28" fmla="*/ 2147483647 w 182"/>
                  <a:gd name="T29" fmla="*/ 2147483647 h 200"/>
                  <a:gd name="T30" fmla="*/ 2147483647 w 182"/>
                  <a:gd name="T31" fmla="*/ 2147483647 h 200"/>
                  <a:gd name="T32" fmla="*/ 2147483647 w 182"/>
                  <a:gd name="T33" fmla="*/ 2147483647 h 200"/>
                  <a:gd name="T34" fmla="*/ 2147483647 w 182"/>
                  <a:gd name="T35" fmla="*/ 2147483647 h 200"/>
                  <a:gd name="T36" fmla="*/ 2147483647 w 182"/>
                  <a:gd name="T37" fmla="*/ 2147483647 h 200"/>
                  <a:gd name="T38" fmla="*/ 2147483647 w 182"/>
                  <a:gd name="T39" fmla="*/ 2147483647 h 200"/>
                  <a:gd name="T40" fmla="*/ 2147483647 w 182"/>
                  <a:gd name="T41" fmla="*/ 2147483647 h 200"/>
                  <a:gd name="T42" fmla="*/ 2147483647 w 182"/>
                  <a:gd name="T43" fmla="*/ 2147483647 h 200"/>
                  <a:gd name="T44" fmla="*/ 2147483647 w 182"/>
                  <a:gd name="T45" fmla="*/ 2147483647 h 200"/>
                  <a:gd name="T46" fmla="*/ 2147483647 w 182"/>
                  <a:gd name="T47" fmla="*/ 2147483647 h 200"/>
                  <a:gd name="T48" fmla="*/ 2147483647 w 182"/>
                  <a:gd name="T49" fmla="*/ 2147483647 h 200"/>
                  <a:gd name="T50" fmla="*/ 2147483647 w 182"/>
                  <a:gd name="T51" fmla="*/ 2147483647 h 200"/>
                  <a:gd name="T52" fmla="*/ 2147483647 w 182"/>
                  <a:gd name="T53" fmla="*/ 2147483647 h 200"/>
                  <a:gd name="T54" fmla="*/ 0 w 182"/>
                  <a:gd name="T55" fmla="*/ 2147483647 h 200"/>
                  <a:gd name="T56" fmla="*/ 0 w 182"/>
                  <a:gd name="T57" fmla="*/ 2147483647 h 200"/>
                  <a:gd name="T58" fmla="*/ 0 w 182"/>
                  <a:gd name="T59" fmla="*/ 2147483647 h 200"/>
                  <a:gd name="T60" fmla="*/ 0 w 182"/>
                  <a:gd name="T61" fmla="*/ 2147483647 h 200"/>
                  <a:gd name="T62" fmla="*/ 2147483647 w 182"/>
                  <a:gd name="T63" fmla="*/ 2147483647 h 200"/>
                  <a:gd name="T64" fmla="*/ 2147483647 w 182"/>
                  <a:gd name="T65" fmla="*/ 2147483647 h 200"/>
                  <a:gd name="T66" fmla="*/ 2147483647 w 182"/>
                  <a:gd name="T67" fmla="*/ 2147483647 h 200"/>
                  <a:gd name="T68" fmla="*/ 2147483647 w 182"/>
                  <a:gd name="T69" fmla="*/ 2147483647 h 200"/>
                  <a:gd name="T70" fmla="*/ 2147483647 w 182"/>
                  <a:gd name="T71" fmla="*/ 2147483647 h 200"/>
                  <a:gd name="T72" fmla="*/ 2147483647 w 182"/>
                  <a:gd name="T73" fmla="*/ 2147483647 h 200"/>
                  <a:gd name="T74" fmla="*/ 2147483647 w 182"/>
                  <a:gd name="T75" fmla="*/ 2147483647 h 200"/>
                  <a:gd name="T76" fmla="*/ 2147483647 w 182"/>
                  <a:gd name="T77" fmla="*/ 2147483647 h 200"/>
                  <a:gd name="T78" fmla="*/ 2147483647 w 182"/>
                  <a:gd name="T79" fmla="*/ 2147483647 h 200"/>
                  <a:gd name="T80" fmla="*/ 2147483647 w 182"/>
                  <a:gd name="T81" fmla="*/ 0 h 2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2"/>
                  <a:gd name="T124" fmla="*/ 0 h 200"/>
                  <a:gd name="T125" fmla="*/ 182 w 182"/>
                  <a:gd name="T126" fmla="*/ 200 h 20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2" h="200">
                    <a:moveTo>
                      <a:pt x="30" y="0"/>
                    </a:moveTo>
                    <a:lnTo>
                      <a:pt x="74" y="2"/>
                    </a:lnTo>
                    <a:lnTo>
                      <a:pt x="136" y="40"/>
                    </a:lnTo>
                    <a:lnTo>
                      <a:pt x="136" y="48"/>
                    </a:lnTo>
                    <a:lnTo>
                      <a:pt x="162" y="70"/>
                    </a:lnTo>
                    <a:lnTo>
                      <a:pt x="160" y="74"/>
                    </a:lnTo>
                    <a:lnTo>
                      <a:pt x="158" y="80"/>
                    </a:lnTo>
                    <a:lnTo>
                      <a:pt x="156" y="84"/>
                    </a:lnTo>
                    <a:lnTo>
                      <a:pt x="154" y="88"/>
                    </a:lnTo>
                    <a:lnTo>
                      <a:pt x="152" y="92"/>
                    </a:lnTo>
                    <a:lnTo>
                      <a:pt x="152" y="98"/>
                    </a:lnTo>
                    <a:lnTo>
                      <a:pt x="154" y="102"/>
                    </a:lnTo>
                    <a:lnTo>
                      <a:pt x="158" y="106"/>
                    </a:lnTo>
                    <a:lnTo>
                      <a:pt x="162" y="110"/>
                    </a:lnTo>
                    <a:lnTo>
                      <a:pt x="164" y="116"/>
                    </a:lnTo>
                    <a:lnTo>
                      <a:pt x="164" y="126"/>
                    </a:lnTo>
                    <a:lnTo>
                      <a:pt x="164" y="142"/>
                    </a:lnTo>
                    <a:lnTo>
                      <a:pt x="164" y="156"/>
                    </a:lnTo>
                    <a:lnTo>
                      <a:pt x="168" y="162"/>
                    </a:lnTo>
                    <a:lnTo>
                      <a:pt x="172" y="168"/>
                    </a:lnTo>
                    <a:lnTo>
                      <a:pt x="176" y="174"/>
                    </a:lnTo>
                    <a:lnTo>
                      <a:pt x="182" y="178"/>
                    </a:lnTo>
                    <a:lnTo>
                      <a:pt x="174" y="180"/>
                    </a:lnTo>
                    <a:lnTo>
                      <a:pt x="166" y="180"/>
                    </a:lnTo>
                    <a:lnTo>
                      <a:pt x="162" y="184"/>
                    </a:lnTo>
                    <a:lnTo>
                      <a:pt x="152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32" y="196"/>
                    </a:lnTo>
                    <a:lnTo>
                      <a:pt x="130" y="198"/>
                    </a:lnTo>
                    <a:lnTo>
                      <a:pt x="126" y="198"/>
                    </a:lnTo>
                    <a:lnTo>
                      <a:pt x="122" y="198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4" y="198"/>
                    </a:lnTo>
                    <a:lnTo>
                      <a:pt x="112" y="200"/>
                    </a:lnTo>
                    <a:lnTo>
                      <a:pt x="108" y="200"/>
                    </a:lnTo>
                    <a:lnTo>
                      <a:pt x="82" y="198"/>
                    </a:lnTo>
                    <a:lnTo>
                      <a:pt x="82" y="172"/>
                    </a:lnTo>
                    <a:lnTo>
                      <a:pt x="80" y="170"/>
                    </a:lnTo>
                    <a:lnTo>
                      <a:pt x="78" y="166"/>
                    </a:lnTo>
                    <a:lnTo>
                      <a:pt x="76" y="160"/>
                    </a:lnTo>
                    <a:lnTo>
                      <a:pt x="60" y="160"/>
                    </a:lnTo>
                    <a:lnTo>
                      <a:pt x="46" y="150"/>
                    </a:lnTo>
                    <a:lnTo>
                      <a:pt x="40" y="146"/>
                    </a:lnTo>
                    <a:lnTo>
                      <a:pt x="30" y="142"/>
                    </a:lnTo>
                    <a:lnTo>
                      <a:pt x="26" y="140"/>
                    </a:lnTo>
                    <a:lnTo>
                      <a:pt x="24" y="138"/>
                    </a:lnTo>
                    <a:lnTo>
                      <a:pt x="22" y="136"/>
                    </a:lnTo>
                    <a:lnTo>
                      <a:pt x="20" y="134"/>
                    </a:lnTo>
                    <a:lnTo>
                      <a:pt x="18" y="126"/>
                    </a:lnTo>
                    <a:lnTo>
                      <a:pt x="16" y="120"/>
                    </a:lnTo>
                    <a:lnTo>
                      <a:pt x="16" y="114"/>
                    </a:lnTo>
                    <a:lnTo>
                      <a:pt x="10" y="110"/>
                    </a:lnTo>
                    <a:lnTo>
                      <a:pt x="6" y="104"/>
                    </a:lnTo>
                    <a:lnTo>
                      <a:pt x="0" y="100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2" y="88"/>
                    </a:lnTo>
                    <a:lnTo>
                      <a:pt x="0" y="84"/>
                    </a:lnTo>
                    <a:lnTo>
                      <a:pt x="0" y="82"/>
                    </a:lnTo>
                    <a:lnTo>
                      <a:pt x="0" y="78"/>
                    </a:lnTo>
                    <a:lnTo>
                      <a:pt x="0" y="72"/>
                    </a:lnTo>
                    <a:lnTo>
                      <a:pt x="2" y="68"/>
                    </a:lnTo>
                    <a:lnTo>
                      <a:pt x="8" y="60"/>
                    </a:lnTo>
                    <a:lnTo>
                      <a:pt x="20" y="50"/>
                    </a:lnTo>
                    <a:lnTo>
                      <a:pt x="22" y="46"/>
                    </a:lnTo>
                    <a:lnTo>
                      <a:pt x="22" y="42"/>
                    </a:lnTo>
                    <a:lnTo>
                      <a:pt x="22" y="40"/>
                    </a:lnTo>
                    <a:lnTo>
                      <a:pt x="20" y="38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2" y="26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16"/>
                    </a:lnTo>
                    <a:lnTo>
                      <a:pt x="22" y="12"/>
                    </a:lnTo>
                    <a:lnTo>
                      <a:pt x="20" y="6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9" name="Freeform 123"/>
              <p:cNvSpPr/>
              <p:nvPr/>
            </p:nvSpPr>
            <p:spPr bwMode="auto">
              <a:xfrm>
                <a:off x="5311237" y="4594190"/>
                <a:ext cx="42665" cy="54425"/>
              </a:xfrm>
              <a:custGeom>
                <a:avLst/>
                <a:gdLst>
                  <a:gd name="T0" fmla="*/ 2147483647 w 30"/>
                  <a:gd name="T1" fmla="*/ 2147483647 h 34"/>
                  <a:gd name="T2" fmla="*/ 2147483647 w 30"/>
                  <a:gd name="T3" fmla="*/ 2147483647 h 34"/>
                  <a:gd name="T4" fmla="*/ 2147483647 w 30"/>
                  <a:gd name="T5" fmla="*/ 2147483647 h 34"/>
                  <a:gd name="T6" fmla="*/ 2147483647 w 30"/>
                  <a:gd name="T7" fmla="*/ 2147483647 h 34"/>
                  <a:gd name="T8" fmla="*/ 2147483647 w 30"/>
                  <a:gd name="T9" fmla="*/ 2147483647 h 34"/>
                  <a:gd name="T10" fmla="*/ 2147483647 w 30"/>
                  <a:gd name="T11" fmla="*/ 2147483647 h 34"/>
                  <a:gd name="T12" fmla="*/ 2147483647 w 30"/>
                  <a:gd name="T13" fmla="*/ 2147483647 h 34"/>
                  <a:gd name="T14" fmla="*/ 2147483647 w 30"/>
                  <a:gd name="T15" fmla="*/ 0 h 34"/>
                  <a:gd name="T16" fmla="*/ 2147483647 w 30"/>
                  <a:gd name="T17" fmla="*/ 2147483647 h 34"/>
                  <a:gd name="T18" fmla="*/ 2147483647 w 30"/>
                  <a:gd name="T19" fmla="*/ 2147483647 h 34"/>
                  <a:gd name="T20" fmla="*/ 2147483647 w 30"/>
                  <a:gd name="T21" fmla="*/ 2147483647 h 34"/>
                  <a:gd name="T22" fmla="*/ 2147483647 w 30"/>
                  <a:gd name="T23" fmla="*/ 2147483647 h 34"/>
                  <a:gd name="T24" fmla="*/ 2147483647 w 30"/>
                  <a:gd name="T25" fmla="*/ 2147483647 h 34"/>
                  <a:gd name="T26" fmla="*/ 0 w 30"/>
                  <a:gd name="T27" fmla="*/ 2147483647 h 34"/>
                  <a:gd name="T28" fmla="*/ 0 w 30"/>
                  <a:gd name="T29" fmla="*/ 2147483647 h 34"/>
                  <a:gd name="T30" fmla="*/ 0 w 30"/>
                  <a:gd name="T31" fmla="*/ 2147483647 h 34"/>
                  <a:gd name="T32" fmla="*/ 0 w 30"/>
                  <a:gd name="T33" fmla="*/ 2147483647 h 34"/>
                  <a:gd name="T34" fmla="*/ 2147483647 w 30"/>
                  <a:gd name="T35" fmla="*/ 2147483647 h 34"/>
                  <a:gd name="T36" fmla="*/ 2147483647 w 30"/>
                  <a:gd name="T37" fmla="*/ 2147483647 h 34"/>
                  <a:gd name="T38" fmla="*/ 2147483647 w 30"/>
                  <a:gd name="T39" fmla="*/ 2147483647 h 34"/>
                  <a:gd name="T40" fmla="*/ 2147483647 w 30"/>
                  <a:gd name="T41" fmla="*/ 2147483647 h 34"/>
                  <a:gd name="T42" fmla="*/ 2147483647 w 30"/>
                  <a:gd name="T43" fmla="*/ 2147483647 h 34"/>
                  <a:gd name="T44" fmla="*/ 2147483647 w 30"/>
                  <a:gd name="T45" fmla="*/ 2147483647 h 3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"/>
                  <a:gd name="T70" fmla="*/ 0 h 34"/>
                  <a:gd name="T71" fmla="*/ 30 w 30"/>
                  <a:gd name="T72" fmla="*/ 34 h 3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" h="34">
                    <a:moveTo>
                      <a:pt x="26" y="28"/>
                    </a:moveTo>
                    <a:lnTo>
                      <a:pt x="28" y="26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16"/>
                    </a:lnTo>
                    <a:lnTo>
                      <a:pt x="28" y="12"/>
                    </a:lnTo>
                    <a:lnTo>
                      <a:pt x="26" y="6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1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12" y="34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26" y="26"/>
                    </a:lnTo>
                    <a:lnTo>
                      <a:pt x="26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0" name="Freeform 124"/>
              <p:cNvSpPr/>
              <p:nvPr/>
            </p:nvSpPr>
            <p:spPr bwMode="auto">
              <a:xfrm>
                <a:off x="5311237" y="4637995"/>
                <a:ext cx="40359" cy="65044"/>
              </a:xfrm>
              <a:custGeom>
                <a:avLst/>
                <a:gdLst>
                  <a:gd name="T0" fmla="*/ 0 w 28"/>
                  <a:gd name="T1" fmla="*/ 2147483647 h 42"/>
                  <a:gd name="T2" fmla="*/ 2147483647 w 28"/>
                  <a:gd name="T3" fmla="*/ 2147483647 h 42"/>
                  <a:gd name="T4" fmla="*/ 2147483647 w 28"/>
                  <a:gd name="T5" fmla="*/ 2147483647 h 42"/>
                  <a:gd name="T6" fmla="*/ 2147483647 w 28"/>
                  <a:gd name="T7" fmla="*/ 2147483647 h 42"/>
                  <a:gd name="T8" fmla="*/ 2147483647 w 28"/>
                  <a:gd name="T9" fmla="*/ 2147483647 h 42"/>
                  <a:gd name="T10" fmla="*/ 2147483647 w 28"/>
                  <a:gd name="T11" fmla="*/ 2147483647 h 42"/>
                  <a:gd name="T12" fmla="*/ 2147483647 w 28"/>
                  <a:gd name="T13" fmla="*/ 2147483647 h 42"/>
                  <a:gd name="T14" fmla="*/ 2147483647 w 28"/>
                  <a:gd name="T15" fmla="*/ 2147483647 h 42"/>
                  <a:gd name="T16" fmla="*/ 2147483647 w 28"/>
                  <a:gd name="T17" fmla="*/ 2147483647 h 42"/>
                  <a:gd name="T18" fmla="*/ 2147483647 w 28"/>
                  <a:gd name="T19" fmla="*/ 2147483647 h 42"/>
                  <a:gd name="T20" fmla="*/ 2147483647 w 28"/>
                  <a:gd name="T21" fmla="*/ 2147483647 h 42"/>
                  <a:gd name="T22" fmla="*/ 2147483647 w 28"/>
                  <a:gd name="T23" fmla="*/ 2147483647 h 42"/>
                  <a:gd name="T24" fmla="*/ 2147483647 w 28"/>
                  <a:gd name="T25" fmla="*/ 2147483647 h 42"/>
                  <a:gd name="T26" fmla="*/ 2147483647 w 28"/>
                  <a:gd name="T27" fmla="*/ 2147483647 h 42"/>
                  <a:gd name="T28" fmla="*/ 2147483647 w 28"/>
                  <a:gd name="T29" fmla="*/ 2147483647 h 42"/>
                  <a:gd name="T30" fmla="*/ 2147483647 w 28"/>
                  <a:gd name="T31" fmla="*/ 2147483647 h 42"/>
                  <a:gd name="T32" fmla="*/ 2147483647 w 28"/>
                  <a:gd name="T33" fmla="*/ 2147483647 h 42"/>
                  <a:gd name="T34" fmla="*/ 2147483647 w 28"/>
                  <a:gd name="T35" fmla="*/ 2147483647 h 42"/>
                  <a:gd name="T36" fmla="*/ 2147483647 w 28"/>
                  <a:gd name="T37" fmla="*/ 2147483647 h 42"/>
                  <a:gd name="T38" fmla="*/ 2147483647 w 28"/>
                  <a:gd name="T39" fmla="*/ 0 h 42"/>
                  <a:gd name="T40" fmla="*/ 2147483647 w 28"/>
                  <a:gd name="T41" fmla="*/ 0 h 42"/>
                  <a:gd name="T42" fmla="*/ 2147483647 w 28"/>
                  <a:gd name="T43" fmla="*/ 2147483647 h 42"/>
                  <a:gd name="T44" fmla="*/ 2147483647 w 28"/>
                  <a:gd name="T45" fmla="*/ 2147483647 h 42"/>
                  <a:gd name="T46" fmla="*/ 2147483647 w 28"/>
                  <a:gd name="T47" fmla="*/ 2147483647 h 42"/>
                  <a:gd name="T48" fmla="*/ 0 w 28"/>
                  <a:gd name="T49" fmla="*/ 2147483647 h 42"/>
                  <a:gd name="T50" fmla="*/ 0 w 28"/>
                  <a:gd name="T51" fmla="*/ 2147483647 h 42"/>
                  <a:gd name="T52" fmla="*/ 0 w 28"/>
                  <a:gd name="T53" fmla="*/ 2147483647 h 42"/>
                  <a:gd name="T54" fmla="*/ 0 w 28"/>
                  <a:gd name="T55" fmla="*/ 2147483647 h 4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8"/>
                  <a:gd name="T85" fmla="*/ 0 h 42"/>
                  <a:gd name="T86" fmla="*/ 28 w 28"/>
                  <a:gd name="T87" fmla="*/ 42 h 4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8" h="42">
                    <a:moveTo>
                      <a:pt x="0" y="8"/>
                    </a:moveTo>
                    <a:lnTo>
                      <a:pt x="2" y="12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4" y="24"/>
                    </a:lnTo>
                    <a:lnTo>
                      <a:pt x="4" y="28"/>
                    </a:lnTo>
                    <a:lnTo>
                      <a:pt x="6" y="34"/>
                    </a:lnTo>
                    <a:lnTo>
                      <a:pt x="8" y="42"/>
                    </a:lnTo>
                    <a:lnTo>
                      <a:pt x="14" y="34"/>
                    </a:lnTo>
                    <a:lnTo>
                      <a:pt x="22" y="28"/>
                    </a:lnTo>
                    <a:lnTo>
                      <a:pt x="26" y="24"/>
                    </a:lnTo>
                    <a:lnTo>
                      <a:pt x="28" y="20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1" name="Freeform 125"/>
              <p:cNvSpPr/>
              <p:nvPr/>
            </p:nvSpPr>
            <p:spPr bwMode="auto">
              <a:xfrm>
                <a:off x="4922641" y="4414984"/>
                <a:ext cx="434722" cy="545579"/>
              </a:xfrm>
              <a:custGeom>
                <a:avLst/>
                <a:gdLst>
                  <a:gd name="T0" fmla="*/ 2147483647 w 298"/>
                  <a:gd name="T1" fmla="*/ 2147483647 h 346"/>
                  <a:gd name="T2" fmla="*/ 2147483647 w 298"/>
                  <a:gd name="T3" fmla="*/ 2147483647 h 346"/>
                  <a:gd name="T4" fmla="*/ 2147483647 w 298"/>
                  <a:gd name="T5" fmla="*/ 2147483647 h 346"/>
                  <a:gd name="T6" fmla="*/ 2147483647 w 298"/>
                  <a:gd name="T7" fmla="*/ 2147483647 h 346"/>
                  <a:gd name="T8" fmla="*/ 2147483647 w 298"/>
                  <a:gd name="T9" fmla="*/ 2147483647 h 346"/>
                  <a:gd name="T10" fmla="*/ 2147483647 w 298"/>
                  <a:gd name="T11" fmla="*/ 2147483647 h 346"/>
                  <a:gd name="T12" fmla="*/ 2147483647 w 298"/>
                  <a:gd name="T13" fmla="*/ 2147483647 h 346"/>
                  <a:gd name="T14" fmla="*/ 2147483647 w 298"/>
                  <a:gd name="T15" fmla="*/ 2147483647 h 346"/>
                  <a:gd name="T16" fmla="*/ 2147483647 w 298"/>
                  <a:gd name="T17" fmla="*/ 2147483647 h 346"/>
                  <a:gd name="T18" fmla="*/ 2147483647 w 298"/>
                  <a:gd name="T19" fmla="*/ 2147483647 h 346"/>
                  <a:gd name="T20" fmla="*/ 2147483647 w 298"/>
                  <a:gd name="T21" fmla="*/ 2147483647 h 346"/>
                  <a:gd name="T22" fmla="*/ 2147483647 w 298"/>
                  <a:gd name="T23" fmla="*/ 2147483647 h 346"/>
                  <a:gd name="T24" fmla="*/ 2147483647 w 298"/>
                  <a:gd name="T25" fmla="*/ 2147483647 h 346"/>
                  <a:gd name="T26" fmla="*/ 2147483647 w 298"/>
                  <a:gd name="T27" fmla="*/ 2147483647 h 346"/>
                  <a:gd name="T28" fmla="*/ 2147483647 w 298"/>
                  <a:gd name="T29" fmla="*/ 2147483647 h 346"/>
                  <a:gd name="T30" fmla="*/ 2147483647 w 298"/>
                  <a:gd name="T31" fmla="*/ 2147483647 h 346"/>
                  <a:gd name="T32" fmla="*/ 2147483647 w 298"/>
                  <a:gd name="T33" fmla="*/ 2147483647 h 346"/>
                  <a:gd name="T34" fmla="*/ 2147483647 w 298"/>
                  <a:gd name="T35" fmla="*/ 2147483647 h 346"/>
                  <a:gd name="T36" fmla="*/ 2147483647 w 298"/>
                  <a:gd name="T37" fmla="*/ 2147483647 h 346"/>
                  <a:gd name="T38" fmla="*/ 2147483647 w 298"/>
                  <a:gd name="T39" fmla="*/ 2147483647 h 346"/>
                  <a:gd name="T40" fmla="*/ 0 w 298"/>
                  <a:gd name="T41" fmla="*/ 2147483647 h 346"/>
                  <a:gd name="T42" fmla="*/ 2147483647 w 298"/>
                  <a:gd name="T43" fmla="*/ 2147483647 h 346"/>
                  <a:gd name="T44" fmla="*/ 2147483647 w 298"/>
                  <a:gd name="T45" fmla="*/ 2147483647 h 346"/>
                  <a:gd name="T46" fmla="*/ 2147483647 w 298"/>
                  <a:gd name="T47" fmla="*/ 2147483647 h 346"/>
                  <a:gd name="T48" fmla="*/ 2147483647 w 298"/>
                  <a:gd name="T49" fmla="*/ 2147483647 h 346"/>
                  <a:gd name="T50" fmla="*/ 2147483647 w 298"/>
                  <a:gd name="T51" fmla="*/ 2147483647 h 346"/>
                  <a:gd name="T52" fmla="*/ 2147483647 w 298"/>
                  <a:gd name="T53" fmla="*/ 2147483647 h 346"/>
                  <a:gd name="T54" fmla="*/ 2147483647 w 298"/>
                  <a:gd name="T55" fmla="*/ 2147483647 h 346"/>
                  <a:gd name="T56" fmla="*/ 2147483647 w 298"/>
                  <a:gd name="T57" fmla="*/ 2147483647 h 346"/>
                  <a:gd name="T58" fmla="*/ 2147483647 w 298"/>
                  <a:gd name="T59" fmla="*/ 2147483647 h 346"/>
                  <a:gd name="T60" fmla="*/ 2147483647 w 298"/>
                  <a:gd name="T61" fmla="*/ 2147483647 h 346"/>
                  <a:gd name="T62" fmla="*/ 2147483647 w 298"/>
                  <a:gd name="T63" fmla="*/ 2147483647 h 346"/>
                  <a:gd name="T64" fmla="*/ 2147483647 w 298"/>
                  <a:gd name="T65" fmla="*/ 2147483647 h 346"/>
                  <a:gd name="T66" fmla="*/ 2147483647 w 298"/>
                  <a:gd name="T67" fmla="*/ 2147483647 h 346"/>
                  <a:gd name="T68" fmla="*/ 2147483647 w 298"/>
                  <a:gd name="T69" fmla="*/ 2147483647 h 346"/>
                  <a:gd name="T70" fmla="*/ 2147483647 w 298"/>
                  <a:gd name="T71" fmla="*/ 2147483647 h 346"/>
                  <a:gd name="T72" fmla="*/ 2147483647 w 298"/>
                  <a:gd name="T73" fmla="*/ 2147483647 h 346"/>
                  <a:gd name="T74" fmla="*/ 2147483647 w 298"/>
                  <a:gd name="T75" fmla="*/ 2147483647 h 346"/>
                  <a:gd name="T76" fmla="*/ 2147483647 w 298"/>
                  <a:gd name="T77" fmla="*/ 2147483647 h 346"/>
                  <a:gd name="T78" fmla="*/ 2147483647 w 298"/>
                  <a:gd name="T79" fmla="*/ 2147483647 h 346"/>
                  <a:gd name="T80" fmla="*/ 2147483647 w 298"/>
                  <a:gd name="T81" fmla="*/ 2147483647 h 346"/>
                  <a:gd name="T82" fmla="*/ 2147483647 w 298"/>
                  <a:gd name="T83" fmla="*/ 2147483647 h 346"/>
                  <a:gd name="T84" fmla="*/ 2147483647 w 298"/>
                  <a:gd name="T85" fmla="*/ 2147483647 h 346"/>
                  <a:gd name="T86" fmla="*/ 2147483647 w 298"/>
                  <a:gd name="T87" fmla="*/ 2147483647 h 346"/>
                  <a:gd name="T88" fmla="*/ 2147483647 w 298"/>
                  <a:gd name="T89" fmla="*/ 2147483647 h 346"/>
                  <a:gd name="T90" fmla="*/ 2147483647 w 298"/>
                  <a:gd name="T91" fmla="*/ 2147483647 h 346"/>
                  <a:gd name="T92" fmla="*/ 2147483647 w 298"/>
                  <a:gd name="T93" fmla="*/ 2147483647 h 346"/>
                  <a:gd name="T94" fmla="*/ 2147483647 w 298"/>
                  <a:gd name="T95" fmla="*/ 2147483647 h 346"/>
                  <a:gd name="T96" fmla="*/ 2147483647 w 298"/>
                  <a:gd name="T97" fmla="*/ 2147483647 h 346"/>
                  <a:gd name="T98" fmla="*/ 2147483647 w 298"/>
                  <a:gd name="T99" fmla="*/ 2147483647 h 346"/>
                  <a:gd name="T100" fmla="*/ 2147483647 w 298"/>
                  <a:gd name="T101" fmla="*/ 2147483647 h 346"/>
                  <a:gd name="T102" fmla="*/ 2147483647 w 298"/>
                  <a:gd name="T103" fmla="*/ 2147483647 h 346"/>
                  <a:gd name="T104" fmla="*/ 2147483647 w 298"/>
                  <a:gd name="T105" fmla="*/ 2147483647 h 346"/>
                  <a:gd name="T106" fmla="*/ 2147483647 w 298"/>
                  <a:gd name="T107" fmla="*/ 2147483647 h 346"/>
                  <a:gd name="T108" fmla="*/ 2147483647 w 298"/>
                  <a:gd name="T109" fmla="*/ 2147483647 h 346"/>
                  <a:gd name="T110" fmla="*/ 2147483647 w 298"/>
                  <a:gd name="T111" fmla="*/ 2147483647 h 346"/>
                  <a:gd name="T112" fmla="*/ 2147483647 w 298"/>
                  <a:gd name="T113" fmla="*/ 2147483647 h 346"/>
                  <a:gd name="T114" fmla="*/ 2147483647 w 298"/>
                  <a:gd name="T115" fmla="*/ 2147483647 h 34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98"/>
                  <a:gd name="T175" fmla="*/ 0 h 346"/>
                  <a:gd name="T176" fmla="*/ 298 w 298"/>
                  <a:gd name="T177" fmla="*/ 346 h 34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98" h="346">
                    <a:moveTo>
                      <a:pt x="290" y="248"/>
                    </a:moveTo>
                    <a:lnTo>
                      <a:pt x="280" y="250"/>
                    </a:lnTo>
                    <a:lnTo>
                      <a:pt x="270" y="256"/>
                    </a:lnTo>
                    <a:lnTo>
                      <a:pt x="264" y="258"/>
                    </a:lnTo>
                    <a:lnTo>
                      <a:pt x="260" y="262"/>
                    </a:lnTo>
                    <a:lnTo>
                      <a:pt x="258" y="266"/>
                    </a:lnTo>
                    <a:lnTo>
                      <a:pt x="256" y="272"/>
                    </a:lnTo>
                    <a:lnTo>
                      <a:pt x="256" y="310"/>
                    </a:lnTo>
                    <a:lnTo>
                      <a:pt x="258" y="318"/>
                    </a:lnTo>
                    <a:lnTo>
                      <a:pt x="260" y="320"/>
                    </a:lnTo>
                    <a:lnTo>
                      <a:pt x="266" y="324"/>
                    </a:lnTo>
                    <a:lnTo>
                      <a:pt x="276" y="324"/>
                    </a:lnTo>
                    <a:lnTo>
                      <a:pt x="276" y="336"/>
                    </a:lnTo>
                    <a:lnTo>
                      <a:pt x="274" y="340"/>
                    </a:lnTo>
                    <a:lnTo>
                      <a:pt x="272" y="344"/>
                    </a:lnTo>
                    <a:lnTo>
                      <a:pt x="268" y="346"/>
                    </a:lnTo>
                    <a:lnTo>
                      <a:pt x="266" y="346"/>
                    </a:lnTo>
                    <a:lnTo>
                      <a:pt x="262" y="338"/>
                    </a:lnTo>
                    <a:lnTo>
                      <a:pt x="258" y="334"/>
                    </a:lnTo>
                    <a:lnTo>
                      <a:pt x="248" y="326"/>
                    </a:lnTo>
                    <a:lnTo>
                      <a:pt x="242" y="320"/>
                    </a:lnTo>
                    <a:lnTo>
                      <a:pt x="238" y="318"/>
                    </a:lnTo>
                    <a:lnTo>
                      <a:pt x="238" y="314"/>
                    </a:lnTo>
                    <a:lnTo>
                      <a:pt x="232" y="316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20"/>
                    </a:lnTo>
                    <a:lnTo>
                      <a:pt x="218" y="318"/>
                    </a:lnTo>
                    <a:lnTo>
                      <a:pt x="212" y="316"/>
                    </a:lnTo>
                    <a:lnTo>
                      <a:pt x="208" y="312"/>
                    </a:lnTo>
                    <a:lnTo>
                      <a:pt x="206" y="308"/>
                    </a:lnTo>
                    <a:lnTo>
                      <a:pt x="190" y="302"/>
                    </a:lnTo>
                    <a:lnTo>
                      <a:pt x="186" y="300"/>
                    </a:lnTo>
                    <a:lnTo>
                      <a:pt x="178" y="300"/>
                    </a:lnTo>
                    <a:lnTo>
                      <a:pt x="170" y="300"/>
                    </a:lnTo>
                    <a:lnTo>
                      <a:pt x="166" y="302"/>
                    </a:lnTo>
                    <a:lnTo>
                      <a:pt x="162" y="302"/>
                    </a:lnTo>
                    <a:lnTo>
                      <a:pt x="156" y="300"/>
                    </a:lnTo>
                    <a:lnTo>
                      <a:pt x="158" y="294"/>
                    </a:lnTo>
                    <a:lnTo>
                      <a:pt x="158" y="290"/>
                    </a:lnTo>
                    <a:lnTo>
                      <a:pt x="156" y="282"/>
                    </a:lnTo>
                    <a:lnTo>
                      <a:pt x="152" y="280"/>
                    </a:lnTo>
                    <a:lnTo>
                      <a:pt x="152" y="276"/>
                    </a:lnTo>
                    <a:lnTo>
                      <a:pt x="154" y="254"/>
                    </a:lnTo>
                    <a:lnTo>
                      <a:pt x="152" y="232"/>
                    </a:lnTo>
                    <a:lnTo>
                      <a:pt x="146" y="234"/>
                    </a:lnTo>
                    <a:lnTo>
                      <a:pt x="138" y="234"/>
                    </a:lnTo>
                    <a:lnTo>
                      <a:pt x="134" y="232"/>
                    </a:lnTo>
                    <a:lnTo>
                      <a:pt x="132" y="230"/>
                    </a:lnTo>
                    <a:lnTo>
                      <a:pt x="130" y="228"/>
                    </a:lnTo>
                    <a:lnTo>
                      <a:pt x="110" y="228"/>
                    </a:lnTo>
                    <a:lnTo>
                      <a:pt x="110" y="236"/>
                    </a:lnTo>
                    <a:lnTo>
                      <a:pt x="108" y="240"/>
                    </a:lnTo>
                    <a:lnTo>
                      <a:pt x="106" y="242"/>
                    </a:lnTo>
                    <a:lnTo>
                      <a:pt x="98" y="242"/>
                    </a:lnTo>
                    <a:lnTo>
                      <a:pt x="86" y="242"/>
                    </a:lnTo>
                    <a:lnTo>
                      <a:pt x="82" y="242"/>
                    </a:lnTo>
                    <a:lnTo>
                      <a:pt x="80" y="240"/>
                    </a:lnTo>
                    <a:lnTo>
                      <a:pt x="72" y="232"/>
                    </a:lnTo>
                    <a:lnTo>
                      <a:pt x="66" y="220"/>
                    </a:lnTo>
                    <a:lnTo>
                      <a:pt x="66" y="208"/>
                    </a:lnTo>
                    <a:lnTo>
                      <a:pt x="2" y="208"/>
                    </a:lnTo>
                    <a:lnTo>
                      <a:pt x="0" y="202"/>
                    </a:lnTo>
                    <a:lnTo>
                      <a:pt x="2" y="190"/>
                    </a:lnTo>
                    <a:lnTo>
                      <a:pt x="4" y="186"/>
                    </a:lnTo>
                    <a:lnTo>
                      <a:pt x="8" y="184"/>
                    </a:lnTo>
                    <a:lnTo>
                      <a:pt x="14" y="184"/>
                    </a:lnTo>
                    <a:lnTo>
                      <a:pt x="16" y="184"/>
                    </a:lnTo>
                    <a:lnTo>
                      <a:pt x="20" y="184"/>
                    </a:lnTo>
                    <a:lnTo>
                      <a:pt x="22" y="182"/>
                    </a:lnTo>
                    <a:lnTo>
                      <a:pt x="24" y="180"/>
                    </a:lnTo>
                    <a:lnTo>
                      <a:pt x="26" y="180"/>
                    </a:lnTo>
                    <a:lnTo>
                      <a:pt x="30" y="180"/>
                    </a:lnTo>
                    <a:lnTo>
                      <a:pt x="30" y="184"/>
                    </a:lnTo>
                    <a:lnTo>
                      <a:pt x="32" y="184"/>
                    </a:lnTo>
                    <a:lnTo>
                      <a:pt x="36" y="184"/>
                    </a:lnTo>
                    <a:lnTo>
                      <a:pt x="42" y="184"/>
                    </a:lnTo>
                    <a:lnTo>
                      <a:pt x="46" y="182"/>
                    </a:lnTo>
                    <a:lnTo>
                      <a:pt x="50" y="176"/>
                    </a:lnTo>
                    <a:lnTo>
                      <a:pt x="52" y="168"/>
                    </a:lnTo>
                    <a:lnTo>
                      <a:pt x="56" y="156"/>
                    </a:lnTo>
                    <a:lnTo>
                      <a:pt x="56" y="142"/>
                    </a:lnTo>
                    <a:lnTo>
                      <a:pt x="60" y="140"/>
                    </a:lnTo>
                    <a:lnTo>
                      <a:pt x="64" y="136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8"/>
                    </a:lnTo>
                    <a:lnTo>
                      <a:pt x="78" y="116"/>
                    </a:lnTo>
                    <a:lnTo>
                      <a:pt x="80" y="112"/>
                    </a:lnTo>
                    <a:lnTo>
                      <a:pt x="82" y="108"/>
                    </a:lnTo>
                    <a:lnTo>
                      <a:pt x="80" y="10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92" y="68"/>
                    </a:lnTo>
                    <a:lnTo>
                      <a:pt x="96" y="54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6" y="38"/>
                    </a:lnTo>
                    <a:lnTo>
                      <a:pt x="94" y="36"/>
                    </a:lnTo>
                    <a:lnTo>
                      <a:pt x="94" y="34"/>
                    </a:lnTo>
                    <a:lnTo>
                      <a:pt x="96" y="24"/>
                    </a:lnTo>
                    <a:lnTo>
                      <a:pt x="98" y="16"/>
                    </a:lnTo>
                    <a:lnTo>
                      <a:pt x="100" y="12"/>
                    </a:lnTo>
                    <a:lnTo>
                      <a:pt x="104" y="10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8"/>
                    </a:lnTo>
                    <a:lnTo>
                      <a:pt x="134" y="14"/>
                    </a:lnTo>
                    <a:lnTo>
                      <a:pt x="144" y="20"/>
                    </a:lnTo>
                    <a:lnTo>
                      <a:pt x="152" y="20"/>
                    </a:lnTo>
                    <a:lnTo>
                      <a:pt x="160" y="20"/>
                    </a:lnTo>
                    <a:lnTo>
                      <a:pt x="162" y="20"/>
                    </a:lnTo>
                    <a:lnTo>
                      <a:pt x="162" y="18"/>
                    </a:lnTo>
                    <a:lnTo>
                      <a:pt x="164" y="14"/>
                    </a:lnTo>
                    <a:lnTo>
                      <a:pt x="166" y="12"/>
                    </a:lnTo>
                    <a:lnTo>
                      <a:pt x="170" y="14"/>
                    </a:lnTo>
                    <a:lnTo>
                      <a:pt x="172" y="14"/>
                    </a:lnTo>
                    <a:lnTo>
                      <a:pt x="178" y="12"/>
                    </a:lnTo>
                    <a:lnTo>
                      <a:pt x="182" y="10"/>
                    </a:lnTo>
                    <a:lnTo>
                      <a:pt x="188" y="8"/>
                    </a:lnTo>
                    <a:lnTo>
                      <a:pt x="192" y="8"/>
                    </a:lnTo>
                    <a:lnTo>
                      <a:pt x="204" y="8"/>
                    </a:lnTo>
                    <a:lnTo>
                      <a:pt x="206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4" y="4"/>
                    </a:lnTo>
                    <a:lnTo>
                      <a:pt x="236" y="4"/>
                    </a:lnTo>
                    <a:lnTo>
                      <a:pt x="246" y="14"/>
                    </a:lnTo>
                    <a:lnTo>
                      <a:pt x="252" y="16"/>
                    </a:lnTo>
                    <a:lnTo>
                      <a:pt x="260" y="20"/>
                    </a:lnTo>
                    <a:lnTo>
                      <a:pt x="260" y="16"/>
                    </a:lnTo>
                    <a:lnTo>
                      <a:pt x="264" y="16"/>
                    </a:lnTo>
                    <a:lnTo>
                      <a:pt x="268" y="20"/>
                    </a:lnTo>
                    <a:lnTo>
                      <a:pt x="272" y="16"/>
                    </a:lnTo>
                    <a:lnTo>
                      <a:pt x="280" y="16"/>
                    </a:lnTo>
                    <a:lnTo>
                      <a:pt x="282" y="20"/>
                    </a:lnTo>
                    <a:lnTo>
                      <a:pt x="284" y="24"/>
                    </a:lnTo>
                    <a:lnTo>
                      <a:pt x="294" y="32"/>
                    </a:lnTo>
                    <a:lnTo>
                      <a:pt x="296" y="44"/>
                    </a:lnTo>
                    <a:lnTo>
                      <a:pt x="296" y="50"/>
                    </a:lnTo>
                    <a:lnTo>
                      <a:pt x="298" y="54"/>
                    </a:lnTo>
                    <a:lnTo>
                      <a:pt x="298" y="64"/>
                    </a:lnTo>
                    <a:lnTo>
                      <a:pt x="292" y="72"/>
                    </a:lnTo>
                    <a:lnTo>
                      <a:pt x="286" y="80"/>
                    </a:lnTo>
                    <a:lnTo>
                      <a:pt x="280" y="92"/>
                    </a:lnTo>
                    <a:lnTo>
                      <a:pt x="274" y="102"/>
                    </a:lnTo>
                    <a:lnTo>
                      <a:pt x="274" y="124"/>
                    </a:lnTo>
                    <a:lnTo>
                      <a:pt x="272" y="128"/>
                    </a:lnTo>
                    <a:lnTo>
                      <a:pt x="268" y="132"/>
                    </a:lnTo>
                    <a:lnTo>
                      <a:pt x="266" y="138"/>
                    </a:lnTo>
                    <a:lnTo>
                      <a:pt x="266" y="148"/>
                    </a:lnTo>
                    <a:lnTo>
                      <a:pt x="268" y="152"/>
                    </a:lnTo>
                    <a:lnTo>
                      <a:pt x="272" y="154"/>
                    </a:lnTo>
                    <a:lnTo>
                      <a:pt x="272" y="156"/>
                    </a:lnTo>
                    <a:lnTo>
                      <a:pt x="270" y="160"/>
                    </a:lnTo>
                    <a:lnTo>
                      <a:pt x="270" y="164"/>
                    </a:lnTo>
                    <a:lnTo>
                      <a:pt x="270" y="168"/>
                    </a:lnTo>
                    <a:lnTo>
                      <a:pt x="272" y="174"/>
                    </a:lnTo>
                    <a:lnTo>
                      <a:pt x="274" y="182"/>
                    </a:lnTo>
                    <a:lnTo>
                      <a:pt x="272" y="186"/>
                    </a:lnTo>
                    <a:lnTo>
                      <a:pt x="272" y="192"/>
                    </a:lnTo>
                    <a:lnTo>
                      <a:pt x="272" y="196"/>
                    </a:lnTo>
                    <a:lnTo>
                      <a:pt x="272" y="198"/>
                    </a:lnTo>
                    <a:lnTo>
                      <a:pt x="274" y="202"/>
                    </a:lnTo>
                    <a:lnTo>
                      <a:pt x="272" y="206"/>
                    </a:lnTo>
                    <a:lnTo>
                      <a:pt x="272" y="208"/>
                    </a:lnTo>
                    <a:lnTo>
                      <a:pt x="272" y="214"/>
                    </a:lnTo>
                    <a:lnTo>
                      <a:pt x="278" y="218"/>
                    </a:lnTo>
                    <a:lnTo>
                      <a:pt x="282" y="224"/>
                    </a:lnTo>
                    <a:lnTo>
                      <a:pt x="288" y="228"/>
                    </a:lnTo>
                    <a:lnTo>
                      <a:pt x="288" y="234"/>
                    </a:lnTo>
                    <a:lnTo>
                      <a:pt x="290" y="240"/>
                    </a:lnTo>
                    <a:lnTo>
                      <a:pt x="292" y="248"/>
                    </a:lnTo>
                    <a:lnTo>
                      <a:pt x="29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2" name="Freeform 126"/>
              <p:cNvSpPr/>
              <p:nvPr/>
            </p:nvSpPr>
            <p:spPr bwMode="auto">
              <a:xfrm>
                <a:off x="5330841" y="4876935"/>
                <a:ext cx="255990" cy="471243"/>
              </a:xfrm>
              <a:custGeom>
                <a:avLst/>
                <a:gdLst>
                  <a:gd name="T0" fmla="*/ 2147483647 w 174"/>
                  <a:gd name="T1" fmla="*/ 2147483647 h 298"/>
                  <a:gd name="T2" fmla="*/ 2147483647 w 174"/>
                  <a:gd name="T3" fmla="*/ 2147483647 h 298"/>
                  <a:gd name="T4" fmla="*/ 2147483647 w 174"/>
                  <a:gd name="T5" fmla="*/ 2147483647 h 298"/>
                  <a:gd name="T6" fmla="*/ 2147483647 w 174"/>
                  <a:gd name="T7" fmla="*/ 2147483647 h 298"/>
                  <a:gd name="T8" fmla="*/ 2147483647 w 174"/>
                  <a:gd name="T9" fmla="*/ 2147483647 h 298"/>
                  <a:gd name="T10" fmla="*/ 2147483647 w 174"/>
                  <a:gd name="T11" fmla="*/ 2147483647 h 298"/>
                  <a:gd name="T12" fmla="*/ 2147483647 w 174"/>
                  <a:gd name="T13" fmla="*/ 2147483647 h 298"/>
                  <a:gd name="T14" fmla="*/ 2147483647 w 174"/>
                  <a:gd name="T15" fmla="*/ 2147483647 h 298"/>
                  <a:gd name="T16" fmla="*/ 2147483647 w 174"/>
                  <a:gd name="T17" fmla="*/ 2147483647 h 298"/>
                  <a:gd name="T18" fmla="*/ 2147483647 w 174"/>
                  <a:gd name="T19" fmla="*/ 2147483647 h 298"/>
                  <a:gd name="T20" fmla="*/ 2147483647 w 174"/>
                  <a:gd name="T21" fmla="*/ 2147483647 h 298"/>
                  <a:gd name="T22" fmla="*/ 2147483647 w 174"/>
                  <a:gd name="T23" fmla="*/ 2147483647 h 298"/>
                  <a:gd name="T24" fmla="*/ 2147483647 w 174"/>
                  <a:gd name="T25" fmla="*/ 2147483647 h 298"/>
                  <a:gd name="T26" fmla="*/ 2147483647 w 174"/>
                  <a:gd name="T27" fmla="*/ 2147483647 h 298"/>
                  <a:gd name="T28" fmla="*/ 2147483647 w 174"/>
                  <a:gd name="T29" fmla="*/ 2147483647 h 298"/>
                  <a:gd name="T30" fmla="*/ 2147483647 w 174"/>
                  <a:gd name="T31" fmla="*/ 2147483647 h 298"/>
                  <a:gd name="T32" fmla="*/ 2147483647 w 174"/>
                  <a:gd name="T33" fmla="*/ 2147483647 h 298"/>
                  <a:gd name="T34" fmla="*/ 2147483647 w 174"/>
                  <a:gd name="T35" fmla="*/ 2147483647 h 298"/>
                  <a:gd name="T36" fmla="*/ 2147483647 w 174"/>
                  <a:gd name="T37" fmla="*/ 2147483647 h 298"/>
                  <a:gd name="T38" fmla="*/ 2147483647 w 174"/>
                  <a:gd name="T39" fmla="*/ 2147483647 h 298"/>
                  <a:gd name="T40" fmla="*/ 2147483647 w 174"/>
                  <a:gd name="T41" fmla="*/ 2147483647 h 298"/>
                  <a:gd name="T42" fmla="*/ 2147483647 w 174"/>
                  <a:gd name="T43" fmla="*/ 2147483647 h 298"/>
                  <a:gd name="T44" fmla="*/ 2147483647 w 174"/>
                  <a:gd name="T45" fmla="*/ 2147483647 h 298"/>
                  <a:gd name="T46" fmla="*/ 2147483647 w 174"/>
                  <a:gd name="T47" fmla="*/ 2147483647 h 298"/>
                  <a:gd name="T48" fmla="*/ 2147483647 w 174"/>
                  <a:gd name="T49" fmla="*/ 2147483647 h 298"/>
                  <a:gd name="T50" fmla="*/ 2147483647 w 174"/>
                  <a:gd name="T51" fmla="*/ 2147483647 h 298"/>
                  <a:gd name="T52" fmla="*/ 2147483647 w 174"/>
                  <a:gd name="T53" fmla="*/ 2147483647 h 298"/>
                  <a:gd name="T54" fmla="*/ 2147483647 w 174"/>
                  <a:gd name="T55" fmla="*/ 2147483647 h 298"/>
                  <a:gd name="T56" fmla="*/ 2147483647 w 174"/>
                  <a:gd name="T57" fmla="*/ 2147483647 h 298"/>
                  <a:gd name="T58" fmla="*/ 2147483647 w 174"/>
                  <a:gd name="T59" fmla="*/ 2147483647 h 298"/>
                  <a:gd name="T60" fmla="*/ 2147483647 w 174"/>
                  <a:gd name="T61" fmla="*/ 2147483647 h 298"/>
                  <a:gd name="T62" fmla="*/ 2147483647 w 174"/>
                  <a:gd name="T63" fmla="*/ 2147483647 h 298"/>
                  <a:gd name="T64" fmla="*/ 2147483647 w 174"/>
                  <a:gd name="T65" fmla="*/ 2147483647 h 298"/>
                  <a:gd name="T66" fmla="*/ 2147483647 w 174"/>
                  <a:gd name="T67" fmla="*/ 2147483647 h 298"/>
                  <a:gd name="T68" fmla="*/ 2147483647 w 174"/>
                  <a:gd name="T69" fmla="*/ 2147483647 h 298"/>
                  <a:gd name="T70" fmla="*/ 2147483647 w 174"/>
                  <a:gd name="T71" fmla="*/ 2147483647 h 298"/>
                  <a:gd name="T72" fmla="*/ 2147483647 w 174"/>
                  <a:gd name="T73" fmla="*/ 2147483647 h 298"/>
                  <a:gd name="T74" fmla="*/ 2147483647 w 174"/>
                  <a:gd name="T75" fmla="*/ 2147483647 h 298"/>
                  <a:gd name="T76" fmla="*/ 2147483647 w 174"/>
                  <a:gd name="T77" fmla="*/ 2147483647 h 298"/>
                  <a:gd name="T78" fmla="*/ 2147483647 w 174"/>
                  <a:gd name="T79" fmla="*/ 2147483647 h 298"/>
                  <a:gd name="T80" fmla="*/ 2147483647 w 174"/>
                  <a:gd name="T81" fmla="*/ 2147483647 h 298"/>
                  <a:gd name="T82" fmla="*/ 2147483647 w 174"/>
                  <a:gd name="T83" fmla="*/ 2147483647 h 298"/>
                  <a:gd name="T84" fmla="*/ 2147483647 w 174"/>
                  <a:gd name="T85" fmla="*/ 2147483647 h 298"/>
                  <a:gd name="T86" fmla="*/ 2147483647 w 174"/>
                  <a:gd name="T87" fmla="*/ 2147483647 h 298"/>
                  <a:gd name="T88" fmla="*/ 0 w 174"/>
                  <a:gd name="T89" fmla="*/ 2147483647 h 298"/>
                  <a:gd name="T90" fmla="*/ 2147483647 w 174"/>
                  <a:gd name="T91" fmla="*/ 2147483647 h 298"/>
                  <a:gd name="T92" fmla="*/ 2147483647 w 174"/>
                  <a:gd name="T93" fmla="*/ 2147483647 h 298"/>
                  <a:gd name="T94" fmla="*/ 2147483647 w 174"/>
                  <a:gd name="T95" fmla="*/ 2147483647 h 298"/>
                  <a:gd name="T96" fmla="*/ 2147483647 w 174"/>
                  <a:gd name="T97" fmla="*/ 2147483647 h 298"/>
                  <a:gd name="T98" fmla="*/ 2147483647 w 174"/>
                  <a:gd name="T99" fmla="*/ 2147483647 h 298"/>
                  <a:gd name="T100" fmla="*/ 2147483647 w 174"/>
                  <a:gd name="T101" fmla="*/ 2147483647 h 298"/>
                  <a:gd name="T102" fmla="*/ 2147483647 w 174"/>
                  <a:gd name="T103" fmla="*/ 2147483647 h 298"/>
                  <a:gd name="T104" fmla="*/ 2147483647 w 174"/>
                  <a:gd name="T105" fmla="*/ 2147483647 h 298"/>
                  <a:gd name="T106" fmla="*/ 2147483647 w 174"/>
                  <a:gd name="T107" fmla="*/ 2147483647 h 298"/>
                  <a:gd name="T108" fmla="*/ 2147483647 w 174"/>
                  <a:gd name="T109" fmla="*/ 2147483647 h 298"/>
                  <a:gd name="T110" fmla="*/ 2147483647 w 174"/>
                  <a:gd name="T111" fmla="*/ 2147483647 h 298"/>
                  <a:gd name="T112" fmla="*/ 2147483647 w 174"/>
                  <a:gd name="T113" fmla="*/ 2147483647 h 298"/>
                  <a:gd name="T114" fmla="*/ 2147483647 w 174"/>
                  <a:gd name="T115" fmla="*/ 2147483647 h 29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74"/>
                  <a:gd name="T175" fmla="*/ 0 h 298"/>
                  <a:gd name="T176" fmla="*/ 174 w 174"/>
                  <a:gd name="T177" fmla="*/ 298 h 29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74" h="298">
                    <a:moveTo>
                      <a:pt x="30" y="298"/>
                    </a:moveTo>
                    <a:lnTo>
                      <a:pt x="32" y="288"/>
                    </a:lnTo>
                    <a:lnTo>
                      <a:pt x="32" y="282"/>
                    </a:lnTo>
                    <a:lnTo>
                      <a:pt x="34" y="274"/>
                    </a:lnTo>
                    <a:lnTo>
                      <a:pt x="38" y="270"/>
                    </a:lnTo>
                    <a:lnTo>
                      <a:pt x="44" y="268"/>
                    </a:lnTo>
                    <a:lnTo>
                      <a:pt x="50" y="264"/>
                    </a:lnTo>
                    <a:lnTo>
                      <a:pt x="66" y="258"/>
                    </a:lnTo>
                    <a:lnTo>
                      <a:pt x="72" y="254"/>
                    </a:lnTo>
                    <a:lnTo>
                      <a:pt x="74" y="248"/>
                    </a:lnTo>
                    <a:lnTo>
                      <a:pt x="78" y="232"/>
                    </a:lnTo>
                    <a:lnTo>
                      <a:pt x="78" y="218"/>
                    </a:lnTo>
                    <a:lnTo>
                      <a:pt x="78" y="210"/>
                    </a:lnTo>
                    <a:lnTo>
                      <a:pt x="76" y="204"/>
                    </a:lnTo>
                    <a:lnTo>
                      <a:pt x="74" y="196"/>
                    </a:lnTo>
                    <a:lnTo>
                      <a:pt x="74" y="192"/>
                    </a:lnTo>
                    <a:lnTo>
                      <a:pt x="74" y="186"/>
                    </a:lnTo>
                    <a:lnTo>
                      <a:pt x="70" y="182"/>
                    </a:lnTo>
                    <a:lnTo>
                      <a:pt x="70" y="178"/>
                    </a:lnTo>
                    <a:lnTo>
                      <a:pt x="70" y="172"/>
                    </a:lnTo>
                    <a:lnTo>
                      <a:pt x="72" y="168"/>
                    </a:lnTo>
                    <a:lnTo>
                      <a:pt x="76" y="162"/>
                    </a:lnTo>
                    <a:lnTo>
                      <a:pt x="86" y="156"/>
                    </a:lnTo>
                    <a:lnTo>
                      <a:pt x="94" y="152"/>
                    </a:lnTo>
                    <a:lnTo>
                      <a:pt x="100" y="148"/>
                    </a:lnTo>
                    <a:lnTo>
                      <a:pt x="102" y="140"/>
                    </a:lnTo>
                    <a:lnTo>
                      <a:pt x="108" y="134"/>
                    </a:lnTo>
                    <a:lnTo>
                      <a:pt x="112" y="128"/>
                    </a:lnTo>
                    <a:lnTo>
                      <a:pt x="130" y="116"/>
                    </a:lnTo>
                    <a:lnTo>
                      <a:pt x="150" y="108"/>
                    </a:lnTo>
                    <a:lnTo>
                      <a:pt x="156" y="100"/>
                    </a:lnTo>
                    <a:lnTo>
                      <a:pt x="162" y="94"/>
                    </a:lnTo>
                    <a:lnTo>
                      <a:pt x="168" y="84"/>
                    </a:lnTo>
                    <a:lnTo>
                      <a:pt x="168" y="76"/>
                    </a:lnTo>
                    <a:lnTo>
                      <a:pt x="168" y="66"/>
                    </a:lnTo>
                    <a:lnTo>
                      <a:pt x="170" y="56"/>
                    </a:lnTo>
                    <a:lnTo>
                      <a:pt x="170" y="50"/>
                    </a:lnTo>
                    <a:lnTo>
                      <a:pt x="174" y="48"/>
                    </a:lnTo>
                    <a:lnTo>
                      <a:pt x="172" y="22"/>
                    </a:lnTo>
                    <a:lnTo>
                      <a:pt x="172" y="10"/>
                    </a:lnTo>
                    <a:lnTo>
                      <a:pt x="174" y="0"/>
                    </a:lnTo>
                    <a:lnTo>
                      <a:pt x="166" y="2"/>
                    </a:lnTo>
                    <a:lnTo>
                      <a:pt x="158" y="2"/>
                    </a:lnTo>
                    <a:lnTo>
                      <a:pt x="154" y="6"/>
                    </a:lnTo>
                    <a:lnTo>
                      <a:pt x="144" y="10"/>
                    </a:lnTo>
                    <a:lnTo>
                      <a:pt x="130" y="14"/>
                    </a:lnTo>
                    <a:lnTo>
                      <a:pt x="126" y="16"/>
                    </a:lnTo>
                    <a:lnTo>
                      <a:pt x="124" y="18"/>
                    </a:lnTo>
                    <a:lnTo>
                      <a:pt x="122" y="20"/>
                    </a:lnTo>
                    <a:lnTo>
                      <a:pt x="118" y="20"/>
                    </a:lnTo>
                    <a:lnTo>
                      <a:pt x="114" y="20"/>
                    </a:lnTo>
                    <a:lnTo>
                      <a:pt x="112" y="18"/>
                    </a:lnTo>
                    <a:lnTo>
                      <a:pt x="108" y="18"/>
                    </a:lnTo>
                    <a:lnTo>
                      <a:pt x="106" y="20"/>
                    </a:lnTo>
                    <a:lnTo>
                      <a:pt x="104" y="22"/>
                    </a:lnTo>
                    <a:lnTo>
                      <a:pt x="100" y="22"/>
                    </a:lnTo>
                    <a:lnTo>
                      <a:pt x="74" y="20"/>
                    </a:lnTo>
                    <a:lnTo>
                      <a:pt x="72" y="28"/>
                    </a:lnTo>
                    <a:lnTo>
                      <a:pt x="70" y="36"/>
                    </a:lnTo>
                    <a:lnTo>
                      <a:pt x="72" y="42"/>
                    </a:lnTo>
                    <a:lnTo>
                      <a:pt x="74" y="48"/>
                    </a:lnTo>
                    <a:lnTo>
                      <a:pt x="80" y="56"/>
                    </a:lnTo>
                    <a:lnTo>
                      <a:pt x="88" y="68"/>
                    </a:lnTo>
                    <a:lnTo>
                      <a:pt x="92" y="74"/>
                    </a:lnTo>
                    <a:lnTo>
                      <a:pt x="92" y="80"/>
                    </a:lnTo>
                    <a:lnTo>
                      <a:pt x="92" y="88"/>
                    </a:lnTo>
                    <a:lnTo>
                      <a:pt x="90" y="94"/>
                    </a:lnTo>
                    <a:lnTo>
                      <a:pt x="88" y="100"/>
                    </a:lnTo>
                    <a:lnTo>
                      <a:pt x="86" y="102"/>
                    </a:lnTo>
                    <a:lnTo>
                      <a:pt x="82" y="106"/>
                    </a:lnTo>
                    <a:lnTo>
                      <a:pt x="80" y="108"/>
                    </a:lnTo>
                    <a:lnTo>
                      <a:pt x="78" y="110"/>
                    </a:lnTo>
                    <a:lnTo>
                      <a:pt x="78" y="118"/>
                    </a:lnTo>
                    <a:lnTo>
                      <a:pt x="76" y="114"/>
                    </a:lnTo>
                    <a:lnTo>
                      <a:pt x="72" y="110"/>
                    </a:lnTo>
                    <a:lnTo>
                      <a:pt x="68" y="108"/>
                    </a:lnTo>
                    <a:lnTo>
                      <a:pt x="66" y="100"/>
                    </a:lnTo>
                    <a:lnTo>
                      <a:pt x="68" y="90"/>
                    </a:lnTo>
                    <a:lnTo>
                      <a:pt x="70" y="82"/>
                    </a:lnTo>
                    <a:lnTo>
                      <a:pt x="70" y="72"/>
                    </a:lnTo>
                    <a:lnTo>
                      <a:pt x="62" y="72"/>
                    </a:lnTo>
                    <a:lnTo>
                      <a:pt x="56" y="72"/>
                    </a:lnTo>
                    <a:lnTo>
                      <a:pt x="52" y="70"/>
                    </a:lnTo>
                    <a:lnTo>
                      <a:pt x="50" y="64"/>
                    </a:lnTo>
                    <a:lnTo>
                      <a:pt x="44" y="64"/>
                    </a:lnTo>
                    <a:lnTo>
                      <a:pt x="34" y="70"/>
                    </a:lnTo>
                    <a:lnTo>
                      <a:pt x="22" y="72"/>
                    </a:lnTo>
                    <a:lnTo>
                      <a:pt x="12" y="76"/>
                    </a:lnTo>
                    <a:lnTo>
                      <a:pt x="6" y="80"/>
                    </a:lnTo>
                    <a:lnTo>
                      <a:pt x="0" y="82"/>
                    </a:lnTo>
                    <a:lnTo>
                      <a:pt x="2" y="98"/>
                    </a:lnTo>
                    <a:lnTo>
                      <a:pt x="18" y="102"/>
                    </a:lnTo>
                    <a:lnTo>
                      <a:pt x="30" y="106"/>
                    </a:lnTo>
                    <a:lnTo>
                      <a:pt x="36" y="110"/>
                    </a:lnTo>
                    <a:lnTo>
                      <a:pt x="40" y="114"/>
                    </a:lnTo>
                    <a:lnTo>
                      <a:pt x="44" y="120"/>
                    </a:lnTo>
                    <a:lnTo>
                      <a:pt x="44" y="128"/>
                    </a:lnTo>
                    <a:lnTo>
                      <a:pt x="44" y="136"/>
                    </a:lnTo>
                    <a:lnTo>
                      <a:pt x="42" y="142"/>
                    </a:lnTo>
                    <a:lnTo>
                      <a:pt x="40" y="148"/>
                    </a:lnTo>
                    <a:lnTo>
                      <a:pt x="40" y="158"/>
                    </a:lnTo>
                    <a:lnTo>
                      <a:pt x="40" y="168"/>
                    </a:lnTo>
                    <a:lnTo>
                      <a:pt x="38" y="178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18" y="208"/>
                    </a:lnTo>
                    <a:lnTo>
                      <a:pt x="14" y="218"/>
                    </a:lnTo>
                    <a:lnTo>
                      <a:pt x="14" y="226"/>
                    </a:lnTo>
                    <a:lnTo>
                      <a:pt x="18" y="234"/>
                    </a:lnTo>
                    <a:lnTo>
                      <a:pt x="20" y="242"/>
                    </a:lnTo>
                    <a:lnTo>
                      <a:pt x="22" y="250"/>
                    </a:lnTo>
                    <a:lnTo>
                      <a:pt x="20" y="258"/>
                    </a:lnTo>
                    <a:lnTo>
                      <a:pt x="18" y="264"/>
                    </a:lnTo>
                    <a:lnTo>
                      <a:pt x="18" y="298"/>
                    </a:lnTo>
                    <a:lnTo>
                      <a:pt x="28" y="298"/>
                    </a:lnTo>
                    <a:lnTo>
                      <a:pt x="30" y="2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3" name="Freeform 127"/>
              <p:cNvSpPr/>
              <p:nvPr/>
            </p:nvSpPr>
            <p:spPr bwMode="auto">
              <a:xfrm>
                <a:off x="5004511" y="5208796"/>
                <a:ext cx="374760" cy="369029"/>
              </a:xfrm>
              <a:custGeom>
                <a:avLst/>
                <a:gdLst>
                  <a:gd name="T0" fmla="*/ 2147483647 w 256"/>
                  <a:gd name="T1" fmla="*/ 2147483647 h 234"/>
                  <a:gd name="T2" fmla="*/ 2147483647 w 256"/>
                  <a:gd name="T3" fmla="*/ 2147483647 h 234"/>
                  <a:gd name="T4" fmla="*/ 2147483647 w 256"/>
                  <a:gd name="T5" fmla="*/ 2147483647 h 234"/>
                  <a:gd name="T6" fmla="*/ 2147483647 w 256"/>
                  <a:gd name="T7" fmla="*/ 2147483647 h 234"/>
                  <a:gd name="T8" fmla="*/ 2147483647 w 256"/>
                  <a:gd name="T9" fmla="*/ 2147483647 h 234"/>
                  <a:gd name="T10" fmla="*/ 2147483647 w 256"/>
                  <a:gd name="T11" fmla="*/ 2147483647 h 234"/>
                  <a:gd name="T12" fmla="*/ 2147483647 w 256"/>
                  <a:gd name="T13" fmla="*/ 2147483647 h 234"/>
                  <a:gd name="T14" fmla="*/ 2147483647 w 256"/>
                  <a:gd name="T15" fmla="*/ 2147483647 h 234"/>
                  <a:gd name="T16" fmla="*/ 2147483647 w 256"/>
                  <a:gd name="T17" fmla="*/ 2147483647 h 234"/>
                  <a:gd name="T18" fmla="*/ 2147483647 w 256"/>
                  <a:gd name="T19" fmla="*/ 2147483647 h 234"/>
                  <a:gd name="T20" fmla="*/ 2147483647 w 256"/>
                  <a:gd name="T21" fmla="*/ 2147483647 h 234"/>
                  <a:gd name="T22" fmla="*/ 2147483647 w 256"/>
                  <a:gd name="T23" fmla="*/ 2147483647 h 234"/>
                  <a:gd name="T24" fmla="*/ 2147483647 w 256"/>
                  <a:gd name="T25" fmla="*/ 2147483647 h 234"/>
                  <a:gd name="T26" fmla="*/ 2147483647 w 256"/>
                  <a:gd name="T27" fmla="*/ 2147483647 h 234"/>
                  <a:gd name="T28" fmla="*/ 2147483647 w 256"/>
                  <a:gd name="T29" fmla="*/ 2147483647 h 234"/>
                  <a:gd name="T30" fmla="*/ 2147483647 w 256"/>
                  <a:gd name="T31" fmla="*/ 2147483647 h 234"/>
                  <a:gd name="T32" fmla="*/ 2147483647 w 256"/>
                  <a:gd name="T33" fmla="*/ 2147483647 h 234"/>
                  <a:gd name="T34" fmla="*/ 2147483647 w 256"/>
                  <a:gd name="T35" fmla="*/ 2147483647 h 234"/>
                  <a:gd name="T36" fmla="*/ 2147483647 w 256"/>
                  <a:gd name="T37" fmla="*/ 2147483647 h 234"/>
                  <a:gd name="T38" fmla="*/ 2147483647 w 256"/>
                  <a:gd name="T39" fmla="*/ 2147483647 h 234"/>
                  <a:gd name="T40" fmla="*/ 2147483647 w 256"/>
                  <a:gd name="T41" fmla="*/ 2147483647 h 234"/>
                  <a:gd name="T42" fmla="*/ 0 w 256"/>
                  <a:gd name="T43" fmla="*/ 2147483647 h 234"/>
                  <a:gd name="T44" fmla="*/ 2147483647 w 256"/>
                  <a:gd name="T45" fmla="*/ 2147483647 h 234"/>
                  <a:gd name="T46" fmla="*/ 2147483647 w 256"/>
                  <a:gd name="T47" fmla="*/ 2147483647 h 234"/>
                  <a:gd name="T48" fmla="*/ 2147483647 w 256"/>
                  <a:gd name="T49" fmla="*/ 2147483647 h 234"/>
                  <a:gd name="T50" fmla="*/ 2147483647 w 256"/>
                  <a:gd name="T51" fmla="*/ 2147483647 h 234"/>
                  <a:gd name="T52" fmla="*/ 2147483647 w 256"/>
                  <a:gd name="T53" fmla="*/ 2147483647 h 234"/>
                  <a:gd name="T54" fmla="*/ 2147483647 w 256"/>
                  <a:gd name="T55" fmla="*/ 2147483647 h 234"/>
                  <a:gd name="T56" fmla="*/ 2147483647 w 256"/>
                  <a:gd name="T57" fmla="*/ 2147483647 h 234"/>
                  <a:gd name="T58" fmla="*/ 2147483647 w 256"/>
                  <a:gd name="T59" fmla="*/ 2147483647 h 234"/>
                  <a:gd name="T60" fmla="*/ 2147483647 w 256"/>
                  <a:gd name="T61" fmla="*/ 2147483647 h 234"/>
                  <a:gd name="T62" fmla="*/ 2147483647 w 256"/>
                  <a:gd name="T63" fmla="*/ 2147483647 h 234"/>
                  <a:gd name="T64" fmla="*/ 2147483647 w 256"/>
                  <a:gd name="T65" fmla="*/ 2147483647 h 234"/>
                  <a:gd name="T66" fmla="*/ 2147483647 w 256"/>
                  <a:gd name="T67" fmla="*/ 2147483647 h 234"/>
                  <a:gd name="T68" fmla="*/ 2147483647 w 256"/>
                  <a:gd name="T69" fmla="*/ 2147483647 h 234"/>
                  <a:gd name="T70" fmla="*/ 2147483647 w 256"/>
                  <a:gd name="T71" fmla="*/ 2147483647 h 234"/>
                  <a:gd name="T72" fmla="*/ 2147483647 w 256"/>
                  <a:gd name="T73" fmla="*/ 2147483647 h 234"/>
                  <a:gd name="T74" fmla="*/ 2147483647 w 256"/>
                  <a:gd name="T75" fmla="*/ 2147483647 h 234"/>
                  <a:gd name="T76" fmla="*/ 2147483647 w 256"/>
                  <a:gd name="T77" fmla="*/ 2147483647 h 234"/>
                  <a:gd name="T78" fmla="*/ 2147483647 w 256"/>
                  <a:gd name="T79" fmla="*/ 2147483647 h 234"/>
                  <a:gd name="T80" fmla="*/ 2147483647 w 256"/>
                  <a:gd name="T81" fmla="*/ 2147483647 h 234"/>
                  <a:gd name="T82" fmla="*/ 2147483647 w 256"/>
                  <a:gd name="T83" fmla="*/ 2147483647 h 234"/>
                  <a:gd name="T84" fmla="*/ 2147483647 w 256"/>
                  <a:gd name="T85" fmla="*/ 2147483647 h 234"/>
                  <a:gd name="T86" fmla="*/ 2147483647 w 256"/>
                  <a:gd name="T87" fmla="*/ 2147483647 h 234"/>
                  <a:gd name="T88" fmla="*/ 2147483647 w 256"/>
                  <a:gd name="T89" fmla="*/ 2147483647 h 234"/>
                  <a:gd name="T90" fmla="*/ 2147483647 w 256"/>
                  <a:gd name="T91" fmla="*/ 2147483647 h 234"/>
                  <a:gd name="T92" fmla="*/ 2147483647 w 256"/>
                  <a:gd name="T93" fmla="*/ 2147483647 h 234"/>
                  <a:gd name="T94" fmla="*/ 2147483647 w 256"/>
                  <a:gd name="T95" fmla="*/ 2147483647 h 2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56"/>
                  <a:gd name="T145" fmla="*/ 0 h 234"/>
                  <a:gd name="T146" fmla="*/ 256 w 256"/>
                  <a:gd name="T147" fmla="*/ 234 h 23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56" h="234">
                    <a:moveTo>
                      <a:pt x="254" y="88"/>
                    </a:moveTo>
                    <a:lnTo>
                      <a:pt x="252" y="92"/>
                    </a:lnTo>
                    <a:lnTo>
                      <a:pt x="254" y="98"/>
                    </a:lnTo>
                    <a:lnTo>
                      <a:pt x="256" y="100"/>
                    </a:lnTo>
                    <a:lnTo>
                      <a:pt x="256" y="104"/>
                    </a:lnTo>
                    <a:lnTo>
                      <a:pt x="256" y="108"/>
                    </a:lnTo>
                    <a:lnTo>
                      <a:pt x="254" y="114"/>
                    </a:lnTo>
                    <a:lnTo>
                      <a:pt x="248" y="118"/>
                    </a:lnTo>
                    <a:lnTo>
                      <a:pt x="236" y="126"/>
                    </a:lnTo>
                    <a:lnTo>
                      <a:pt x="226" y="136"/>
                    </a:lnTo>
                    <a:lnTo>
                      <a:pt x="218" y="146"/>
                    </a:lnTo>
                    <a:lnTo>
                      <a:pt x="206" y="170"/>
                    </a:lnTo>
                    <a:lnTo>
                      <a:pt x="190" y="188"/>
                    </a:lnTo>
                    <a:lnTo>
                      <a:pt x="182" y="198"/>
                    </a:lnTo>
                    <a:lnTo>
                      <a:pt x="172" y="204"/>
                    </a:lnTo>
                    <a:lnTo>
                      <a:pt x="162" y="206"/>
                    </a:lnTo>
                    <a:lnTo>
                      <a:pt x="156" y="208"/>
                    </a:lnTo>
                    <a:lnTo>
                      <a:pt x="146" y="212"/>
                    </a:lnTo>
                    <a:lnTo>
                      <a:pt x="136" y="216"/>
                    </a:lnTo>
                    <a:lnTo>
                      <a:pt x="132" y="220"/>
                    </a:lnTo>
                    <a:lnTo>
                      <a:pt x="126" y="222"/>
                    </a:lnTo>
                    <a:lnTo>
                      <a:pt x="112" y="222"/>
                    </a:lnTo>
                    <a:lnTo>
                      <a:pt x="98" y="220"/>
                    </a:lnTo>
                    <a:lnTo>
                      <a:pt x="82" y="220"/>
                    </a:lnTo>
                    <a:lnTo>
                      <a:pt x="80" y="224"/>
                    </a:lnTo>
                    <a:lnTo>
                      <a:pt x="78" y="228"/>
                    </a:lnTo>
                    <a:lnTo>
                      <a:pt x="68" y="228"/>
                    </a:lnTo>
                    <a:lnTo>
                      <a:pt x="58" y="228"/>
                    </a:lnTo>
                    <a:lnTo>
                      <a:pt x="52" y="230"/>
                    </a:lnTo>
                    <a:lnTo>
                      <a:pt x="46" y="234"/>
                    </a:lnTo>
                    <a:lnTo>
                      <a:pt x="28" y="220"/>
                    </a:lnTo>
                    <a:lnTo>
                      <a:pt x="22" y="210"/>
                    </a:lnTo>
                    <a:lnTo>
                      <a:pt x="20" y="204"/>
                    </a:lnTo>
                    <a:lnTo>
                      <a:pt x="22" y="200"/>
                    </a:lnTo>
                    <a:lnTo>
                      <a:pt x="24" y="194"/>
                    </a:lnTo>
                    <a:lnTo>
                      <a:pt x="24" y="184"/>
                    </a:lnTo>
                    <a:lnTo>
                      <a:pt x="24" y="178"/>
                    </a:lnTo>
                    <a:lnTo>
                      <a:pt x="20" y="174"/>
                    </a:lnTo>
                    <a:lnTo>
                      <a:pt x="16" y="170"/>
                    </a:lnTo>
                    <a:lnTo>
                      <a:pt x="16" y="166"/>
                    </a:lnTo>
                    <a:lnTo>
                      <a:pt x="14" y="150"/>
                    </a:lnTo>
                    <a:lnTo>
                      <a:pt x="10" y="140"/>
                    </a:lnTo>
                    <a:lnTo>
                      <a:pt x="6" y="132"/>
                    </a:lnTo>
                    <a:lnTo>
                      <a:pt x="0" y="122"/>
                    </a:lnTo>
                    <a:lnTo>
                      <a:pt x="4" y="118"/>
                    </a:lnTo>
                    <a:lnTo>
                      <a:pt x="6" y="114"/>
                    </a:lnTo>
                    <a:lnTo>
                      <a:pt x="10" y="114"/>
                    </a:lnTo>
                    <a:lnTo>
                      <a:pt x="14" y="120"/>
                    </a:lnTo>
                    <a:lnTo>
                      <a:pt x="20" y="124"/>
                    </a:lnTo>
                    <a:lnTo>
                      <a:pt x="24" y="126"/>
                    </a:lnTo>
                    <a:lnTo>
                      <a:pt x="32" y="126"/>
                    </a:lnTo>
                    <a:lnTo>
                      <a:pt x="42" y="126"/>
                    </a:lnTo>
                    <a:lnTo>
                      <a:pt x="48" y="122"/>
                    </a:lnTo>
                    <a:lnTo>
                      <a:pt x="52" y="118"/>
                    </a:lnTo>
                    <a:lnTo>
                      <a:pt x="56" y="116"/>
                    </a:lnTo>
                    <a:lnTo>
                      <a:pt x="54" y="54"/>
                    </a:lnTo>
                    <a:lnTo>
                      <a:pt x="60" y="56"/>
                    </a:lnTo>
                    <a:lnTo>
                      <a:pt x="68" y="64"/>
                    </a:lnTo>
                    <a:lnTo>
                      <a:pt x="70" y="68"/>
                    </a:lnTo>
                    <a:lnTo>
                      <a:pt x="70" y="74"/>
                    </a:lnTo>
                    <a:lnTo>
                      <a:pt x="68" y="82"/>
                    </a:lnTo>
                    <a:lnTo>
                      <a:pt x="66" y="90"/>
                    </a:lnTo>
                    <a:lnTo>
                      <a:pt x="82" y="90"/>
                    </a:lnTo>
                    <a:lnTo>
                      <a:pt x="90" y="84"/>
                    </a:lnTo>
                    <a:lnTo>
                      <a:pt x="98" y="72"/>
                    </a:lnTo>
                    <a:lnTo>
                      <a:pt x="106" y="64"/>
                    </a:lnTo>
                    <a:lnTo>
                      <a:pt x="110" y="60"/>
                    </a:lnTo>
                    <a:lnTo>
                      <a:pt x="116" y="62"/>
                    </a:lnTo>
                    <a:lnTo>
                      <a:pt x="122" y="64"/>
                    </a:lnTo>
                    <a:lnTo>
                      <a:pt x="126" y="68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6" y="60"/>
                    </a:lnTo>
                    <a:lnTo>
                      <a:pt x="148" y="54"/>
                    </a:lnTo>
                    <a:lnTo>
                      <a:pt x="152" y="50"/>
                    </a:lnTo>
                    <a:lnTo>
                      <a:pt x="154" y="48"/>
                    </a:lnTo>
                    <a:lnTo>
                      <a:pt x="158" y="46"/>
                    </a:lnTo>
                    <a:lnTo>
                      <a:pt x="160" y="44"/>
                    </a:lnTo>
                    <a:lnTo>
                      <a:pt x="172" y="32"/>
                    </a:lnTo>
                    <a:lnTo>
                      <a:pt x="182" y="20"/>
                    </a:lnTo>
                    <a:lnTo>
                      <a:pt x="188" y="10"/>
                    </a:lnTo>
                    <a:lnTo>
                      <a:pt x="194" y="6"/>
                    </a:lnTo>
                    <a:lnTo>
                      <a:pt x="202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2" y="4"/>
                    </a:lnTo>
                    <a:lnTo>
                      <a:pt x="228" y="6"/>
                    </a:lnTo>
                    <a:lnTo>
                      <a:pt x="238" y="8"/>
                    </a:lnTo>
                    <a:lnTo>
                      <a:pt x="238" y="16"/>
                    </a:lnTo>
                    <a:lnTo>
                      <a:pt x="242" y="24"/>
                    </a:lnTo>
                    <a:lnTo>
                      <a:pt x="244" y="32"/>
                    </a:lnTo>
                    <a:lnTo>
                      <a:pt x="246" y="40"/>
                    </a:lnTo>
                    <a:lnTo>
                      <a:pt x="244" y="48"/>
                    </a:lnTo>
                    <a:lnTo>
                      <a:pt x="242" y="54"/>
                    </a:lnTo>
                    <a:lnTo>
                      <a:pt x="242" y="88"/>
                    </a:lnTo>
                    <a:lnTo>
                      <a:pt x="254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4" name="Freeform 128"/>
              <p:cNvSpPr/>
              <p:nvPr/>
            </p:nvSpPr>
            <p:spPr bwMode="auto">
              <a:xfrm>
                <a:off x="5244357" y="5398619"/>
                <a:ext cx="49583" cy="57080"/>
              </a:xfrm>
              <a:custGeom>
                <a:avLst/>
                <a:gdLst>
                  <a:gd name="T0" fmla="*/ 2147483647 w 34"/>
                  <a:gd name="T1" fmla="*/ 0 h 36"/>
                  <a:gd name="T2" fmla="*/ 2147483647 w 34"/>
                  <a:gd name="T3" fmla="*/ 0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0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2147483647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2147483647 h 36"/>
                  <a:gd name="T32" fmla="*/ 2147483647 w 34"/>
                  <a:gd name="T33" fmla="*/ 0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4"/>
                  <a:gd name="T52" fmla="*/ 0 h 36"/>
                  <a:gd name="T53" fmla="*/ 34 w 34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4" h="36">
                    <a:moveTo>
                      <a:pt x="28" y="0"/>
                    </a:moveTo>
                    <a:lnTo>
                      <a:pt x="22" y="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2" y="32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4" y="36"/>
                    </a:lnTo>
                    <a:lnTo>
                      <a:pt x="18" y="32"/>
                    </a:lnTo>
                    <a:lnTo>
                      <a:pt x="24" y="26"/>
                    </a:lnTo>
                    <a:lnTo>
                      <a:pt x="32" y="18"/>
                    </a:lnTo>
                    <a:lnTo>
                      <a:pt x="34" y="10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5" name="Freeform 129"/>
              <p:cNvSpPr/>
              <p:nvPr/>
            </p:nvSpPr>
            <p:spPr bwMode="auto">
              <a:xfrm>
                <a:off x="5328534" y="5318974"/>
                <a:ext cx="28828" cy="38495"/>
              </a:xfrm>
              <a:custGeom>
                <a:avLst/>
                <a:gdLst>
                  <a:gd name="T0" fmla="*/ 2147483647 w 20"/>
                  <a:gd name="T1" fmla="*/ 2147483647 h 24"/>
                  <a:gd name="T2" fmla="*/ 2147483647 w 20"/>
                  <a:gd name="T3" fmla="*/ 2147483647 h 24"/>
                  <a:gd name="T4" fmla="*/ 2147483647 w 20"/>
                  <a:gd name="T5" fmla="*/ 2147483647 h 24"/>
                  <a:gd name="T6" fmla="*/ 2147483647 w 20"/>
                  <a:gd name="T7" fmla="*/ 2147483647 h 24"/>
                  <a:gd name="T8" fmla="*/ 2147483647 w 20"/>
                  <a:gd name="T9" fmla="*/ 2147483647 h 24"/>
                  <a:gd name="T10" fmla="*/ 2147483647 w 20"/>
                  <a:gd name="T11" fmla="*/ 2147483647 h 24"/>
                  <a:gd name="T12" fmla="*/ 0 w 20"/>
                  <a:gd name="T13" fmla="*/ 2147483647 h 24"/>
                  <a:gd name="T14" fmla="*/ 0 w 20"/>
                  <a:gd name="T15" fmla="*/ 2147483647 h 24"/>
                  <a:gd name="T16" fmla="*/ 0 w 20"/>
                  <a:gd name="T17" fmla="*/ 2147483647 h 24"/>
                  <a:gd name="T18" fmla="*/ 2147483647 w 20"/>
                  <a:gd name="T19" fmla="*/ 2147483647 h 24"/>
                  <a:gd name="T20" fmla="*/ 2147483647 w 20"/>
                  <a:gd name="T21" fmla="*/ 2147483647 h 24"/>
                  <a:gd name="T22" fmla="*/ 2147483647 w 20"/>
                  <a:gd name="T23" fmla="*/ 0 h 24"/>
                  <a:gd name="T24" fmla="*/ 2147483647 w 20"/>
                  <a:gd name="T25" fmla="*/ 0 h 24"/>
                  <a:gd name="T26" fmla="*/ 2147483647 w 20"/>
                  <a:gd name="T27" fmla="*/ 2147483647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0"/>
                  <a:gd name="T43" fmla="*/ 0 h 24"/>
                  <a:gd name="T44" fmla="*/ 20 w 20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0" h="24">
                    <a:moveTo>
                      <a:pt x="20" y="18"/>
                    </a:moveTo>
                    <a:lnTo>
                      <a:pt x="18" y="22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6" name="Freeform 130"/>
              <p:cNvSpPr/>
              <p:nvPr/>
            </p:nvSpPr>
            <p:spPr bwMode="auto">
              <a:xfrm>
                <a:off x="5220142" y="5021626"/>
                <a:ext cx="175272" cy="200443"/>
              </a:xfrm>
              <a:custGeom>
                <a:avLst/>
                <a:gdLst>
                  <a:gd name="T0" fmla="*/ 2147483647 w 120"/>
                  <a:gd name="T1" fmla="*/ 0 h 126"/>
                  <a:gd name="T2" fmla="*/ 2147483647 w 120"/>
                  <a:gd name="T3" fmla="*/ 2147483647 h 126"/>
                  <a:gd name="T4" fmla="*/ 2147483647 w 120"/>
                  <a:gd name="T5" fmla="*/ 2147483647 h 126"/>
                  <a:gd name="T6" fmla="*/ 2147483647 w 120"/>
                  <a:gd name="T7" fmla="*/ 2147483647 h 126"/>
                  <a:gd name="T8" fmla="*/ 2147483647 w 120"/>
                  <a:gd name="T9" fmla="*/ 2147483647 h 126"/>
                  <a:gd name="T10" fmla="*/ 2147483647 w 120"/>
                  <a:gd name="T11" fmla="*/ 2147483647 h 126"/>
                  <a:gd name="T12" fmla="*/ 2147483647 w 120"/>
                  <a:gd name="T13" fmla="*/ 2147483647 h 126"/>
                  <a:gd name="T14" fmla="*/ 2147483647 w 120"/>
                  <a:gd name="T15" fmla="*/ 2147483647 h 126"/>
                  <a:gd name="T16" fmla="*/ 2147483647 w 120"/>
                  <a:gd name="T17" fmla="*/ 2147483647 h 126"/>
                  <a:gd name="T18" fmla="*/ 2147483647 w 120"/>
                  <a:gd name="T19" fmla="*/ 2147483647 h 126"/>
                  <a:gd name="T20" fmla="*/ 2147483647 w 120"/>
                  <a:gd name="T21" fmla="*/ 2147483647 h 126"/>
                  <a:gd name="T22" fmla="*/ 2147483647 w 120"/>
                  <a:gd name="T23" fmla="*/ 2147483647 h 126"/>
                  <a:gd name="T24" fmla="*/ 2147483647 w 120"/>
                  <a:gd name="T25" fmla="*/ 2147483647 h 126"/>
                  <a:gd name="T26" fmla="*/ 2147483647 w 120"/>
                  <a:gd name="T27" fmla="*/ 2147483647 h 126"/>
                  <a:gd name="T28" fmla="*/ 2147483647 w 120"/>
                  <a:gd name="T29" fmla="*/ 2147483647 h 126"/>
                  <a:gd name="T30" fmla="*/ 2147483647 w 120"/>
                  <a:gd name="T31" fmla="*/ 2147483647 h 126"/>
                  <a:gd name="T32" fmla="*/ 2147483647 w 120"/>
                  <a:gd name="T33" fmla="*/ 2147483647 h 126"/>
                  <a:gd name="T34" fmla="*/ 2147483647 w 120"/>
                  <a:gd name="T35" fmla="*/ 2147483647 h 126"/>
                  <a:gd name="T36" fmla="*/ 2147483647 w 120"/>
                  <a:gd name="T37" fmla="*/ 2147483647 h 126"/>
                  <a:gd name="T38" fmla="*/ 2147483647 w 120"/>
                  <a:gd name="T39" fmla="*/ 2147483647 h 126"/>
                  <a:gd name="T40" fmla="*/ 2147483647 w 120"/>
                  <a:gd name="T41" fmla="*/ 2147483647 h 126"/>
                  <a:gd name="T42" fmla="*/ 2147483647 w 120"/>
                  <a:gd name="T43" fmla="*/ 2147483647 h 126"/>
                  <a:gd name="T44" fmla="*/ 2147483647 w 120"/>
                  <a:gd name="T45" fmla="*/ 2147483647 h 126"/>
                  <a:gd name="T46" fmla="*/ 2147483647 w 120"/>
                  <a:gd name="T47" fmla="*/ 2147483647 h 126"/>
                  <a:gd name="T48" fmla="*/ 2147483647 w 120"/>
                  <a:gd name="T49" fmla="*/ 2147483647 h 126"/>
                  <a:gd name="T50" fmla="*/ 2147483647 w 120"/>
                  <a:gd name="T51" fmla="*/ 2147483647 h 126"/>
                  <a:gd name="T52" fmla="*/ 2147483647 w 120"/>
                  <a:gd name="T53" fmla="*/ 2147483647 h 126"/>
                  <a:gd name="T54" fmla="*/ 2147483647 w 120"/>
                  <a:gd name="T55" fmla="*/ 2147483647 h 126"/>
                  <a:gd name="T56" fmla="*/ 2147483647 w 120"/>
                  <a:gd name="T57" fmla="*/ 2147483647 h 126"/>
                  <a:gd name="T58" fmla="*/ 2147483647 w 120"/>
                  <a:gd name="T59" fmla="*/ 2147483647 h 126"/>
                  <a:gd name="T60" fmla="*/ 2147483647 w 120"/>
                  <a:gd name="T61" fmla="*/ 2147483647 h 126"/>
                  <a:gd name="T62" fmla="*/ 2147483647 w 120"/>
                  <a:gd name="T63" fmla="*/ 2147483647 h 126"/>
                  <a:gd name="T64" fmla="*/ 2147483647 w 120"/>
                  <a:gd name="T65" fmla="*/ 2147483647 h 126"/>
                  <a:gd name="T66" fmla="*/ 2147483647 w 120"/>
                  <a:gd name="T67" fmla="*/ 2147483647 h 126"/>
                  <a:gd name="T68" fmla="*/ 2147483647 w 120"/>
                  <a:gd name="T69" fmla="*/ 2147483647 h 126"/>
                  <a:gd name="T70" fmla="*/ 2147483647 w 120"/>
                  <a:gd name="T71" fmla="*/ 2147483647 h 126"/>
                  <a:gd name="T72" fmla="*/ 2147483647 w 120"/>
                  <a:gd name="T73" fmla="*/ 2147483647 h 126"/>
                  <a:gd name="T74" fmla="*/ 2147483647 w 120"/>
                  <a:gd name="T75" fmla="*/ 2147483647 h 126"/>
                  <a:gd name="T76" fmla="*/ 2147483647 w 120"/>
                  <a:gd name="T77" fmla="*/ 2147483647 h 126"/>
                  <a:gd name="T78" fmla="*/ 0 w 120"/>
                  <a:gd name="T79" fmla="*/ 2147483647 h 126"/>
                  <a:gd name="T80" fmla="*/ 0 w 120"/>
                  <a:gd name="T81" fmla="*/ 2147483647 h 126"/>
                  <a:gd name="T82" fmla="*/ 2147483647 w 120"/>
                  <a:gd name="T83" fmla="*/ 2147483647 h 126"/>
                  <a:gd name="T84" fmla="*/ 2147483647 w 120"/>
                  <a:gd name="T85" fmla="*/ 2147483647 h 126"/>
                  <a:gd name="T86" fmla="*/ 2147483647 w 120"/>
                  <a:gd name="T87" fmla="*/ 2147483647 h 126"/>
                  <a:gd name="T88" fmla="*/ 2147483647 w 120"/>
                  <a:gd name="T89" fmla="*/ 2147483647 h 126"/>
                  <a:gd name="T90" fmla="*/ 2147483647 w 120"/>
                  <a:gd name="T91" fmla="*/ 2147483647 h 126"/>
                  <a:gd name="T92" fmla="*/ 2147483647 w 120"/>
                  <a:gd name="T93" fmla="*/ 2147483647 h 126"/>
                  <a:gd name="T94" fmla="*/ 2147483647 w 120"/>
                  <a:gd name="T95" fmla="*/ 2147483647 h 126"/>
                  <a:gd name="T96" fmla="*/ 2147483647 w 120"/>
                  <a:gd name="T97" fmla="*/ 2147483647 h 126"/>
                  <a:gd name="T98" fmla="*/ 2147483647 w 120"/>
                  <a:gd name="T99" fmla="*/ 2147483647 h 126"/>
                  <a:gd name="T100" fmla="*/ 2147483647 w 120"/>
                  <a:gd name="T101" fmla="*/ 2147483647 h 126"/>
                  <a:gd name="T102" fmla="*/ 2147483647 w 120"/>
                  <a:gd name="T103" fmla="*/ 2147483647 h 126"/>
                  <a:gd name="T104" fmla="*/ 2147483647 w 120"/>
                  <a:gd name="T105" fmla="*/ 2147483647 h 126"/>
                  <a:gd name="T106" fmla="*/ 2147483647 w 120"/>
                  <a:gd name="T107" fmla="*/ 0 h 126"/>
                  <a:gd name="T108" fmla="*/ 2147483647 w 120"/>
                  <a:gd name="T109" fmla="*/ 0 h 126"/>
                  <a:gd name="T110" fmla="*/ 2147483647 w 120"/>
                  <a:gd name="T111" fmla="*/ 0 h 12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0"/>
                  <a:gd name="T169" fmla="*/ 0 h 126"/>
                  <a:gd name="T170" fmla="*/ 120 w 120"/>
                  <a:gd name="T171" fmla="*/ 126 h 12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0" h="126">
                    <a:moveTo>
                      <a:pt x="78" y="0"/>
                    </a:moveTo>
                    <a:lnTo>
                      <a:pt x="78" y="6"/>
                    </a:lnTo>
                    <a:lnTo>
                      <a:pt x="94" y="10"/>
                    </a:lnTo>
                    <a:lnTo>
                      <a:pt x="106" y="14"/>
                    </a:lnTo>
                    <a:lnTo>
                      <a:pt x="112" y="18"/>
                    </a:lnTo>
                    <a:lnTo>
                      <a:pt x="116" y="22"/>
                    </a:lnTo>
                    <a:lnTo>
                      <a:pt x="120" y="28"/>
                    </a:lnTo>
                    <a:lnTo>
                      <a:pt x="120" y="36"/>
                    </a:lnTo>
                    <a:lnTo>
                      <a:pt x="120" y="44"/>
                    </a:lnTo>
                    <a:lnTo>
                      <a:pt x="118" y="50"/>
                    </a:lnTo>
                    <a:lnTo>
                      <a:pt x="116" y="56"/>
                    </a:lnTo>
                    <a:lnTo>
                      <a:pt x="116" y="66"/>
                    </a:lnTo>
                    <a:lnTo>
                      <a:pt x="116" y="76"/>
                    </a:lnTo>
                    <a:lnTo>
                      <a:pt x="114" y="86"/>
                    </a:lnTo>
                    <a:lnTo>
                      <a:pt x="112" y="96"/>
                    </a:lnTo>
                    <a:lnTo>
                      <a:pt x="106" y="104"/>
                    </a:lnTo>
                    <a:lnTo>
                      <a:pt x="94" y="116"/>
                    </a:lnTo>
                    <a:lnTo>
                      <a:pt x="90" y="126"/>
                    </a:lnTo>
                    <a:lnTo>
                      <a:pt x="80" y="124"/>
                    </a:lnTo>
                    <a:lnTo>
                      <a:pt x="74" y="122"/>
                    </a:lnTo>
                    <a:lnTo>
                      <a:pt x="68" y="120"/>
                    </a:lnTo>
                    <a:lnTo>
                      <a:pt x="62" y="118"/>
                    </a:lnTo>
                    <a:lnTo>
                      <a:pt x="54" y="120"/>
                    </a:lnTo>
                    <a:lnTo>
                      <a:pt x="50" y="114"/>
                    </a:lnTo>
                    <a:lnTo>
                      <a:pt x="46" y="114"/>
                    </a:lnTo>
                    <a:lnTo>
                      <a:pt x="42" y="112"/>
                    </a:lnTo>
                    <a:lnTo>
                      <a:pt x="38" y="110"/>
                    </a:lnTo>
                    <a:lnTo>
                      <a:pt x="34" y="108"/>
                    </a:lnTo>
                    <a:lnTo>
                      <a:pt x="34" y="102"/>
                    </a:lnTo>
                    <a:lnTo>
                      <a:pt x="32" y="92"/>
                    </a:lnTo>
                    <a:lnTo>
                      <a:pt x="30" y="86"/>
                    </a:lnTo>
                    <a:lnTo>
                      <a:pt x="26" y="82"/>
                    </a:lnTo>
                    <a:lnTo>
                      <a:pt x="18" y="76"/>
                    </a:lnTo>
                    <a:lnTo>
                      <a:pt x="12" y="72"/>
                    </a:lnTo>
                    <a:lnTo>
                      <a:pt x="8" y="66"/>
                    </a:lnTo>
                    <a:lnTo>
                      <a:pt x="6" y="62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4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6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30" y="36"/>
                    </a:lnTo>
                    <a:lnTo>
                      <a:pt x="42" y="24"/>
                    </a:lnTo>
                    <a:lnTo>
                      <a:pt x="54" y="16"/>
                    </a:lnTo>
                    <a:lnTo>
                      <a:pt x="58" y="12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7" name="Freeform 131"/>
              <p:cNvSpPr/>
              <p:nvPr/>
            </p:nvSpPr>
            <p:spPr bwMode="auto">
              <a:xfrm>
                <a:off x="5395415" y="4849059"/>
                <a:ext cx="71493" cy="215046"/>
              </a:xfrm>
              <a:custGeom>
                <a:avLst/>
                <a:gdLst>
                  <a:gd name="T0" fmla="*/ 0 w 48"/>
                  <a:gd name="T1" fmla="*/ 2147483647 h 136"/>
                  <a:gd name="T2" fmla="*/ 2147483647 w 48"/>
                  <a:gd name="T3" fmla="*/ 2147483647 h 136"/>
                  <a:gd name="T4" fmla="*/ 2147483647 w 48"/>
                  <a:gd name="T5" fmla="*/ 2147483647 h 136"/>
                  <a:gd name="T6" fmla="*/ 2147483647 w 48"/>
                  <a:gd name="T7" fmla="*/ 2147483647 h 136"/>
                  <a:gd name="T8" fmla="*/ 2147483647 w 48"/>
                  <a:gd name="T9" fmla="*/ 2147483647 h 136"/>
                  <a:gd name="T10" fmla="*/ 2147483647 w 48"/>
                  <a:gd name="T11" fmla="*/ 2147483647 h 136"/>
                  <a:gd name="T12" fmla="*/ 2147483647 w 48"/>
                  <a:gd name="T13" fmla="*/ 2147483647 h 136"/>
                  <a:gd name="T14" fmla="*/ 2147483647 w 48"/>
                  <a:gd name="T15" fmla="*/ 2147483647 h 136"/>
                  <a:gd name="T16" fmla="*/ 2147483647 w 48"/>
                  <a:gd name="T17" fmla="*/ 2147483647 h 136"/>
                  <a:gd name="T18" fmla="*/ 2147483647 w 48"/>
                  <a:gd name="T19" fmla="*/ 2147483647 h 136"/>
                  <a:gd name="T20" fmla="*/ 2147483647 w 48"/>
                  <a:gd name="T21" fmla="*/ 2147483647 h 136"/>
                  <a:gd name="T22" fmla="*/ 2147483647 w 48"/>
                  <a:gd name="T23" fmla="*/ 2147483647 h 136"/>
                  <a:gd name="T24" fmla="*/ 2147483647 w 48"/>
                  <a:gd name="T25" fmla="*/ 2147483647 h 136"/>
                  <a:gd name="T26" fmla="*/ 2147483647 w 48"/>
                  <a:gd name="T27" fmla="*/ 2147483647 h 136"/>
                  <a:gd name="T28" fmla="*/ 2147483647 w 48"/>
                  <a:gd name="T29" fmla="*/ 2147483647 h 136"/>
                  <a:gd name="T30" fmla="*/ 2147483647 w 48"/>
                  <a:gd name="T31" fmla="*/ 2147483647 h 136"/>
                  <a:gd name="T32" fmla="*/ 2147483647 w 48"/>
                  <a:gd name="T33" fmla="*/ 2147483647 h 136"/>
                  <a:gd name="T34" fmla="*/ 2147483647 w 48"/>
                  <a:gd name="T35" fmla="*/ 2147483647 h 136"/>
                  <a:gd name="T36" fmla="*/ 2147483647 w 48"/>
                  <a:gd name="T37" fmla="*/ 2147483647 h 136"/>
                  <a:gd name="T38" fmla="*/ 2147483647 w 48"/>
                  <a:gd name="T39" fmla="*/ 2147483647 h 136"/>
                  <a:gd name="T40" fmla="*/ 2147483647 w 48"/>
                  <a:gd name="T41" fmla="*/ 2147483647 h 136"/>
                  <a:gd name="T42" fmla="*/ 2147483647 w 48"/>
                  <a:gd name="T43" fmla="*/ 2147483647 h 136"/>
                  <a:gd name="T44" fmla="*/ 2147483647 w 48"/>
                  <a:gd name="T45" fmla="*/ 2147483647 h 136"/>
                  <a:gd name="T46" fmla="*/ 2147483647 w 48"/>
                  <a:gd name="T47" fmla="*/ 2147483647 h 136"/>
                  <a:gd name="T48" fmla="*/ 2147483647 w 48"/>
                  <a:gd name="T49" fmla="*/ 2147483647 h 136"/>
                  <a:gd name="T50" fmla="*/ 2147483647 w 48"/>
                  <a:gd name="T51" fmla="*/ 2147483647 h 136"/>
                  <a:gd name="T52" fmla="*/ 2147483647 w 48"/>
                  <a:gd name="T53" fmla="*/ 2147483647 h 136"/>
                  <a:gd name="T54" fmla="*/ 2147483647 w 48"/>
                  <a:gd name="T55" fmla="*/ 2147483647 h 136"/>
                  <a:gd name="T56" fmla="*/ 2147483647 w 48"/>
                  <a:gd name="T57" fmla="*/ 2147483647 h 136"/>
                  <a:gd name="T58" fmla="*/ 2147483647 w 48"/>
                  <a:gd name="T59" fmla="*/ 2147483647 h 136"/>
                  <a:gd name="T60" fmla="*/ 2147483647 w 48"/>
                  <a:gd name="T61" fmla="*/ 2147483647 h 136"/>
                  <a:gd name="T62" fmla="*/ 2147483647 w 48"/>
                  <a:gd name="T63" fmla="*/ 2147483647 h 136"/>
                  <a:gd name="T64" fmla="*/ 2147483647 w 48"/>
                  <a:gd name="T65" fmla="*/ 0 h 136"/>
                  <a:gd name="T66" fmla="*/ 2147483647 w 48"/>
                  <a:gd name="T67" fmla="*/ 0 h 136"/>
                  <a:gd name="T68" fmla="*/ 2147483647 w 48"/>
                  <a:gd name="T69" fmla="*/ 2147483647 h 136"/>
                  <a:gd name="T70" fmla="*/ 2147483647 w 48"/>
                  <a:gd name="T71" fmla="*/ 2147483647 h 136"/>
                  <a:gd name="T72" fmla="*/ 2147483647 w 48"/>
                  <a:gd name="T73" fmla="*/ 2147483647 h 136"/>
                  <a:gd name="T74" fmla="*/ 2147483647 w 48"/>
                  <a:gd name="T75" fmla="*/ 2147483647 h 136"/>
                  <a:gd name="T76" fmla="*/ 2147483647 w 48"/>
                  <a:gd name="T77" fmla="*/ 2147483647 h 136"/>
                  <a:gd name="T78" fmla="*/ 2147483647 w 48"/>
                  <a:gd name="T79" fmla="*/ 2147483647 h 136"/>
                  <a:gd name="T80" fmla="*/ 2147483647 w 48"/>
                  <a:gd name="T81" fmla="*/ 2147483647 h 136"/>
                  <a:gd name="T82" fmla="*/ 2147483647 w 48"/>
                  <a:gd name="T83" fmla="*/ 2147483647 h 136"/>
                  <a:gd name="T84" fmla="*/ 2147483647 w 48"/>
                  <a:gd name="T85" fmla="*/ 2147483647 h 136"/>
                  <a:gd name="T86" fmla="*/ 2147483647 w 48"/>
                  <a:gd name="T87" fmla="*/ 2147483647 h 136"/>
                  <a:gd name="T88" fmla="*/ 0 w 48"/>
                  <a:gd name="T89" fmla="*/ 2147483647 h 136"/>
                  <a:gd name="T90" fmla="*/ 0 w 48"/>
                  <a:gd name="T91" fmla="*/ 2147483647 h 136"/>
                  <a:gd name="T92" fmla="*/ 0 w 48"/>
                  <a:gd name="T93" fmla="*/ 2147483647 h 136"/>
                  <a:gd name="T94" fmla="*/ 0 w 48"/>
                  <a:gd name="T95" fmla="*/ 2147483647 h 136"/>
                  <a:gd name="T96" fmla="*/ 0 w 48"/>
                  <a:gd name="T97" fmla="*/ 2147483647 h 1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8"/>
                  <a:gd name="T148" fmla="*/ 0 h 136"/>
                  <a:gd name="T149" fmla="*/ 48 w 48"/>
                  <a:gd name="T150" fmla="*/ 136 h 1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8" h="136">
                    <a:moveTo>
                      <a:pt x="0" y="82"/>
                    </a:moveTo>
                    <a:lnTo>
                      <a:pt x="6" y="82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18" y="90"/>
                    </a:lnTo>
                    <a:lnTo>
                      <a:pt x="26" y="90"/>
                    </a:lnTo>
                    <a:lnTo>
                      <a:pt x="26" y="100"/>
                    </a:lnTo>
                    <a:lnTo>
                      <a:pt x="24" y="108"/>
                    </a:lnTo>
                    <a:lnTo>
                      <a:pt x="22" y="118"/>
                    </a:lnTo>
                    <a:lnTo>
                      <a:pt x="24" y="126"/>
                    </a:lnTo>
                    <a:lnTo>
                      <a:pt x="28" y="128"/>
                    </a:lnTo>
                    <a:lnTo>
                      <a:pt x="32" y="132"/>
                    </a:lnTo>
                    <a:lnTo>
                      <a:pt x="34" y="136"/>
                    </a:lnTo>
                    <a:lnTo>
                      <a:pt x="34" y="128"/>
                    </a:lnTo>
                    <a:lnTo>
                      <a:pt x="36" y="126"/>
                    </a:lnTo>
                    <a:lnTo>
                      <a:pt x="38" y="124"/>
                    </a:lnTo>
                    <a:lnTo>
                      <a:pt x="42" y="120"/>
                    </a:lnTo>
                    <a:lnTo>
                      <a:pt x="44" y="118"/>
                    </a:lnTo>
                    <a:lnTo>
                      <a:pt x="46" y="112"/>
                    </a:lnTo>
                    <a:lnTo>
                      <a:pt x="48" y="106"/>
                    </a:lnTo>
                    <a:lnTo>
                      <a:pt x="48" y="98"/>
                    </a:lnTo>
                    <a:lnTo>
                      <a:pt x="48" y="92"/>
                    </a:lnTo>
                    <a:lnTo>
                      <a:pt x="44" y="86"/>
                    </a:lnTo>
                    <a:lnTo>
                      <a:pt x="36" y="74"/>
                    </a:lnTo>
                    <a:lnTo>
                      <a:pt x="30" y="66"/>
                    </a:lnTo>
                    <a:lnTo>
                      <a:pt x="28" y="60"/>
                    </a:lnTo>
                    <a:lnTo>
                      <a:pt x="26" y="54"/>
                    </a:lnTo>
                    <a:lnTo>
                      <a:pt x="28" y="46"/>
                    </a:lnTo>
                    <a:lnTo>
                      <a:pt x="30" y="38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10" y="8"/>
                    </a:lnTo>
                    <a:lnTo>
                      <a:pt x="14" y="18"/>
                    </a:lnTo>
                    <a:lnTo>
                      <a:pt x="12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6" y="44"/>
                    </a:lnTo>
                    <a:lnTo>
                      <a:pt x="8" y="50"/>
                    </a:lnTo>
                    <a:lnTo>
                      <a:pt x="4" y="56"/>
                    </a:lnTo>
                    <a:lnTo>
                      <a:pt x="2" y="62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8" name="Freeform 132"/>
              <p:cNvSpPr/>
              <p:nvPr/>
            </p:nvSpPr>
            <p:spPr bwMode="auto">
              <a:xfrm>
                <a:off x="5144037" y="4807908"/>
                <a:ext cx="272133" cy="286728"/>
              </a:xfrm>
              <a:custGeom>
                <a:avLst/>
                <a:gdLst>
                  <a:gd name="T0" fmla="*/ 2147483647 w 186"/>
                  <a:gd name="T1" fmla="*/ 2147483647 h 182"/>
                  <a:gd name="T2" fmla="*/ 2147483647 w 186"/>
                  <a:gd name="T3" fmla="*/ 2147483647 h 182"/>
                  <a:gd name="T4" fmla="*/ 2147483647 w 186"/>
                  <a:gd name="T5" fmla="*/ 2147483647 h 182"/>
                  <a:gd name="T6" fmla="*/ 2147483647 w 186"/>
                  <a:gd name="T7" fmla="*/ 2147483647 h 182"/>
                  <a:gd name="T8" fmla="*/ 2147483647 w 186"/>
                  <a:gd name="T9" fmla="*/ 2147483647 h 182"/>
                  <a:gd name="T10" fmla="*/ 2147483647 w 186"/>
                  <a:gd name="T11" fmla="*/ 2147483647 h 182"/>
                  <a:gd name="T12" fmla="*/ 2147483647 w 186"/>
                  <a:gd name="T13" fmla="*/ 2147483647 h 182"/>
                  <a:gd name="T14" fmla="*/ 2147483647 w 186"/>
                  <a:gd name="T15" fmla="*/ 2147483647 h 182"/>
                  <a:gd name="T16" fmla="*/ 2147483647 w 186"/>
                  <a:gd name="T17" fmla="*/ 2147483647 h 182"/>
                  <a:gd name="T18" fmla="*/ 2147483647 w 186"/>
                  <a:gd name="T19" fmla="*/ 2147483647 h 182"/>
                  <a:gd name="T20" fmla="*/ 2147483647 w 186"/>
                  <a:gd name="T21" fmla="*/ 2147483647 h 182"/>
                  <a:gd name="T22" fmla="*/ 2147483647 w 186"/>
                  <a:gd name="T23" fmla="*/ 2147483647 h 182"/>
                  <a:gd name="T24" fmla="*/ 2147483647 w 186"/>
                  <a:gd name="T25" fmla="*/ 2147483647 h 182"/>
                  <a:gd name="T26" fmla="*/ 2147483647 w 186"/>
                  <a:gd name="T27" fmla="*/ 2147483647 h 182"/>
                  <a:gd name="T28" fmla="*/ 2147483647 w 186"/>
                  <a:gd name="T29" fmla="*/ 2147483647 h 182"/>
                  <a:gd name="T30" fmla="*/ 2147483647 w 186"/>
                  <a:gd name="T31" fmla="*/ 2147483647 h 182"/>
                  <a:gd name="T32" fmla="*/ 2147483647 w 186"/>
                  <a:gd name="T33" fmla="*/ 2147483647 h 182"/>
                  <a:gd name="T34" fmla="*/ 2147483647 w 186"/>
                  <a:gd name="T35" fmla="*/ 0 h 182"/>
                  <a:gd name="T36" fmla="*/ 2147483647 w 186"/>
                  <a:gd name="T37" fmla="*/ 2147483647 h 182"/>
                  <a:gd name="T38" fmla="*/ 2147483647 w 186"/>
                  <a:gd name="T39" fmla="*/ 2147483647 h 182"/>
                  <a:gd name="T40" fmla="*/ 2147483647 w 186"/>
                  <a:gd name="T41" fmla="*/ 2147483647 h 182"/>
                  <a:gd name="T42" fmla="*/ 2147483647 w 186"/>
                  <a:gd name="T43" fmla="*/ 2147483647 h 182"/>
                  <a:gd name="T44" fmla="*/ 2147483647 w 186"/>
                  <a:gd name="T45" fmla="*/ 2147483647 h 182"/>
                  <a:gd name="T46" fmla="*/ 2147483647 w 186"/>
                  <a:gd name="T47" fmla="*/ 2147483647 h 182"/>
                  <a:gd name="T48" fmla="*/ 2147483647 w 186"/>
                  <a:gd name="T49" fmla="*/ 2147483647 h 182"/>
                  <a:gd name="T50" fmla="*/ 2147483647 w 186"/>
                  <a:gd name="T51" fmla="*/ 2147483647 h 182"/>
                  <a:gd name="T52" fmla="*/ 2147483647 w 186"/>
                  <a:gd name="T53" fmla="*/ 2147483647 h 182"/>
                  <a:gd name="T54" fmla="*/ 2147483647 w 186"/>
                  <a:gd name="T55" fmla="*/ 2147483647 h 182"/>
                  <a:gd name="T56" fmla="*/ 2147483647 w 186"/>
                  <a:gd name="T57" fmla="*/ 2147483647 h 182"/>
                  <a:gd name="T58" fmla="*/ 2147483647 w 186"/>
                  <a:gd name="T59" fmla="*/ 2147483647 h 182"/>
                  <a:gd name="T60" fmla="*/ 2147483647 w 186"/>
                  <a:gd name="T61" fmla="*/ 2147483647 h 182"/>
                  <a:gd name="T62" fmla="*/ 2147483647 w 186"/>
                  <a:gd name="T63" fmla="*/ 2147483647 h 182"/>
                  <a:gd name="T64" fmla="*/ 2147483647 w 186"/>
                  <a:gd name="T65" fmla="*/ 2147483647 h 182"/>
                  <a:gd name="T66" fmla="*/ 2147483647 w 186"/>
                  <a:gd name="T67" fmla="*/ 2147483647 h 182"/>
                  <a:gd name="T68" fmla="*/ 2147483647 w 186"/>
                  <a:gd name="T69" fmla="*/ 2147483647 h 182"/>
                  <a:gd name="T70" fmla="*/ 2147483647 w 186"/>
                  <a:gd name="T71" fmla="*/ 2147483647 h 182"/>
                  <a:gd name="T72" fmla="*/ 0 w 186"/>
                  <a:gd name="T73" fmla="*/ 2147483647 h 182"/>
                  <a:gd name="T74" fmla="*/ 2147483647 w 186"/>
                  <a:gd name="T75" fmla="*/ 2147483647 h 182"/>
                  <a:gd name="T76" fmla="*/ 2147483647 w 186"/>
                  <a:gd name="T77" fmla="*/ 2147483647 h 182"/>
                  <a:gd name="T78" fmla="*/ 2147483647 w 186"/>
                  <a:gd name="T79" fmla="*/ 2147483647 h 182"/>
                  <a:gd name="T80" fmla="*/ 2147483647 w 186"/>
                  <a:gd name="T81" fmla="*/ 2147483647 h 182"/>
                  <a:gd name="T82" fmla="*/ 2147483647 w 186"/>
                  <a:gd name="T83" fmla="*/ 2147483647 h 1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182"/>
                  <a:gd name="T128" fmla="*/ 186 w 186"/>
                  <a:gd name="T129" fmla="*/ 182 h 1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182">
                    <a:moveTo>
                      <a:pt x="72" y="182"/>
                    </a:moveTo>
                    <a:lnTo>
                      <a:pt x="82" y="172"/>
                    </a:lnTo>
                    <a:lnTo>
                      <a:pt x="94" y="160"/>
                    </a:lnTo>
                    <a:lnTo>
                      <a:pt x="106" y="152"/>
                    </a:lnTo>
                    <a:lnTo>
                      <a:pt x="110" y="148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40"/>
                    </a:lnTo>
                    <a:lnTo>
                      <a:pt x="114" y="138"/>
                    </a:lnTo>
                    <a:lnTo>
                      <a:pt x="120" y="136"/>
                    </a:lnTo>
                    <a:lnTo>
                      <a:pt x="130" y="136"/>
                    </a:lnTo>
                    <a:lnTo>
                      <a:pt x="128" y="132"/>
                    </a:lnTo>
                    <a:lnTo>
                      <a:pt x="128" y="128"/>
                    </a:lnTo>
                    <a:lnTo>
                      <a:pt x="128" y="126"/>
                    </a:lnTo>
                    <a:lnTo>
                      <a:pt x="134" y="124"/>
                    </a:lnTo>
                    <a:lnTo>
                      <a:pt x="140" y="120"/>
                    </a:lnTo>
                    <a:lnTo>
                      <a:pt x="150" y="116"/>
                    </a:lnTo>
                    <a:lnTo>
                      <a:pt x="162" y="114"/>
                    </a:lnTo>
                    <a:lnTo>
                      <a:pt x="172" y="108"/>
                    </a:lnTo>
                    <a:lnTo>
                      <a:pt x="172" y="98"/>
                    </a:lnTo>
                    <a:lnTo>
                      <a:pt x="172" y="92"/>
                    </a:lnTo>
                    <a:lnTo>
                      <a:pt x="174" y="86"/>
                    </a:lnTo>
                    <a:lnTo>
                      <a:pt x="180" y="76"/>
                    </a:lnTo>
                    <a:lnTo>
                      <a:pt x="178" y="70"/>
                    </a:lnTo>
                    <a:lnTo>
                      <a:pt x="178" y="60"/>
                    </a:lnTo>
                    <a:lnTo>
                      <a:pt x="178" y="54"/>
                    </a:lnTo>
                    <a:lnTo>
                      <a:pt x="182" y="50"/>
                    </a:lnTo>
                    <a:lnTo>
                      <a:pt x="184" y="46"/>
                    </a:lnTo>
                    <a:lnTo>
                      <a:pt x="186" y="44"/>
                    </a:lnTo>
                    <a:lnTo>
                      <a:pt x="182" y="34"/>
                    </a:lnTo>
                    <a:lnTo>
                      <a:pt x="180" y="26"/>
                    </a:lnTo>
                    <a:lnTo>
                      <a:pt x="166" y="16"/>
                    </a:lnTo>
                    <a:lnTo>
                      <a:pt x="160" y="12"/>
                    </a:lnTo>
                    <a:lnTo>
                      <a:pt x="150" y="8"/>
                    </a:lnTo>
                    <a:lnTo>
                      <a:pt x="146" y="6"/>
                    </a:lnTo>
                    <a:lnTo>
                      <a:pt x="140" y="0"/>
                    </a:lnTo>
                    <a:lnTo>
                      <a:pt x="136" y="0"/>
                    </a:lnTo>
                    <a:lnTo>
                      <a:pt x="128" y="2"/>
                    </a:lnTo>
                    <a:lnTo>
                      <a:pt x="118" y="8"/>
                    </a:lnTo>
                    <a:lnTo>
                      <a:pt x="112" y="10"/>
                    </a:lnTo>
                    <a:lnTo>
                      <a:pt x="108" y="14"/>
                    </a:lnTo>
                    <a:lnTo>
                      <a:pt x="106" y="18"/>
                    </a:lnTo>
                    <a:lnTo>
                      <a:pt x="104" y="24"/>
                    </a:lnTo>
                    <a:lnTo>
                      <a:pt x="104" y="62"/>
                    </a:lnTo>
                    <a:lnTo>
                      <a:pt x="106" y="70"/>
                    </a:lnTo>
                    <a:lnTo>
                      <a:pt x="108" y="72"/>
                    </a:lnTo>
                    <a:lnTo>
                      <a:pt x="114" y="76"/>
                    </a:lnTo>
                    <a:lnTo>
                      <a:pt x="124" y="76"/>
                    </a:lnTo>
                    <a:lnTo>
                      <a:pt x="124" y="88"/>
                    </a:lnTo>
                    <a:lnTo>
                      <a:pt x="122" y="92"/>
                    </a:lnTo>
                    <a:lnTo>
                      <a:pt x="120" y="96"/>
                    </a:lnTo>
                    <a:lnTo>
                      <a:pt x="116" y="98"/>
                    </a:lnTo>
                    <a:lnTo>
                      <a:pt x="114" y="98"/>
                    </a:lnTo>
                    <a:lnTo>
                      <a:pt x="110" y="90"/>
                    </a:lnTo>
                    <a:lnTo>
                      <a:pt x="106" y="86"/>
                    </a:lnTo>
                    <a:lnTo>
                      <a:pt x="96" y="78"/>
                    </a:lnTo>
                    <a:lnTo>
                      <a:pt x="90" y="72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80" y="68"/>
                    </a:lnTo>
                    <a:lnTo>
                      <a:pt x="78" y="70"/>
                    </a:lnTo>
                    <a:lnTo>
                      <a:pt x="76" y="70"/>
                    </a:lnTo>
                    <a:lnTo>
                      <a:pt x="72" y="72"/>
                    </a:lnTo>
                    <a:lnTo>
                      <a:pt x="66" y="70"/>
                    </a:lnTo>
                    <a:lnTo>
                      <a:pt x="60" y="68"/>
                    </a:lnTo>
                    <a:lnTo>
                      <a:pt x="56" y="64"/>
                    </a:lnTo>
                    <a:lnTo>
                      <a:pt x="54" y="60"/>
                    </a:lnTo>
                    <a:lnTo>
                      <a:pt x="32" y="52"/>
                    </a:lnTo>
                    <a:lnTo>
                      <a:pt x="32" y="82"/>
                    </a:lnTo>
                    <a:lnTo>
                      <a:pt x="30" y="86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0" y="88"/>
                    </a:lnTo>
                    <a:lnTo>
                      <a:pt x="0" y="152"/>
                    </a:lnTo>
                    <a:lnTo>
                      <a:pt x="16" y="170"/>
                    </a:lnTo>
                    <a:lnTo>
                      <a:pt x="18" y="172"/>
                    </a:lnTo>
                    <a:lnTo>
                      <a:pt x="22" y="174"/>
                    </a:lnTo>
                    <a:lnTo>
                      <a:pt x="28" y="172"/>
                    </a:lnTo>
                    <a:lnTo>
                      <a:pt x="36" y="170"/>
                    </a:lnTo>
                    <a:lnTo>
                      <a:pt x="40" y="172"/>
                    </a:lnTo>
                    <a:lnTo>
                      <a:pt x="46" y="176"/>
                    </a:lnTo>
                    <a:lnTo>
                      <a:pt x="52" y="178"/>
                    </a:lnTo>
                    <a:lnTo>
                      <a:pt x="58" y="182"/>
                    </a:lnTo>
                    <a:lnTo>
                      <a:pt x="72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9" name="Freeform 133"/>
              <p:cNvSpPr/>
              <p:nvPr/>
            </p:nvSpPr>
            <p:spPr bwMode="auto">
              <a:xfrm>
                <a:off x="4904191" y="4744190"/>
                <a:ext cx="287124" cy="346463"/>
              </a:xfrm>
              <a:custGeom>
                <a:avLst/>
                <a:gdLst>
                  <a:gd name="T0" fmla="*/ 2147483647 w 197"/>
                  <a:gd name="T1" fmla="*/ 2147483647 h 220"/>
                  <a:gd name="T2" fmla="*/ 2147483647 w 197"/>
                  <a:gd name="T3" fmla="*/ 2147483647 h 220"/>
                  <a:gd name="T4" fmla="*/ 2147483647 w 197"/>
                  <a:gd name="T5" fmla="*/ 2147483647 h 220"/>
                  <a:gd name="T6" fmla="*/ 2147483647 w 197"/>
                  <a:gd name="T7" fmla="*/ 2147483647 h 220"/>
                  <a:gd name="T8" fmla="*/ 2147483647 w 197"/>
                  <a:gd name="T9" fmla="*/ 2147483647 h 220"/>
                  <a:gd name="T10" fmla="*/ 2147483647 w 197"/>
                  <a:gd name="T11" fmla="*/ 2147483647 h 220"/>
                  <a:gd name="T12" fmla="*/ 0 w 197"/>
                  <a:gd name="T13" fmla="*/ 2147483647 h 220"/>
                  <a:gd name="T14" fmla="*/ 2147483647 w 197"/>
                  <a:gd name="T15" fmla="*/ 2147483647 h 220"/>
                  <a:gd name="T16" fmla="*/ 2147483647 w 197"/>
                  <a:gd name="T17" fmla="*/ 2147483647 h 220"/>
                  <a:gd name="T18" fmla="*/ 2147483647 w 197"/>
                  <a:gd name="T19" fmla="*/ 2147483647 h 220"/>
                  <a:gd name="T20" fmla="*/ 2147483647 w 197"/>
                  <a:gd name="T21" fmla="*/ 2147483647 h 220"/>
                  <a:gd name="T22" fmla="*/ 2147483647 w 197"/>
                  <a:gd name="T23" fmla="*/ 2147483647 h 220"/>
                  <a:gd name="T24" fmla="*/ 2147483647 w 197"/>
                  <a:gd name="T25" fmla="*/ 2147483647 h 220"/>
                  <a:gd name="T26" fmla="*/ 2147483647 w 197"/>
                  <a:gd name="T27" fmla="*/ 2147483647 h 220"/>
                  <a:gd name="T28" fmla="*/ 2147483647 w 197"/>
                  <a:gd name="T29" fmla="*/ 2147483647 h 220"/>
                  <a:gd name="T30" fmla="*/ 2147483647 w 197"/>
                  <a:gd name="T31" fmla="*/ 2147483647 h 220"/>
                  <a:gd name="T32" fmla="*/ 2147483647 w 197"/>
                  <a:gd name="T33" fmla="*/ 2147483647 h 220"/>
                  <a:gd name="T34" fmla="*/ 2147483647 w 197"/>
                  <a:gd name="T35" fmla="*/ 0 h 220"/>
                  <a:gd name="T36" fmla="*/ 2147483647 w 197"/>
                  <a:gd name="T37" fmla="*/ 2147483647 h 220"/>
                  <a:gd name="T38" fmla="*/ 2147483647 w 197"/>
                  <a:gd name="T39" fmla="*/ 2147483647 h 220"/>
                  <a:gd name="T40" fmla="*/ 2147483647 w 197"/>
                  <a:gd name="T41" fmla="*/ 2147483647 h 220"/>
                  <a:gd name="T42" fmla="*/ 2147483647 w 197"/>
                  <a:gd name="T43" fmla="*/ 2147483647 h 220"/>
                  <a:gd name="T44" fmla="*/ 2147483647 w 197"/>
                  <a:gd name="T45" fmla="*/ 2147483647 h 220"/>
                  <a:gd name="T46" fmla="*/ 2147483647 w 197"/>
                  <a:gd name="T47" fmla="*/ 2147483647 h 220"/>
                  <a:gd name="T48" fmla="*/ 2147483647 w 197"/>
                  <a:gd name="T49" fmla="*/ 2147483647 h 220"/>
                  <a:gd name="T50" fmla="*/ 2147483647 w 197"/>
                  <a:gd name="T51" fmla="*/ 2147483647 h 220"/>
                  <a:gd name="T52" fmla="*/ 2147483647 w 197"/>
                  <a:gd name="T53" fmla="*/ 2147483647 h 220"/>
                  <a:gd name="T54" fmla="*/ 2147483647 w 197"/>
                  <a:gd name="T55" fmla="*/ 2147483647 h 220"/>
                  <a:gd name="T56" fmla="*/ 2147483647 w 197"/>
                  <a:gd name="T57" fmla="*/ 2147483647 h 220"/>
                  <a:gd name="T58" fmla="*/ 2147483647 w 197"/>
                  <a:gd name="T59" fmla="*/ 2147483647 h 220"/>
                  <a:gd name="T60" fmla="*/ 2147483647 w 197"/>
                  <a:gd name="T61" fmla="*/ 2147483647 h 220"/>
                  <a:gd name="T62" fmla="*/ 2147483647 w 197"/>
                  <a:gd name="T63" fmla="*/ 2147483647 h 220"/>
                  <a:gd name="T64" fmla="*/ 2147483647 w 197"/>
                  <a:gd name="T65" fmla="*/ 2147483647 h 220"/>
                  <a:gd name="T66" fmla="*/ 2147483647 w 197"/>
                  <a:gd name="T67" fmla="*/ 2147483647 h 220"/>
                  <a:gd name="T68" fmla="*/ 2147483647 w 197"/>
                  <a:gd name="T69" fmla="*/ 2147483647 h 220"/>
                  <a:gd name="T70" fmla="*/ 2147483647 w 197"/>
                  <a:gd name="T71" fmla="*/ 2147483647 h 22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7"/>
                  <a:gd name="T109" fmla="*/ 0 h 220"/>
                  <a:gd name="T110" fmla="*/ 197 w 197"/>
                  <a:gd name="T111" fmla="*/ 220 h 22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7" h="220">
                    <a:moveTo>
                      <a:pt x="181" y="212"/>
                    </a:moveTo>
                    <a:lnTo>
                      <a:pt x="159" y="220"/>
                    </a:lnTo>
                    <a:lnTo>
                      <a:pt x="117" y="220"/>
                    </a:lnTo>
                    <a:lnTo>
                      <a:pt x="107" y="216"/>
                    </a:lnTo>
                    <a:lnTo>
                      <a:pt x="105" y="214"/>
                    </a:lnTo>
                    <a:lnTo>
                      <a:pt x="101" y="210"/>
                    </a:lnTo>
                    <a:lnTo>
                      <a:pt x="33" y="210"/>
                    </a:lnTo>
                    <a:lnTo>
                      <a:pt x="27" y="206"/>
                    </a:lnTo>
                    <a:lnTo>
                      <a:pt x="25" y="204"/>
                    </a:lnTo>
                    <a:lnTo>
                      <a:pt x="21" y="204"/>
                    </a:lnTo>
                    <a:lnTo>
                      <a:pt x="11" y="206"/>
                    </a:lnTo>
                    <a:lnTo>
                      <a:pt x="4" y="206"/>
                    </a:lnTo>
                    <a:lnTo>
                      <a:pt x="0" y="204"/>
                    </a:lnTo>
                    <a:lnTo>
                      <a:pt x="0" y="194"/>
                    </a:lnTo>
                    <a:lnTo>
                      <a:pt x="4" y="188"/>
                    </a:lnTo>
                    <a:lnTo>
                      <a:pt x="4" y="180"/>
                    </a:lnTo>
                    <a:lnTo>
                      <a:pt x="4" y="174"/>
                    </a:lnTo>
                    <a:lnTo>
                      <a:pt x="7" y="162"/>
                    </a:lnTo>
                    <a:lnTo>
                      <a:pt x="11" y="150"/>
                    </a:lnTo>
                    <a:lnTo>
                      <a:pt x="13" y="140"/>
                    </a:lnTo>
                    <a:lnTo>
                      <a:pt x="19" y="132"/>
                    </a:lnTo>
                    <a:lnTo>
                      <a:pt x="25" y="122"/>
                    </a:lnTo>
                    <a:lnTo>
                      <a:pt x="31" y="112"/>
                    </a:lnTo>
                    <a:lnTo>
                      <a:pt x="35" y="104"/>
                    </a:lnTo>
                    <a:lnTo>
                      <a:pt x="35" y="92"/>
                    </a:lnTo>
                    <a:lnTo>
                      <a:pt x="33" y="84"/>
                    </a:lnTo>
                    <a:lnTo>
                      <a:pt x="29" y="74"/>
                    </a:lnTo>
                    <a:lnTo>
                      <a:pt x="25" y="66"/>
                    </a:lnTo>
                    <a:lnTo>
                      <a:pt x="23" y="56"/>
                    </a:lnTo>
                    <a:lnTo>
                      <a:pt x="23" y="52"/>
                    </a:lnTo>
                    <a:lnTo>
                      <a:pt x="25" y="48"/>
                    </a:lnTo>
                    <a:lnTo>
                      <a:pt x="27" y="44"/>
                    </a:lnTo>
                    <a:lnTo>
                      <a:pt x="27" y="40"/>
                    </a:lnTo>
                    <a:lnTo>
                      <a:pt x="27" y="32"/>
                    </a:lnTo>
                    <a:lnTo>
                      <a:pt x="23" y="24"/>
                    </a:lnTo>
                    <a:lnTo>
                      <a:pt x="15" y="0"/>
                    </a:lnTo>
                    <a:lnTo>
                      <a:pt x="79" y="0"/>
                    </a:lnTo>
                    <a:lnTo>
                      <a:pt x="79" y="12"/>
                    </a:lnTo>
                    <a:lnTo>
                      <a:pt x="85" y="24"/>
                    </a:lnTo>
                    <a:lnTo>
                      <a:pt x="93" y="32"/>
                    </a:lnTo>
                    <a:lnTo>
                      <a:pt x="95" y="34"/>
                    </a:lnTo>
                    <a:lnTo>
                      <a:pt x="99" y="34"/>
                    </a:lnTo>
                    <a:lnTo>
                      <a:pt x="111" y="34"/>
                    </a:lnTo>
                    <a:lnTo>
                      <a:pt x="119" y="34"/>
                    </a:lnTo>
                    <a:lnTo>
                      <a:pt x="121" y="32"/>
                    </a:lnTo>
                    <a:lnTo>
                      <a:pt x="123" y="28"/>
                    </a:lnTo>
                    <a:lnTo>
                      <a:pt x="123" y="20"/>
                    </a:lnTo>
                    <a:lnTo>
                      <a:pt x="143" y="20"/>
                    </a:lnTo>
                    <a:lnTo>
                      <a:pt x="145" y="22"/>
                    </a:lnTo>
                    <a:lnTo>
                      <a:pt x="147" y="24"/>
                    </a:lnTo>
                    <a:lnTo>
                      <a:pt x="151" y="26"/>
                    </a:lnTo>
                    <a:lnTo>
                      <a:pt x="159" y="26"/>
                    </a:lnTo>
                    <a:lnTo>
                      <a:pt x="165" y="24"/>
                    </a:lnTo>
                    <a:lnTo>
                      <a:pt x="167" y="46"/>
                    </a:lnTo>
                    <a:lnTo>
                      <a:pt x="165" y="68"/>
                    </a:lnTo>
                    <a:lnTo>
                      <a:pt x="165" y="72"/>
                    </a:lnTo>
                    <a:lnTo>
                      <a:pt x="169" y="74"/>
                    </a:lnTo>
                    <a:lnTo>
                      <a:pt x="171" y="82"/>
                    </a:lnTo>
                    <a:lnTo>
                      <a:pt x="171" y="86"/>
                    </a:lnTo>
                    <a:lnTo>
                      <a:pt x="169" y="92"/>
                    </a:lnTo>
                    <a:lnTo>
                      <a:pt x="175" y="94"/>
                    </a:lnTo>
                    <a:lnTo>
                      <a:pt x="179" y="94"/>
                    </a:lnTo>
                    <a:lnTo>
                      <a:pt x="183" y="92"/>
                    </a:lnTo>
                    <a:lnTo>
                      <a:pt x="191" y="92"/>
                    </a:lnTo>
                    <a:lnTo>
                      <a:pt x="197" y="92"/>
                    </a:lnTo>
                    <a:lnTo>
                      <a:pt x="197" y="122"/>
                    </a:lnTo>
                    <a:lnTo>
                      <a:pt x="195" y="126"/>
                    </a:lnTo>
                    <a:lnTo>
                      <a:pt x="191" y="128"/>
                    </a:lnTo>
                    <a:lnTo>
                      <a:pt x="189" y="128"/>
                    </a:lnTo>
                    <a:lnTo>
                      <a:pt x="165" y="128"/>
                    </a:lnTo>
                    <a:lnTo>
                      <a:pt x="165" y="192"/>
                    </a:lnTo>
                    <a:lnTo>
                      <a:pt x="181" y="210"/>
                    </a:lnTo>
                    <a:lnTo>
                      <a:pt x="181" y="2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0" name="Freeform 134"/>
              <p:cNvSpPr/>
              <p:nvPr/>
            </p:nvSpPr>
            <p:spPr bwMode="auto">
              <a:xfrm>
                <a:off x="5082923" y="5086671"/>
                <a:ext cx="216784" cy="264161"/>
              </a:xfrm>
              <a:custGeom>
                <a:avLst/>
                <a:gdLst>
                  <a:gd name="T0" fmla="*/ 2147483647 w 148"/>
                  <a:gd name="T1" fmla="*/ 2147483647 h 168"/>
                  <a:gd name="T2" fmla="*/ 2147483647 w 148"/>
                  <a:gd name="T3" fmla="*/ 2147483647 h 168"/>
                  <a:gd name="T4" fmla="*/ 2147483647 w 148"/>
                  <a:gd name="T5" fmla="*/ 2147483647 h 168"/>
                  <a:gd name="T6" fmla="*/ 2147483647 w 148"/>
                  <a:gd name="T7" fmla="*/ 2147483647 h 168"/>
                  <a:gd name="T8" fmla="*/ 2147483647 w 148"/>
                  <a:gd name="T9" fmla="*/ 2147483647 h 168"/>
                  <a:gd name="T10" fmla="*/ 2147483647 w 148"/>
                  <a:gd name="T11" fmla="*/ 2147483647 h 168"/>
                  <a:gd name="T12" fmla="*/ 2147483647 w 148"/>
                  <a:gd name="T13" fmla="*/ 2147483647 h 168"/>
                  <a:gd name="T14" fmla="*/ 2147483647 w 148"/>
                  <a:gd name="T15" fmla="*/ 2147483647 h 168"/>
                  <a:gd name="T16" fmla="*/ 2147483647 w 148"/>
                  <a:gd name="T17" fmla="*/ 2147483647 h 168"/>
                  <a:gd name="T18" fmla="*/ 2147483647 w 148"/>
                  <a:gd name="T19" fmla="*/ 2147483647 h 168"/>
                  <a:gd name="T20" fmla="*/ 2147483647 w 148"/>
                  <a:gd name="T21" fmla="*/ 2147483647 h 168"/>
                  <a:gd name="T22" fmla="*/ 2147483647 w 148"/>
                  <a:gd name="T23" fmla="*/ 2147483647 h 168"/>
                  <a:gd name="T24" fmla="*/ 2147483647 w 148"/>
                  <a:gd name="T25" fmla="*/ 2147483647 h 168"/>
                  <a:gd name="T26" fmla="*/ 2147483647 w 148"/>
                  <a:gd name="T27" fmla="*/ 2147483647 h 168"/>
                  <a:gd name="T28" fmla="*/ 2147483647 w 148"/>
                  <a:gd name="T29" fmla="*/ 2147483647 h 168"/>
                  <a:gd name="T30" fmla="*/ 2147483647 w 148"/>
                  <a:gd name="T31" fmla="*/ 2147483647 h 168"/>
                  <a:gd name="T32" fmla="*/ 2147483647 w 148"/>
                  <a:gd name="T33" fmla="*/ 2147483647 h 168"/>
                  <a:gd name="T34" fmla="*/ 2147483647 w 148"/>
                  <a:gd name="T35" fmla="*/ 2147483647 h 168"/>
                  <a:gd name="T36" fmla="*/ 2147483647 w 148"/>
                  <a:gd name="T37" fmla="*/ 2147483647 h 168"/>
                  <a:gd name="T38" fmla="*/ 2147483647 w 148"/>
                  <a:gd name="T39" fmla="*/ 2147483647 h 168"/>
                  <a:gd name="T40" fmla="*/ 2147483647 w 148"/>
                  <a:gd name="T41" fmla="*/ 2147483647 h 168"/>
                  <a:gd name="T42" fmla="*/ 2147483647 w 148"/>
                  <a:gd name="T43" fmla="*/ 2147483647 h 168"/>
                  <a:gd name="T44" fmla="*/ 2147483647 w 148"/>
                  <a:gd name="T45" fmla="*/ 2147483647 h 168"/>
                  <a:gd name="T46" fmla="*/ 2147483647 w 148"/>
                  <a:gd name="T47" fmla="*/ 2147483647 h 168"/>
                  <a:gd name="T48" fmla="*/ 2147483647 w 148"/>
                  <a:gd name="T49" fmla="*/ 2147483647 h 168"/>
                  <a:gd name="T50" fmla="*/ 2147483647 w 148"/>
                  <a:gd name="T51" fmla="*/ 2147483647 h 168"/>
                  <a:gd name="T52" fmla="*/ 2147483647 w 148"/>
                  <a:gd name="T53" fmla="*/ 2147483647 h 168"/>
                  <a:gd name="T54" fmla="*/ 2147483647 w 148"/>
                  <a:gd name="T55" fmla="*/ 2147483647 h 168"/>
                  <a:gd name="T56" fmla="*/ 2147483647 w 148"/>
                  <a:gd name="T57" fmla="*/ 2147483647 h 168"/>
                  <a:gd name="T58" fmla="*/ 2147483647 w 148"/>
                  <a:gd name="T59" fmla="*/ 2147483647 h 168"/>
                  <a:gd name="T60" fmla="*/ 2147483647 w 148"/>
                  <a:gd name="T61" fmla="*/ 2147483647 h 168"/>
                  <a:gd name="T62" fmla="*/ 2147483647 w 148"/>
                  <a:gd name="T63" fmla="*/ 2147483647 h 168"/>
                  <a:gd name="T64" fmla="*/ 2147483647 w 148"/>
                  <a:gd name="T65" fmla="*/ 2147483647 h 168"/>
                  <a:gd name="T66" fmla="*/ 2147483647 w 148"/>
                  <a:gd name="T67" fmla="*/ 2147483647 h 168"/>
                  <a:gd name="T68" fmla="*/ 2147483647 w 148"/>
                  <a:gd name="T69" fmla="*/ 2147483647 h 168"/>
                  <a:gd name="T70" fmla="*/ 2147483647 w 148"/>
                  <a:gd name="T71" fmla="*/ 2147483647 h 168"/>
                  <a:gd name="T72" fmla="*/ 2147483647 w 148"/>
                  <a:gd name="T73" fmla="*/ 2147483647 h 168"/>
                  <a:gd name="T74" fmla="*/ 2147483647 w 148"/>
                  <a:gd name="T75" fmla="*/ 2147483647 h 168"/>
                  <a:gd name="T76" fmla="*/ 2147483647 w 148"/>
                  <a:gd name="T77" fmla="*/ 2147483647 h 168"/>
                  <a:gd name="T78" fmla="*/ 2147483647 w 148"/>
                  <a:gd name="T79" fmla="*/ 2147483647 h 168"/>
                  <a:gd name="T80" fmla="*/ 2147483647 w 148"/>
                  <a:gd name="T81" fmla="*/ 2147483647 h 168"/>
                  <a:gd name="T82" fmla="*/ 2147483647 w 148"/>
                  <a:gd name="T83" fmla="*/ 2147483647 h 168"/>
                  <a:gd name="T84" fmla="*/ 2147483647 w 148"/>
                  <a:gd name="T85" fmla="*/ 2147483647 h 168"/>
                  <a:gd name="T86" fmla="*/ 2147483647 w 148"/>
                  <a:gd name="T87" fmla="*/ 2147483647 h 168"/>
                  <a:gd name="T88" fmla="*/ 2147483647 w 148"/>
                  <a:gd name="T89" fmla="*/ 2147483647 h 168"/>
                  <a:gd name="T90" fmla="*/ 0 w 148"/>
                  <a:gd name="T91" fmla="*/ 2147483647 h 168"/>
                  <a:gd name="T92" fmla="*/ 0 w 148"/>
                  <a:gd name="T93" fmla="*/ 2147483647 h 168"/>
                  <a:gd name="T94" fmla="*/ 2147483647 w 148"/>
                  <a:gd name="T95" fmla="*/ 2147483647 h 168"/>
                  <a:gd name="T96" fmla="*/ 2147483647 w 148"/>
                  <a:gd name="T97" fmla="*/ 2147483647 h 168"/>
                  <a:gd name="T98" fmla="*/ 2147483647 w 148"/>
                  <a:gd name="T99" fmla="*/ 2147483647 h 168"/>
                  <a:gd name="T100" fmla="*/ 2147483647 w 148"/>
                  <a:gd name="T101" fmla="*/ 2147483647 h 168"/>
                  <a:gd name="T102" fmla="*/ 2147483647 w 148"/>
                  <a:gd name="T103" fmla="*/ 2147483647 h 168"/>
                  <a:gd name="T104" fmla="*/ 2147483647 w 148"/>
                  <a:gd name="T105" fmla="*/ 2147483647 h 168"/>
                  <a:gd name="T106" fmla="*/ 2147483647 w 148"/>
                  <a:gd name="T107" fmla="*/ 2147483647 h 168"/>
                  <a:gd name="T108" fmla="*/ 2147483647 w 148"/>
                  <a:gd name="T109" fmla="*/ 0 h 168"/>
                  <a:gd name="T110" fmla="*/ 2147483647 w 148"/>
                  <a:gd name="T111" fmla="*/ 0 h 168"/>
                  <a:gd name="T112" fmla="*/ 2147483647 w 148"/>
                  <a:gd name="T113" fmla="*/ 2147483647 h 168"/>
                  <a:gd name="T114" fmla="*/ 2147483647 w 148"/>
                  <a:gd name="T115" fmla="*/ 2147483647 h 16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48"/>
                  <a:gd name="T175" fmla="*/ 0 h 168"/>
                  <a:gd name="T176" fmla="*/ 148 w 148"/>
                  <a:gd name="T177" fmla="*/ 168 h 16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48" h="168">
                    <a:moveTo>
                      <a:pt x="94" y="8"/>
                    </a:moveTo>
                    <a:lnTo>
                      <a:pt x="98" y="14"/>
                    </a:lnTo>
                    <a:lnTo>
                      <a:pt x="100" y="18"/>
                    </a:lnTo>
                    <a:lnTo>
                      <a:pt x="102" y="20"/>
                    </a:lnTo>
                    <a:lnTo>
                      <a:pt x="100" y="22"/>
                    </a:lnTo>
                    <a:lnTo>
                      <a:pt x="102" y="26"/>
                    </a:lnTo>
                    <a:lnTo>
                      <a:pt x="106" y="32"/>
                    </a:lnTo>
                    <a:lnTo>
                      <a:pt x="112" y="36"/>
                    </a:lnTo>
                    <a:lnTo>
                      <a:pt x="120" y="42"/>
                    </a:lnTo>
                    <a:lnTo>
                      <a:pt x="124" y="46"/>
                    </a:lnTo>
                    <a:lnTo>
                      <a:pt x="126" y="52"/>
                    </a:lnTo>
                    <a:lnTo>
                      <a:pt x="128" y="62"/>
                    </a:lnTo>
                    <a:lnTo>
                      <a:pt x="128" y="68"/>
                    </a:lnTo>
                    <a:lnTo>
                      <a:pt x="132" y="70"/>
                    </a:lnTo>
                    <a:lnTo>
                      <a:pt x="136" y="72"/>
                    </a:lnTo>
                    <a:lnTo>
                      <a:pt x="140" y="74"/>
                    </a:lnTo>
                    <a:lnTo>
                      <a:pt x="144" y="74"/>
                    </a:lnTo>
                    <a:lnTo>
                      <a:pt x="148" y="80"/>
                    </a:lnTo>
                    <a:lnTo>
                      <a:pt x="140" y="84"/>
                    </a:lnTo>
                    <a:lnTo>
                      <a:pt x="134" y="88"/>
                    </a:lnTo>
                    <a:lnTo>
                      <a:pt x="126" y="100"/>
                    </a:lnTo>
                    <a:lnTo>
                      <a:pt x="116" y="112"/>
                    </a:lnTo>
                    <a:lnTo>
                      <a:pt x="106" y="122"/>
                    </a:lnTo>
                    <a:lnTo>
                      <a:pt x="104" y="124"/>
                    </a:lnTo>
                    <a:lnTo>
                      <a:pt x="100" y="126"/>
                    </a:lnTo>
                    <a:lnTo>
                      <a:pt x="98" y="128"/>
                    </a:lnTo>
                    <a:lnTo>
                      <a:pt x="94" y="132"/>
                    </a:lnTo>
                    <a:lnTo>
                      <a:pt x="92" y="138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78" y="148"/>
                    </a:lnTo>
                    <a:lnTo>
                      <a:pt x="72" y="146"/>
                    </a:lnTo>
                    <a:lnTo>
                      <a:pt x="68" y="142"/>
                    </a:lnTo>
                    <a:lnTo>
                      <a:pt x="62" y="140"/>
                    </a:lnTo>
                    <a:lnTo>
                      <a:pt x="56" y="138"/>
                    </a:lnTo>
                    <a:lnTo>
                      <a:pt x="52" y="142"/>
                    </a:lnTo>
                    <a:lnTo>
                      <a:pt x="44" y="150"/>
                    </a:lnTo>
                    <a:lnTo>
                      <a:pt x="36" y="162"/>
                    </a:lnTo>
                    <a:lnTo>
                      <a:pt x="28" y="168"/>
                    </a:lnTo>
                    <a:lnTo>
                      <a:pt x="12" y="168"/>
                    </a:lnTo>
                    <a:lnTo>
                      <a:pt x="14" y="160"/>
                    </a:lnTo>
                    <a:lnTo>
                      <a:pt x="16" y="152"/>
                    </a:lnTo>
                    <a:lnTo>
                      <a:pt x="16" y="146"/>
                    </a:lnTo>
                    <a:lnTo>
                      <a:pt x="14" y="142"/>
                    </a:lnTo>
                    <a:lnTo>
                      <a:pt x="6" y="134"/>
                    </a:lnTo>
                    <a:lnTo>
                      <a:pt x="0" y="132"/>
                    </a:lnTo>
                    <a:lnTo>
                      <a:pt x="0" y="78"/>
                    </a:lnTo>
                    <a:lnTo>
                      <a:pt x="20" y="78"/>
                    </a:lnTo>
                    <a:lnTo>
                      <a:pt x="20" y="10"/>
                    </a:lnTo>
                    <a:lnTo>
                      <a:pt x="42" y="8"/>
                    </a:lnTo>
                    <a:lnTo>
                      <a:pt x="60" y="6"/>
                    </a:lnTo>
                    <a:lnTo>
                      <a:pt x="64" y="12"/>
                    </a:lnTo>
                    <a:lnTo>
                      <a:pt x="78" y="6"/>
                    </a:lnTo>
                    <a:lnTo>
                      <a:pt x="82" y="2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4" y="2"/>
                    </a:lnTo>
                    <a:lnTo>
                      <a:pt x="9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1" name="Freeform 135"/>
              <p:cNvSpPr/>
              <p:nvPr/>
            </p:nvSpPr>
            <p:spPr bwMode="auto">
              <a:xfrm>
                <a:off x="4242306" y="4092416"/>
                <a:ext cx="118770" cy="131417"/>
              </a:xfrm>
              <a:custGeom>
                <a:avLst/>
                <a:gdLst>
                  <a:gd name="T0" fmla="*/ 2147483647 w 82"/>
                  <a:gd name="T1" fmla="*/ 2147483647 h 82"/>
                  <a:gd name="T2" fmla="*/ 2147483647 w 82"/>
                  <a:gd name="T3" fmla="*/ 2147483647 h 82"/>
                  <a:gd name="T4" fmla="*/ 2147483647 w 82"/>
                  <a:gd name="T5" fmla="*/ 2147483647 h 82"/>
                  <a:gd name="T6" fmla="*/ 2147483647 w 82"/>
                  <a:gd name="T7" fmla="*/ 2147483647 h 82"/>
                  <a:gd name="T8" fmla="*/ 2147483647 w 82"/>
                  <a:gd name="T9" fmla="*/ 2147483647 h 82"/>
                  <a:gd name="T10" fmla="*/ 2147483647 w 82"/>
                  <a:gd name="T11" fmla="*/ 2147483647 h 82"/>
                  <a:gd name="T12" fmla="*/ 2147483647 w 82"/>
                  <a:gd name="T13" fmla="*/ 2147483647 h 82"/>
                  <a:gd name="T14" fmla="*/ 2147483647 w 82"/>
                  <a:gd name="T15" fmla="*/ 2147483647 h 82"/>
                  <a:gd name="T16" fmla="*/ 2147483647 w 82"/>
                  <a:gd name="T17" fmla="*/ 2147483647 h 82"/>
                  <a:gd name="T18" fmla="*/ 2147483647 w 82"/>
                  <a:gd name="T19" fmla="*/ 2147483647 h 82"/>
                  <a:gd name="T20" fmla="*/ 2147483647 w 82"/>
                  <a:gd name="T21" fmla="*/ 2147483647 h 82"/>
                  <a:gd name="T22" fmla="*/ 2147483647 w 82"/>
                  <a:gd name="T23" fmla="*/ 2147483647 h 82"/>
                  <a:gd name="T24" fmla="*/ 2147483647 w 82"/>
                  <a:gd name="T25" fmla="*/ 2147483647 h 82"/>
                  <a:gd name="T26" fmla="*/ 2147483647 w 82"/>
                  <a:gd name="T27" fmla="*/ 2147483647 h 82"/>
                  <a:gd name="T28" fmla="*/ 2147483647 w 82"/>
                  <a:gd name="T29" fmla="*/ 2147483647 h 82"/>
                  <a:gd name="T30" fmla="*/ 2147483647 w 82"/>
                  <a:gd name="T31" fmla="*/ 2147483647 h 82"/>
                  <a:gd name="T32" fmla="*/ 2147483647 w 82"/>
                  <a:gd name="T33" fmla="*/ 2147483647 h 82"/>
                  <a:gd name="T34" fmla="*/ 2147483647 w 82"/>
                  <a:gd name="T35" fmla="*/ 2147483647 h 82"/>
                  <a:gd name="T36" fmla="*/ 2147483647 w 82"/>
                  <a:gd name="T37" fmla="*/ 2147483647 h 82"/>
                  <a:gd name="T38" fmla="*/ 2147483647 w 82"/>
                  <a:gd name="T39" fmla="*/ 2147483647 h 82"/>
                  <a:gd name="T40" fmla="*/ 2147483647 w 82"/>
                  <a:gd name="T41" fmla="*/ 2147483647 h 82"/>
                  <a:gd name="T42" fmla="*/ 2147483647 w 82"/>
                  <a:gd name="T43" fmla="*/ 2147483647 h 82"/>
                  <a:gd name="T44" fmla="*/ 2147483647 w 82"/>
                  <a:gd name="T45" fmla="*/ 2147483647 h 82"/>
                  <a:gd name="T46" fmla="*/ 2147483647 w 82"/>
                  <a:gd name="T47" fmla="*/ 2147483647 h 82"/>
                  <a:gd name="T48" fmla="*/ 0 w 82"/>
                  <a:gd name="T49" fmla="*/ 2147483647 h 82"/>
                  <a:gd name="T50" fmla="*/ 2147483647 w 82"/>
                  <a:gd name="T51" fmla="*/ 2147483647 h 82"/>
                  <a:gd name="T52" fmla="*/ 2147483647 w 82"/>
                  <a:gd name="T53" fmla="*/ 2147483647 h 82"/>
                  <a:gd name="T54" fmla="*/ 2147483647 w 82"/>
                  <a:gd name="T55" fmla="*/ 2147483647 h 82"/>
                  <a:gd name="T56" fmla="*/ 2147483647 w 82"/>
                  <a:gd name="T57" fmla="*/ 2147483647 h 82"/>
                  <a:gd name="T58" fmla="*/ 2147483647 w 82"/>
                  <a:gd name="T59" fmla="*/ 2147483647 h 82"/>
                  <a:gd name="T60" fmla="*/ 2147483647 w 82"/>
                  <a:gd name="T61" fmla="*/ 2147483647 h 82"/>
                  <a:gd name="T62" fmla="*/ 2147483647 w 82"/>
                  <a:gd name="T63" fmla="*/ 2147483647 h 82"/>
                  <a:gd name="T64" fmla="*/ 2147483647 w 82"/>
                  <a:gd name="T65" fmla="*/ 0 h 82"/>
                  <a:gd name="T66" fmla="*/ 2147483647 w 82"/>
                  <a:gd name="T67" fmla="*/ 0 h 82"/>
                  <a:gd name="T68" fmla="*/ 2147483647 w 82"/>
                  <a:gd name="T69" fmla="*/ 2147483647 h 82"/>
                  <a:gd name="T70" fmla="*/ 2147483647 w 82"/>
                  <a:gd name="T71" fmla="*/ 2147483647 h 82"/>
                  <a:gd name="T72" fmla="*/ 2147483647 w 82"/>
                  <a:gd name="T73" fmla="*/ 2147483647 h 82"/>
                  <a:gd name="T74" fmla="*/ 2147483647 w 82"/>
                  <a:gd name="T75" fmla="*/ 2147483647 h 82"/>
                  <a:gd name="T76" fmla="*/ 2147483647 w 82"/>
                  <a:gd name="T77" fmla="*/ 2147483647 h 82"/>
                  <a:gd name="T78" fmla="*/ 2147483647 w 82"/>
                  <a:gd name="T79" fmla="*/ 2147483647 h 82"/>
                  <a:gd name="T80" fmla="*/ 2147483647 w 82"/>
                  <a:gd name="T81" fmla="*/ 2147483647 h 82"/>
                  <a:gd name="T82" fmla="*/ 2147483647 w 82"/>
                  <a:gd name="T83" fmla="*/ 2147483647 h 82"/>
                  <a:gd name="T84" fmla="*/ 2147483647 w 82"/>
                  <a:gd name="T85" fmla="*/ 2147483647 h 82"/>
                  <a:gd name="T86" fmla="*/ 2147483647 w 82"/>
                  <a:gd name="T87" fmla="*/ 2147483647 h 82"/>
                  <a:gd name="T88" fmla="*/ 2147483647 w 82"/>
                  <a:gd name="T89" fmla="*/ 2147483647 h 82"/>
                  <a:gd name="T90" fmla="*/ 2147483647 w 82"/>
                  <a:gd name="T91" fmla="*/ 2147483647 h 82"/>
                  <a:gd name="T92" fmla="*/ 2147483647 w 82"/>
                  <a:gd name="T93" fmla="*/ 2147483647 h 82"/>
                  <a:gd name="T94" fmla="*/ 2147483647 w 82"/>
                  <a:gd name="T95" fmla="*/ 2147483647 h 82"/>
                  <a:gd name="T96" fmla="*/ 2147483647 w 82"/>
                  <a:gd name="T97" fmla="*/ 2147483647 h 82"/>
                  <a:gd name="T98" fmla="*/ 2147483647 w 82"/>
                  <a:gd name="T99" fmla="*/ 2147483647 h 82"/>
                  <a:gd name="T100" fmla="*/ 2147483647 w 82"/>
                  <a:gd name="T101" fmla="*/ 2147483647 h 82"/>
                  <a:gd name="T102" fmla="*/ 2147483647 w 82"/>
                  <a:gd name="T103" fmla="*/ 2147483647 h 82"/>
                  <a:gd name="T104" fmla="*/ 2147483647 w 82"/>
                  <a:gd name="T105" fmla="*/ 2147483647 h 82"/>
                  <a:gd name="T106" fmla="*/ 2147483647 w 82"/>
                  <a:gd name="T107" fmla="*/ 2147483647 h 82"/>
                  <a:gd name="T108" fmla="*/ 2147483647 w 82"/>
                  <a:gd name="T109" fmla="*/ 2147483647 h 82"/>
                  <a:gd name="T110" fmla="*/ 2147483647 w 82"/>
                  <a:gd name="T111" fmla="*/ 2147483647 h 82"/>
                  <a:gd name="T112" fmla="*/ 2147483647 w 82"/>
                  <a:gd name="T113" fmla="*/ 2147483647 h 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82"/>
                  <a:gd name="T172" fmla="*/ 0 h 82"/>
                  <a:gd name="T173" fmla="*/ 82 w 82"/>
                  <a:gd name="T174" fmla="*/ 82 h 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82" h="82">
                    <a:moveTo>
                      <a:pt x="6" y="78"/>
                    </a:moveTo>
                    <a:lnTo>
                      <a:pt x="4" y="74"/>
                    </a:lnTo>
                    <a:lnTo>
                      <a:pt x="4" y="68"/>
                    </a:lnTo>
                    <a:lnTo>
                      <a:pt x="4" y="62"/>
                    </a:lnTo>
                    <a:lnTo>
                      <a:pt x="16" y="62"/>
                    </a:lnTo>
                    <a:lnTo>
                      <a:pt x="28" y="60"/>
                    </a:lnTo>
                    <a:lnTo>
                      <a:pt x="28" y="58"/>
                    </a:lnTo>
                    <a:lnTo>
                      <a:pt x="34" y="60"/>
                    </a:lnTo>
                    <a:lnTo>
                      <a:pt x="42" y="62"/>
                    </a:lnTo>
                    <a:lnTo>
                      <a:pt x="46" y="60"/>
                    </a:lnTo>
                    <a:lnTo>
                      <a:pt x="50" y="58"/>
                    </a:lnTo>
                    <a:lnTo>
                      <a:pt x="38" y="56"/>
                    </a:lnTo>
                    <a:lnTo>
                      <a:pt x="32" y="54"/>
                    </a:lnTo>
                    <a:lnTo>
                      <a:pt x="30" y="50"/>
                    </a:lnTo>
                    <a:lnTo>
                      <a:pt x="26" y="52"/>
                    </a:lnTo>
                    <a:lnTo>
                      <a:pt x="24" y="54"/>
                    </a:lnTo>
                    <a:lnTo>
                      <a:pt x="22" y="56"/>
                    </a:lnTo>
                    <a:lnTo>
                      <a:pt x="18" y="58"/>
                    </a:lnTo>
                    <a:lnTo>
                      <a:pt x="6" y="56"/>
                    </a:lnTo>
                    <a:lnTo>
                      <a:pt x="6" y="52"/>
                    </a:lnTo>
                    <a:lnTo>
                      <a:pt x="8" y="46"/>
                    </a:lnTo>
                    <a:lnTo>
                      <a:pt x="6" y="40"/>
                    </a:lnTo>
                    <a:lnTo>
                      <a:pt x="4" y="36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4" y="16"/>
                    </a:lnTo>
                    <a:lnTo>
                      <a:pt x="10" y="4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54" y="14"/>
                    </a:lnTo>
                    <a:lnTo>
                      <a:pt x="64" y="28"/>
                    </a:lnTo>
                    <a:lnTo>
                      <a:pt x="68" y="32"/>
                    </a:lnTo>
                    <a:lnTo>
                      <a:pt x="74" y="36"/>
                    </a:lnTo>
                    <a:lnTo>
                      <a:pt x="72" y="36"/>
                    </a:lnTo>
                    <a:lnTo>
                      <a:pt x="76" y="48"/>
                    </a:lnTo>
                    <a:lnTo>
                      <a:pt x="80" y="58"/>
                    </a:lnTo>
                    <a:lnTo>
                      <a:pt x="82" y="66"/>
                    </a:lnTo>
                    <a:lnTo>
                      <a:pt x="82" y="72"/>
                    </a:lnTo>
                    <a:lnTo>
                      <a:pt x="82" y="80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68" y="80"/>
                    </a:lnTo>
                    <a:lnTo>
                      <a:pt x="62" y="78"/>
                    </a:lnTo>
                    <a:lnTo>
                      <a:pt x="56" y="76"/>
                    </a:lnTo>
                    <a:lnTo>
                      <a:pt x="50" y="74"/>
                    </a:lnTo>
                    <a:lnTo>
                      <a:pt x="38" y="74"/>
                    </a:lnTo>
                    <a:lnTo>
                      <a:pt x="26" y="76"/>
                    </a:lnTo>
                    <a:lnTo>
                      <a:pt x="18" y="78"/>
                    </a:lnTo>
                    <a:lnTo>
                      <a:pt x="6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2" name="Freeform 136"/>
              <p:cNvSpPr/>
              <p:nvPr/>
            </p:nvSpPr>
            <p:spPr bwMode="auto">
              <a:xfrm>
                <a:off x="4250377" y="4210559"/>
                <a:ext cx="65727" cy="37169"/>
              </a:xfrm>
              <a:custGeom>
                <a:avLst/>
                <a:gdLst>
                  <a:gd name="T0" fmla="*/ 0 w 44"/>
                  <a:gd name="T1" fmla="*/ 2147483647 h 24"/>
                  <a:gd name="T2" fmla="*/ 2147483647 w 44"/>
                  <a:gd name="T3" fmla="*/ 2147483647 h 24"/>
                  <a:gd name="T4" fmla="*/ 2147483647 w 44"/>
                  <a:gd name="T5" fmla="*/ 2147483647 h 24"/>
                  <a:gd name="T6" fmla="*/ 2147483647 w 44"/>
                  <a:gd name="T7" fmla="*/ 0 h 24"/>
                  <a:gd name="T8" fmla="*/ 2147483647 w 44"/>
                  <a:gd name="T9" fmla="*/ 0 h 24"/>
                  <a:gd name="T10" fmla="*/ 2147483647 w 44"/>
                  <a:gd name="T11" fmla="*/ 2147483647 h 24"/>
                  <a:gd name="T12" fmla="*/ 2147483647 w 44"/>
                  <a:gd name="T13" fmla="*/ 2147483647 h 24"/>
                  <a:gd name="T14" fmla="*/ 2147483647 w 44"/>
                  <a:gd name="T15" fmla="*/ 2147483647 h 24"/>
                  <a:gd name="T16" fmla="*/ 2147483647 w 44"/>
                  <a:gd name="T17" fmla="*/ 2147483647 h 24"/>
                  <a:gd name="T18" fmla="*/ 2147483647 w 44"/>
                  <a:gd name="T19" fmla="*/ 2147483647 h 24"/>
                  <a:gd name="T20" fmla="*/ 2147483647 w 44"/>
                  <a:gd name="T21" fmla="*/ 2147483647 h 24"/>
                  <a:gd name="T22" fmla="*/ 2147483647 w 44"/>
                  <a:gd name="T23" fmla="*/ 2147483647 h 24"/>
                  <a:gd name="T24" fmla="*/ 2147483647 w 44"/>
                  <a:gd name="T25" fmla="*/ 2147483647 h 24"/>
                  <a:gd name="T26" fmla="*/ 2147483647 w 44"/>
                  <a:gd name="T27" fmla="*/ 2147483647 h 24"/>
                  <a:gd name="T28" fmla="*/ 2147483647 w 44"/>
                  <a:gd name="T29" fmla="*/ 2147483647 h 24"/>
                  <a:gd name="T30" fmla="*/ 2147483647 w 44"/>
                  <a:gd name="T31" fmla="*/ 2147483647 h 24"/>
                  <a:gd name="T32" fmla="*/ 2147483647 w 44"/>
                  <a:gd name="T33" fmla="*/ 2147483647 h 24"/>
                  <a:gd name="T34" fmla="*/ 2147483647 w 44"/>
                  <a:gd name="T35" fmla="*/ 2147483647 h 24"/>
                  <a:gd name="T36" fmla="*/ 2147483647 w 44"/>
                  <a:gd name="T37" fmla="*/ 2147483647 h 24"/>
                  <a:gd name="T38" fmla="*/ 0 w 44"/>
                  <a:gd name="T39" fmla="*/ 2147483647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4"/>
                  <a:gd name="T61" fmla="*/ 0 h 24"/>
                  <a:gd name="T62" fmla="*/ 44 w 44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4" h="24">
                    <a:moveTo>
                      <a:pt x="0" y="4"/>
                    </a:moveTo>
                    <a:lnTo>
                      <a:pt x="12" y="4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44" y="4"/>
                    </a:lnTo>
                    <a:lnTo>
                      <a:pt x="44" y="8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38" y="18"/>
                    </a:lnTo>
                    <a:lnTo>
                      <a:pt x="34" y="20"/>
                    </a:lnTo>
                    <a:lnTo>
                      <a:pt x="30" y="22"/>
                    </a:lnTo>
                    <a:lnTo>
                      <a:pt x="26" y="24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8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3" name="Freeform 137"/>
              <p:cNvSpPr/>
              <p:nvPr/>
            </p:nvSpPr>
            <p:spPr bwMode="auto">
              <a:xfrm>
                <a:off x="4288430" y="4210559"/>
                <a:ext cx="161435" cy="150001"/>
              </a:xfrm>
              <a:custGeom>
                <a:avLst/>
                <a:gdLst>
                  <a:gd name="T0" fmla="*/ 2147483647 w 110"/>
                  <a:gd name="T1" fmla="*/ 2147483647 h 96"/>
                  <a:gd name="T2" fmla="*/ 2147483647 w 110"/>
                  <a:gd name="T3" fmla="*/ 2147483647 h 96"/>
                  <a:gd name="T4" fmla="*/ 2147483647 w 110"/>
                  <a:gd name="T5" fmla="*/ 2147483647 h 96"/>
                  <a:gd name="T6" fmla="*/ 2147483647 w 110"/>
                  <a:gd name="T7" fmla="*/ 2147483647 h 96"/>
                  <a:gd name="T8" fmla="*/ 2147483647 w 110"/>
                  <a:gd name="T9" fmla="*/ 2147483647 h 96"/>
                  <a:gd name="T10" fmla="*/ 2147483647 w 110"/>
                  <a:gd name="T11" fmla="*/ 2147483647 h 96"/>
                  <a:gd name="T12" fmla="*/ 2147483647 w 110"/>
                  <a:gd name="T13" fmla="*/ 2147483647 h 96"/>
                  <a:gd name="T14" fmla="*/ 2147483647 w 110"/>
                  <a:gd name="T15" fmla="*/ 2147483647 h 96"/>
                  <a:gd name="T16" fmla="*/ 2147483647 w 110"/>
                  <a:gd name="T17" fmla="*/ 2147483647 h 96"/>
                  <a:gd name="T18" fmla="*/ 2147483647 w 110"/>
                  <a:gd name="T19" fmla="*/ 2147483647 h 96"/>
                  <a:gd name="T20" fmla="*/ 2147483647 w 110"/>
                  <a:gd name="T21" fmla="*/ 2147483647 h 96"/>
                  <a:gd name="T22" fmla="*/ 2147483647 w 110"/>
                  <a:gd name="T23" fmla="*/ 2147483647 h 96"/>
                  <a:gd name="T24" fmla="*/ 2147483647 w 110"/>
                  <a:gd name="T25" fmla="*/ 2147483647 h 96"/>
                  <a:gd name="T26" fmla="*/ 2147483647 w 110"/>
                  <a:gd name="T27" fmla="*/ 2147483647 h 96"/>
                  <a:gd name="T28" fmla="*/ 2147483647 w 110"/>
                  <a:gd name="T29" fmla="*/ 2147483647 h 96"/>
                  <a:gd name="T30" fmla="*/ 2147483647 w 110"/>
                  <a:gd name="T31" fmla="*/ 2147483647 h 96"/>
                  <a:gd name="T32" fmla="*/ 2147483647 w 110"/>
                  <a:gd name="T33" fmla="*/ 2147483647 h 96"/>
                  <a:gd name="T34" fmla="*/ 2147483647 w 110"/>
                  <a:gd name="T35" fmla="*/ 2147483647 h 96"/>
                  <a:gd name="T36" fmla="*/ 2147483647 w 110"/>
                  <a:gd name="T37" fmla="*/ 2147483647 h 96"/>
                  <a:gd name="T38" fmla="*/ 2147483647 w 110"/>
                  <a:gd name="T39" fmla="*/ 2147483647 h 96"/>
                  <a:gd name="T40" fmla="*/ 2147483647 w 110"/>
                  <a:gd name="T41" fmla="*/ 2147483647 h 96"/>
                  <a:gd name="T42" fmla="*/ 2147483647 w 110"/>
                  <a:gd name="T43" fmla="*/ 2147483647 h 96"/>
                  <a:gd name="T44" fmla="*/ 2147483647 w 110"/>
                  <a:gd name="T45" fmla="*/ 2147483647 h 96"/>
                  <a:gd name="T46" fmla="*/ 2147483647 w 110"/>
                  <a:gd name="T47" fmla="*/ 2147483647 h 96"/>
                  <a:gd name="T48" fmla="*/ 2147483647 w 110"/>
                  <a:gd name="T49" fmla="*/ 2147483647 h 96"/>
                  <a:gd name="T50" fmla="*/ 2147483647 w 110"/>
                  <a:gd name="T51" fmla="*/ 2147483647 h 96"/>
                  <a:gd name="T52" fmla="*/ 2147483647 w 110"/>
                  <a:gd name="T53" fmla="*/ 2147483647 h 96"/>
                  <a:gd name="T54" fmla="*/ 2147483647 w 110"/>
                  <a:gd name="T55" fmla="*/ 2147483647 h 96"/>
                  <a:gd name="T56" fmla="*/ 2147483647 w 110"/>
                  <a:gd name="T57" fmla="*/ 2147483647 h 96"/>
                  <a:gd name="T58" fmla="*/ 2147483647 w 110"/>
                  <a:gd name="T59" fmla="*/ 2147483647 h 96"/>
                  <a:gd name="T60" fmla="*/ 2147483647 w 110"/>
                  <a:gd name="T61" fmla="*/ 2147483647 h 96"/>
                  <a:gd name="T62" fmla="*/ 2147483647 w 110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10"/>
                  <a:gd name="T97" fmla="*/ 0 h 96"/>
                  <a:gd name="T98" fmla="*/ 110 w 110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10" h="96">
                    <a:moveTo>
                      <a:pt x="28" y="66"/>
                    </a:moveTo>
                    <a:lnTo>
                      <a:pt x="32" y="60"/>
                    </a:lnTo>
                    <a:lnTo>
                      <a:pt x="38" y="54"/>
                    </a:lnTo>
                    <a:lnTo>
                      <a:pt x="44" y="48"/>
                    </a:lnTo>
                    <a:lnTo>
                      <a:pt x="50" y="46"/>
                    </a:lnTo>
                    <a:lnTo>
                      <a:pt x="56" y="48"/>
                    </a:lnTo>
                    <a:lnTo>
                      <a:pt x="60" y="50"/>
                    </a:lnTo>
                    <a:lnTo>
                      <a:pt x="62" y="54"/>
                    </a:lnTo>
                    <a:lnTo>
                      <a:pt x="64" y="60"/>
                    </a:lnTo>
                    <a:lnTo>
                      <a:pt x="66" y="68"/>
                    </a:lnTo>
                    <a:lnTo>
                      <a:pt x="70" y="78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84" y="78"/>
                    </a:lnTo>
                    <a:lnTo>
                      <a:pt x="84" y="90"/>
                    </a:lnTo>
                    <a:lnTo>
                      <a:pt x="86" y="96"/>
                    </a:lnTo>
                    <a:lnTo>
                      <a:pt x="90" y="96"/>
                    </a:lnTo>
                    <a:lnTo>
                      <a:pt x="96" y="96"/>
                    </a:lnTo>
                    <a:lnTo>
                      <a:pt x="100" y="96"/>
                    </a:lnTo>
                    <a:lnTo>
                      <a:pt x="102" y="96"/>
                    </a:lnTo>
                    <a:lnTo>
                      <a:pt x="104" y="92"/>
                    </a:lnTo>
                    <a:lnTo>
                      <a:pt x="106" y="84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102" y="78"/>
                    </a:lnTo>
                    <a:lnTo>
                      <a:pt x="102" y="76"/>
                    </a:lnTo>
                    <a:lnTo>
                      <a:pt x="106" y="74"/>
                    </a:lnTo>
                    <a:lnTo>
                      <a:pt x="110" y="72"/>
                    </a:lnTo>
                    <a:lnTo>
                      <a:pt x="108" y="68"/>
                    </a:lnTo>
                    <a:lnTo>
                      <a:pt x="106" y="64"/>
                    </a:lnTo>
                    <a:lnTo>
                      <a:pt x="104" y="52"/>
                    </a:lnTo>
                    <a:lnTo>
                      <a:pt x="106" y="46"/>
                    </a:lnTo>
                    <a:lnTo>
                      <a:pt x="106" y="44"/>
                    </a:lnTo>
                    <a:lnTo>
                      <a:pt x="110" y="44"/>
                    </a:lnTo>
                    <a:lnTo>
                      <a:pt x="104" y="42"/>
                    </a:lnTo>
                    <a:lnTo>
                      <a:pt x="102" y="40"/>
                    </a:lnTo>
                    <a:lnTo>
                      <a:pt x="98" y="26"/>
                    </a:lnTo>
                    <a:lnTo>
                      <a:pt x="94" y="14"/>
                    </a:lnTo>
                    <a:lnTo>
                      <a:pt x="90" y="8"/>
                    </a:lnTo>
                    <a:lnTo>
                      <a:pt x="84" y="6"/>
                    </a:lnTo>
                    <a:lnTo>
                      <a:pt x="82" y="8"/>
                    </a:lnTo>
                    <a:lnTo>
                      <a:pt x="80" y="10"/>
                    </a:lnTo>
                    <a:lnTo>
                      <a:pt x="74" y="10"/>
                    </a:lnTo>
                    <a:lnTo>
                      <a:pt x="60" y="8"/>
                    </a:lnTo>
                    <a:lnTo>
                      <a:pt x="50" y="6"/>
                    </a:lnTo>
                    <a:lnTo>
                      <a:pt x="48" y="6"/>
                    </a:lnTo>
                    <a:lnTo>
                      <a:pt x="42" y="8"/>
                    </a:lnTo>
                    <a:lnTo>
                      <a:pt x="36" y="6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8"/>
                    </a:lnTo>
                    <a:lnTo>
                      <a:pt x="14" y="8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8" y="16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16" y="42"/>
                    </a:lnTo>
                    <a:lnTo>
                      <a:pt x="22" y="52"/>
                    </a:lnTo>
                    <a:lnTo>
                      <a:pt x="2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4" name="Freeform 138"/>
              <p:cNvSpPr/>
              <p:nvPr/>
            </p:nvSpPr>
            <p:spPr bwMode="auto">
              <a:xfrm>
                <a:off x="4329942" y="4282241"/>
                <a:ext cx="62268" cy="88938"/>
              </a:xfrm>
              <a:custGeom>
                <a:avLst/>
                <a:gdLst>
                  <a:gd name="T0" fmla="*/ 2147483647 w 42"/>
                  <a:gd name="T1" fmla="*/ 2147483647 h 56"/>
                  <a:gd name="T2" fmla="*/ 2147483647 w 42"/>
                  <a:gd name="T3" fmla="*/ 2147483647 h 56"/>
                  <a:gd name="T4" fmla="*/ 2147483647 w 42"/>
                  <a:gd name="T5" fmla="*/ 2147483647 h 56"/>
                  <a:gd name="T6" fmla="*/ 2147483647 w 42"/>
                  <a:gd name="T7" fmla="*/ 2147483647 h 56"/>
                  <a:gd name="T8" fmla="*/ 2147483647 w 42"/>
                  <a:gd name="T9" fmla="*/ 2147483647 h 56"/>
                  <a:gd name="T10" fmla="*/ 0 w 42"/>
                  <a:gd name="T11" fmla="*/ 2147483647 h 56"/>
                  <a:gd name="T12" fmla="*/ 2147483647 w 42"/>
                  <a:gd name="T13" fmla="*/ 2147483647 h 56"/>
                  <a:gd name="T14" fmla="*/ 2147483647 w 42"/>
                  <a:gd name="T15" fmla="*/ 2147483647 h 56"/>
                  <a:gd name="T16" fmla="*/ 2147483647 w 42"/>
                  <a:gd name="T17" fmla="*/ 2147483647 h 56"/>
                  <a:gd name="T18" fmla="*/ 2147483647 w 42"/>
                  <a:gd name="T19" fmla="*/ 0 h 56"/>
                  <a:gd name="T20" fmla="*/ 2147483647 w 42"/>
                  <a:gd name="T21" fmla="*/ 2147483647 h 56"/>
                  <a:gd name="T22" fmla="*/ 2147483647 w 42"/>
                  <a:gd name="T23" fmla="*/ 2147483647 h 56"/>
                  <a:gd name="T24" fmla="*/ 2147483647 w 42"/>
                  <a:gd name="T25" fmla="*/ 2147483647 h 56"/>
                  <a:gd name="T26" fmla="*/ 2147483647 w 42"/>
                  <a:gd name="T27" fmla="*/ 2147483647 h 56"/>
                  <a:gd name="T28" fmla="*/ 2147483647 w 42"/>
                  <a:gd name="T29" fmla="*/ 2147483647 h 56"/>
                  <a:gd name="T30" fmla="*/ 2147483647 w 42"/>
                  <a:gd name="T31" fmla="*/ 2147483647 h 56"/>
                  <a:gd name="T32" fmla="*/ 2147483647 w 42"/>
                  <a:gd name="T33" fmla="*/ 2147483647 h 56"/>
                  <a:gd name="T34" fmla="*/ 2147483647 w 42"/>
                  <a:gd name="T35" fmla="*/ 2147483647 h 56"/>
                  <a:gd name="T36" fmla="*/ 2147483647 w 42"/>
                  <a:gd name="T37" fmla="*/ 2147483647 h 56"/>
                  <a:gd name="T38" fmla="*/ 2147483647 w 42"/>
                  <a:gd name="T39" fmla="*/ 2147483647 h 56"/>
                  <a:gd name="T40" fmla="*/ 2147483647 w 42"/>
                  <a:gd name="T41" fmla="*/ 2147483647 h 5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2"/>
                  <a:gd name="T64" fmla="*/ 0 h 56"/>
                  <a:gd name="T65" fmla="*/ 42 w 42"/>
                  <a:gd name="T66" fmla="*/ 56 h 5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2" h="56">
                    <a:moveTo>
                      <a:pt x="24" y="56"/>
                    </a:moveTo>
                    <a:lnTo>
                      <a:pt x="18" y="50"/>
                    </a:lnTo>
                    <a:lnTo>
                      <a:pt x="12" y="46"/>
                    </a:lnTo>
                    <a:lnTo>
                      <a:pt x="6" y="38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28" y="2"/>
                    </a:lnTo>
                    <a:lnTo>
                      <a:pt x="32" y="4"/>
                    </a:lnTo>
                    <a:lnTo>
                      <a:pt x="34" y="8"/>
                    </a:lnTo>
                    <a:lnTo>
                      <a:pt x="36" y="14"/>
                    </a:lnTo>
                    <a:lnTo>
                      <a:pt x="38" y="22"/>
                    </a:lnTo>
                    <a:lnTo>
                      <a:pt x="42" y="32"/>
                    </a:lnTo>
                    <a:lnTo>
                      <a:pt x="40" y="36"/>
                    </a:lnTo>
                    <a:lnTo>
                      <a:pt x="38" y="42"/>
                    </a:lnTo>
                    <a:lnTo>
                      <a:pt x="34" y="48"/>
                    </a:lnTo>
                    <a:lnTo>
                      <a:pt x="28" y="52"/>
                    </a:lnTo>
                    <a:lnTo>
                      <a:pt x="2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5" name="Freeform 139"/>
              <p:cNvSpPr/>
              <p:nvPr/>
            </p:nvSpPr>
            <p:spPr bwMode="auto">
              <a:xfrm>
                <a:off x="4364536" y="4328702"/>
                <a:ext cx="93402" cy="111506"/>
              </a:xfrm>
              <a:custGeom>
                <a:avLst/>
                <a:gdLst>
                  <a:gd name="T0" fmla="*/ 2147483647 w 64"/>
                  <a:gd name="T1" fmla="*/ 2147483647 h 72"/>
                  <a:gd name="T2" fmla="*/ 2147483647 w 64"/>
                  <a:gd name="T3" fmla="*/ 2147483647 h 72"/>
                  <a:gd name="T4" fmla="*/ 2147483647 w 64"/>
                  <a:gd name="T5" fmla="*/ 2147483647 h 72"/>
                  <a:gd name="T6" fmla="*/ 2147483647 w 64"/>
                  <a:gd name="T7" fmla="*/ 2147483647 h 72"/>
                  <a:gd name="T8" fmla="*/ 2147483647 w 64"/>
                  <a:gd name="T9" fmla="*/ 2147483647 h 72"/>
                  <a:gd name="T10" fmla="*/ 0 w 64"/>
                  <a:gd name="T11" fmla="*/ 2147483647 h 72"/>
                  <a:gd name="T12" fmla="*/ 2147483647 w 64"/>
                  <a:gd name="T13" fmla="*/ 2147483647 h 72"/>
                  <a:gd name="T14" fmla="*/ 2147483647 w 64"/>
                  <a:gd name="T15" fmla="*/ 2147483647 h 72"/>
                  <a:gd name="T16" fmla="*/ 2147483647 w 64"/>
                  <a:gd name="T17" fmla="*/ 2147483647 h 72"/>
                  <a:gd name="T18" fmla="*/ 2147483647 w 64"/>
                  <a:gd name="T19" fmla="*/ 2147483647 h 72"/>
                  <a:gd name="T20" fmla="*/ 2147483647 w 64"/>
                  <a:gd name="T21" fmla="*/ 2147483647 h 72"/>
                  <a:gd name="T22" fmla="*/ 2147483647 w 64"/>
                  <a:gd name="T23" fmla="*/ 2147483647 h 72"/>
                  <a:gd name="T24" fmla="*/ 2147483647 w 64"/>
                  <a:gd name="T25" fmla="*/ 2147483647 h 72"/>
                  <a:gd name="T26" fmla="*/ 2147483647 w 64"/>
                  <a:gd name="T27" fmla="*/ 0 h 72"/>
                  <a:gd name="T28" fmla="*/ 2147483647 w 64"/>
                  <a:gd name="T29" fmla="*/ 2147483647 h 72"/>
                  <a:gd name="T30" fmla="*/ 2147483647 w 64"/>
                  <a:gd name="T31" fmla="*/ 2147483647 h 72"/>
                  <a:gd name="T32" fmla="*/ 2147483647 w 64"/>
                  <a:gd name="T33" fmla="*/ 2147483647 h 72"/>
                  <a:gd name="T34" fmla="*/ 2147483647 w 64"/>
                  <a:gd name="T35" fmla="*/ 2147483647 h 72"/>
                  <a:gd name="T36" fmla="*/ 2147483647 w 64"/>
                  <a:gd name="T37" fmla="*/ 2147483647 h 72"/>
                  <a:gd name="T38" fmla="*/ 2147483647 w 64"/>
                  <a:gd name="T39" fmla="*/ 2147483647 h 72"/>
                  <a:gd name="T40" fmla="*/ 2147483647 w 64"/>
                  <a:gd name="T41" fmla="*/ 2147483647 h 72"/>
                  <a:gd name="T42" fmla="*/ 2147483647 w 64"/>
                  <a:gd name="T43" fmla="*/ 2147483647 h 72"/>
                  <a:gd name="T44" fmla="*/ 2147483647 w 64"/>
                  <a:gd name="T45" fmla="*/ 2147483647 h 72"/>
                  <a:gd name="T46" fmla="*/ 2147483647 w 64"/>
                  <a:gd name="T47" fmla="*/ 2147483647 h 72"/>
                  <a:gd name="T48" fmla="*/ 2147483647 w 64"/>
                  <a:gd name="T49" fmla="*/ 2147483647 h 72"/>
                  <a:gd name="T50" fmla="*/ 2147483647 w 64"/>
                  <a:gd name="T51" fmla="*/ 2147483647 h 72"/>
                  <a:gd name="T52" fmla="*/ 2147483647 w 64"/>
                  <a:gd name="T53" fmla="*/ 2147483647 h 72"/>
                  <a:gd name="T54" fmla="*/ 2147483647 w 64"/>
                  <a:gd name="T55" fmla="*/ 2147483647 h 72"/>
                  <a:gd name="T56" fmla="*/ 2147483647 w 64"/>
                  <a:gd name="T57" fmla="*/ 2147483647 h 72"/>
                  <a:gd name="T58" fmla="*/ 2147483647 w 64"/>
                  <a:gd name="T59" fmla="*/ 2147483647 h 72"/>
                  <a:gd name="T60" fmla="*/ 2147483647 w 64"/>
                  <a:gd name="T61" fmla="*/ 2147483647 h 7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64"/>
                  <a:gd name="T94" fmla="*/ 0 h 72"/>
                  <a:gd name="T95" fmla="*/ 64 w 64"/>
                  <a:gd name="T96" fmla="*/ 72 h 7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64" h="72">
                    <a:moveTo>
                      <a:pt x="62" y="72"/>
                    </a:moveTo>
                    <a:lnTo>
                      <a:pt x="54" y="70"/>
                    </a:lnTo>
                    <a:lnTo>
                      <a:pt x="50" y="66"/>
                    </a:lnTo>
                    <a:lnTo>
                      <a:pt x="40" y="56"/>
                    </a:lnTo>
                    <a:lnTo>
                      <a:pt x="20" y="44"/>
                    </a:lnTo>
                    <a:lnTo>
                      <a:pt x="0" y="28"/>
                    </a:lnTo>
                    <a:lnTo>
                      <a:pt x="2" y="26"/>
                    </a:lnTo>
                    <a:lnTo>
                      <a:pt x="4" y="24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32" y="4"/>
                    </a:lnTo>
                    <a:lnTo>
                      <a:pt x="32" y="16"/>
                    </a:lnTo>
                    <a:lnTo>
                      <a:pt x="34" y="22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0" y="28"/>
                    </a:lnTo>
                    <a:lnTo>
                      <a:pt x="50" y="34"/>
                    </a:lnTo>
                    <a:lnTo>
                      <a:pt x="50" y="38"/>
                    </a:lnTo>
                    <a:lnTo>
                      <a:pt x="50" y="42"/>
                    </a:lnTo>
                    <a:lnTo>
                      <a:pt x="56" y="46"/>
                    </a:lnTo>
                    <a:lnTo>
                      <a:pt x="62" y="48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70"/>
                    </a:lnTo>
                    <a:lnTo>
                      <a:pt x="62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6" name="Freeform 140"/>
              <p:cNvSpPr/>
              <p:nvPr/>
            </p:nvSpPr>
            <p:spPr bwMode="auto">
              <a:xfrm>
                <a:off x="4499449" y="4138877"/>
                <a:ext cx="177579" cy="156638"/>
              </a:xfrm>
              <a:custGeom>
                <a:avLst/>
                <a:gdLst>
                  <a:gd name="T0" fmla="*/ 2147483647 w 122"/>
                  <a:gd name="T1" fmla="*/ 2147483647 h 98"/>
                  <a:gd name="T2" fmla="*/ 2147483647 w 122"/>
                  <a:gd name="T3" fmla="*/ 2147483647 h 98"/>
                  <a:gd name="T4" fmla="*/ 2147483647 w 122"/>
                  <a:gd name="T5" fmla="*/ 2147483647 h 98"/>
                  <a:gd name="T6" fmla="*/ 2147483647 w 122"/>
                  <a:gd name="T7" fmla="*/ 2147483647 h 98"/>
                  <a:gd name="T8" fmla="*/ 2147483647 w 122"/>
                  <a:gd name="T9" fmla="*/ 2147483647 h 98"/>
                  <a:gd name="T10" fmla="*/ 2147483647 w 122"/>
                  <a:gd name="T11" fmla="*/ 2147483647 h 98"/>
                  <a:gd name="T12" fmla="*/ 2147483647 w 122"/>
                  <a:gd name="T13" fmla="*/ 2147483647 h 98"/>
                  <a:gd name="T14" fmla="*/ 2147483647 w 122"/>
                  <a:gd name="T15" fmla="*/ 2147483647 h 98"/>
                  <a:gd name="T16" fmla="*/ 2147483647 w 122"/>
                  <a:gd name="T17" fmla="*/ 2147483647 h 98"/>
                  <a:gd name="T18" fmla="*/ 2147483647 w 122"/>
                  <a:gd name="T19" fmla="*/ 2147483647 h 98"/>
                  <a:gd name="T20" fmla="*/ 2147483647 w 122"/>
                  <a:gd name="T21" fmla="*/ 2147483647 h 98"/>
                  <a:gd name="T22" fmla="*/ 2147483647 w 122"/>
                  <a:gd name="T23" fmla="*/ 2147483647 h 98"/>
                  <a:gd name="T24" fmla="*/ 2147483647 w 122"/>
                  <a:gd name="T25" fmla="*/ 0 h 98"/>
                  <a:gd name="T26" fmla="*/ 2147483647 w 122"/>
                  <a:gd name="T27" fmla="*/ 2147483647 h 98"/>
                  <a:gd name="T28" fmla="*/ 2147483647 w 122"/>
                  <a:gd name="T29" fmla="*/ 2147483647 h 98"/>
                  <a:gd name="T30" fmla="*/ 2147483647 w 122"/>
                  <a:gd name="T31" fmla="*/ 2147483647 h 98"/>
                  <a:gd name="T32" fmla="*/ 2147483647 w 122"/>
                  <a:gd name="T33" fmla="*/ 2147483647 h 98"/>
                  <a:gd name="T34" fmla="*/ 2147483647 w 122"/>
                  <a:gd name="T35" fmla="*/ 2147483647 h 98"/>
                  <a:gd name="T36" fmla="*/ 2147483647 w 122"/>
                  <a:gd name="T37" fmla="*/ 2147483647 h 98"/>
                  <a:gd name="T38" fmla="*/ 2147483647 w 122"/>
                  <a:gd name="T39" fmla="*/ 2147483647 h 98"/>
                  <a:gd name="T40" fmla="*/ 2147483647 w 122"/>
                  <a:gd name="T41" fmla="*/ 2147483647 h 98"/>
                  <a:gd name="T42" fmla="*/ 2147483647 w 122"/>
                  <a:gd name="T43" fmla="*/ 2147483647 h 98"/>
                  <a:gd name="T44" fmla="*/ 2147483647 w 122"/>
                  <a:gd name="T45" fmla="*/ 2147483647 h 98"/>
                  <a:gd name="T46" fmla="*/ 2147483647 w 122"/>
                  <a:gd name="T47" fmla="*/ 2147483647 h 98"/>
                  <a:gd name="T48" fmla="*/ 2147483647 w 122"/>
                  <a:gd name="T49" fmla="*/ 2147483647 h 98"/>
                  <a:gd name="T50" fmla="*/ 2147483647 w 122"/>
                  <a:gd name="T51" fmla="*/ 2147483647 h 98"/>
                  <a:gd name="T52" fmla="*/ 2147483647 w 122"/>
                  <a:gd name="T53" fmla="*/ 2147483647 h 98"/>
                  <a:gd name="T54" fmla="*/ 2147483647 w 122"/>
                  <a:gd name="T55" fmla="*/ 2147483647 h 98"/>
                  <a:gd name="T56" fmla="*/ 2147483647 w 122"/>
                  <a:gd name="T57" fmla="*/ 2147483647 h 98"/>
                  <a:gd name="T58" fmla="*/ 2147483647 w 122"/>
                  <a:gd name="T59" fmla="*/ 2147483647 h 98"/>
                  <a:gd name="T60" fmla="*/ 0 w 122"/>
                  <a:gd name="T61" fmla="*/ 2147483647 h 98"/>
                  <a:gd name="T62" fmla="*/ 2147483647 w 122"/>
                  <a:gd name="T63" fmla="*/ 2147483647 h 98"/>
                  <a:gd name="T64" fmla="*/ 2147483647 w 122"/>
                  <a:gd name="T65" fmla="*/ 2147483647 h 98"/>
                  <a:gd name="T66" fmla="*/ 2147483647 w 122"/>
                  <a:gd name="T67" fmla="*/ 2147483647 h 98"/>
                  <a:gd name="T68" fmla="*/ 2147483647 w 122"/>
                  <a:gd name="T69" fmla="*/ 2147483647 h 98"/>
                  <a:gd name="T70" fmla="*/ 2147483647 w 122"/>
                  <a:gd name="T71" fmla="*/ 2147483647 h 98"/>
                  <a:gd name="T72" fmla="*/ 2147483647 w 122"/>
                  <a:gd name="T73" fmla="*/ 2147483647 h 98"/>
                  <a:gd name="T74" fmla="*/ 2147483647 w 122"/>
                  <a:gd name="T75" fmla="*/ 2147483647 h 98"/>
                  <a:gd name="T76" fmla="*/ 2147483647 w 122"/>
                  <a:gd name="T77" fmla="*/ 2147483647 h 98"/>
                  <a:gd name="T78" fmla="*/ 2147483647 w 122"/>
                  <a:gd name="T79" fmla="*/ 2147483647 h 98"/>
                  <a:gd name="T80" fmla="*/ 2147483647 w 122"/>
                  <a:gd name="T81" fmla="*/ 2147483647 h 98"/>
                  <a:gd name="T82" fmla="*/ 2147483647 w 122"/>
                  <a:gd name="T83" fmla="*/ 2147483647 h 98"/>
                  <a:gd name="T84" fmla="*/ 2147483647 w 122"/>
                  <a:gd name="T85" fmla="*/ 2147483647 h 98"/>
                  <a:gd name="T86" fmla="*/ 2147483647 w 122"/>
                  <a:gd name="T87" fmla="*/ 2147483647 h 98"/>
                  <a:gd name="T88" fmla="*/ 2147483647 w 122"/>
                  <a:gd name="T89" fmla="*/ 2147483647 h 98"/>
                  <a:gd name="T90" fmla="*/ 2147483647 w 122"/>
                  <a:gd name="T91" fmla="*/ 2147483647 h 98"/>
                  <a:gd name="T92" fmla="*/ 2147483647 w 122"/>
                  <a:gd name="T93" fmla="*/ 2147483647 h 98"/>
                  <a:gd name="T94" fmla="*/ 2147483647 w 122"/>
                  <a:gd name="T95" fmla="*/ 2147483647 h 98"/>
                  <a:gd name="T96" fmla="*/ 2147483647 w 122"/>
                  <a:gd name="T97" fmla="*/ 2147483647 h 98"/>
                  <a:gd name="T98" fmla="*/ 2147483647 w 122"/>
                  <a:gd name="T99" fmla="*/ 2147483647 h 98"/>
                  <a:gd name="T100" fmla="*/ 2147483647 w 122"/>
                  <a:gd name="T101" fmla="*/ 2147483647 h 98"/>
                  <a:gd name="T102" fmla="*/ 2147483647 w 122"/>
                  <a:gd name="T103" fmla="*/ 2147483647 h 98"/>
                  <a:gd name="T104" fmla="*/ 2147483647 w 122"/>
                  <a:gd name="T105" fmla="*/ 2147483647 h 98"/>
                  <a:gd name="T106" fmla="*/ 2147483647 w 122"/>
                  <a:gd name="T107" fmla="*/ 2147483647 h 98"/>
                  <a:gd name="T108" fmla="*/ 2147483647 w 122"/>
                  <a:gd name="T109" fmla="*/ 2147483647 h 98"/>
                  <a:gd name="T110" fmla="*/ 2147483647 w 122"/>
                  <a:gd name="T111" fmla="*/ 2147483647 h 98"/>
                  <a:gd name="T112" fmla="*/ 2147483647 w 122"/>
                  <a:gd name="T113" fmla="*/ 2147483647 h 9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2"/>
                  <a:gd name="T172" fmla="*/ 0 h 98"/>
                  <a:gd name="T173" fmla="*/ 122 w 122"/>
                  <a:gd name="T174" fmla="*/ 98 h 9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2" h="98">
                    <a:moveTo>
                      <a:pt x="122" y="48"/>
                    </a:moveTo>
                    <a:lnTo>
                      <a:pt x="120" y="44"/>
                    </a:lnTo>
                    <a:lnTo>
                      <a:pt x="114" y="42"/>
                    </a:lnTo>
                    <a:lnTo>
                      <a:pt x="108" y="42"/>
                    </a:lnTo>
                    <a:lnTo>
                      <a:pt x="104" y="38"/>
                    </a:lnTo>
                    <a:lnTo>
                      <a:pt x="104" y="34"/>
                    </a:lnTo>
                    <a:lnTo>
                      <a:pt x="104" y="30"/>
                    </a:lnTo>
                    <a:lnTo>
                      <a:pt x="104" y="26"/>
                    </a:lnTo>
                    <a:lnTo>
                      <a:pt x="102" y="22"/>
                    </a:lnTo>
                    <a:lnTo>
                      <a:pt x="98" y="18"/>
                    </a:lnTo>
                    <a:lnTo>
                      <a:pt x="94" y="16"/>
                    </a:lnTo>
                    <a:lnTo>
                      <a:pt x="90" y="10"/>
                    </a:lnTo>
                    <a:lnTo>
                      <a:pt x="90" y="0"/>
                    </a:lnTo>
                    <a:lnTo>
                      <a:pt x="68" y="6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40" y="18"/>
                    </a:lnTo>
                    <a:lnTo>
                      <a:pt x="38" y="24"/>
                    </a:lnTo>
                    <a:lnTo>
                      <a:pt x="34" y="30"/>
                    </a:lnTo>
                    <a:lnTo>
                      <a:pt x="32" y="30"/>
                    </a:lnTo>
                    <a:lnTo>
                      <a:pt x="28" y="30"/>
                    </a:lnTo>
                    <a:lnTo>
                      <a:pt x="20" y="30"/>
                    </a:lnTo>
                    <a:lnTo>
                      <a:pt x="20" y="40"/>
                    </a:lnTo>
                    <a:lnTo>
                      <a:pt x="20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4" y="62"/>
                    </a:lnTo>
                    <a:lnTo>
                      <a:pt x="4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4" y="84"/>
                    </a:lnTo>
                    <a:lnTo>
                      <a:pt x="8" y="90"/>
                    </a:lnTo>
                    <a:lnTo>
                      <a:pt x="12" y="94"/>
                    </a:lnTo>
                    <a:lnTo>
                      <a:pt x="18" y="96"/>
                    </a:lnTo>
                    <a:lnTo>
                      <a:pt x="22" y="96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2" y="92"/>
                    </a:lnTo>
                    <a:lnTo>
                      <a:pt x="36" y="92"/>
                    </a:lnTo>
                    <a:lnTo>
                      <a:pt x="38" y="94"/>
                    </a:lnTo>
                    <a:lnTo>
                      <a:pt x="40" y="98"/>
                    </a:lnTo>
                    <a:lnTo>
                      <a:pt x="42" y="98"/>
                    </a:lnTo>
                    <a:lnTo>
                      <a:pt x="42" y="86"/>
                    </a:lnTo>
                    <a:lnTo>
                      <a:pt x="42" y="72"/>
                    </a:lnTo>
                    <a:lnTo>
                      <a:pt x="50" y="72"/>
                    </a:lnTo>
                    <a:lnTo>
                      <a:pt x="58" y="72"/>
                    </a:lnTo>
                    <a:lnTo>
                      <a:pt x="76" y="72"/>
                    </a:lnTo>
                    <a:lnTo>
                      <a:pt x="106" y="72"/>
                    </a:lnTo>
                    <a:lnTo>
                      <a:pt x="106" y="68"/>
                    </a:lnTo>
                    <a:lnTo>
                      <a:pt x="108" y="66"/>
                    </a:lnTo>
                    <a:lnTo>
                      <a:pt x="114" y="64"/>
                    </a:lnTo>
                    <a:lnTo>
                      <a:pt x="122" y="60"/>
                    </a:lnTo>
                    <a:lnTo>
                      <a:pt x="122" y="58"/>
                    </a:lnTo>
                    <a:lnTo>
                      <a:pt x="122" y="56"/>
                    </a:lnTo>
                    <a:lnTo>
                      <a:pt x="122" y="50"/>
                    </a:lnTo>
                    <a:lnTo>
                      <a:pt x="1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7" name="Freeform 141"/>
              <p:cNvSpPr/>
              <p:nvPr/>
            </p:nvSpPr>
            <p:spPr bwMode="auto">
              <a:xfrm>
                <a:off x="4439488" y="4266311"/>
                <a:ext cx="129148" cy="173895"/>
              </a:xfrm>
              <a:custGeom>
                <a:avLst/>
                <a:gdLst>
                  <a:gd name="T0" fmla="*/ 2147483647 w 90"/>
                  <a:gd name="T1" fmla="*/ 2147483647 h 110"/>
                  <a:gd name="T2" fmla="*/ 2147483647 w 90"/>
                  <a:gd name="T3" fmla="*/ 2147483647 h 110"/>
                  <a:gd name="T4" fmla="*/ 0 w 90"/>
                  <a:gd name="T5" fmla="*/ 2147483647 h 110"/>
                  <a:gd name="T6" fmla="*/ 2147483647 w 90"/>
                  <a:gd name="T7" fmla="*/ 2147483647 h 110"/>
                  <a:gd name="T8" fmla="*/ 2147483647 w 90"/>
                  <a:gd name="T9" fmla="*/ 2147483647 h 110"/>
                  <a:gd name="T10" fmla="*/ 2147483647 w 90"/>
                  <a:gd name="T11" fmla="*/ 2147483647 h 110"/>
                  <a:gd name="T12" fmla="*/ 2147483647 w 90"/>
                  <a:gd name="T13" fmla="*/ 2147483647 h 110"/>
                  <a:gd name="T14" fmla="*/ 2147483647 w 90"/>
                  <a:gd name="T15" fmla="*/ 2147483647 h 110"/>
                  <a:gd name="T16" fmla="*/ 2147483647 w 90"/>
                  <a:gd name="T17" fmla="*/ 2147483647 h 110"/>
                  <a:gd name="T18" fmla="*/ 2147483647 w 90"/>
                  <a:gd name="T19" fmla="*/ 0 h 110"/>
                  <a:gd name="T20" fmla="*/ 2147483647 w 90"/>
                  <a:gd name="T21" fmla="*/ 2147483647 h 110"/>
                  <a:gd name="T22" fmla="*/ 2147483647 w 90"/>
                  <a:gd name="T23" fmla="*/ 2147483647 h 110"/>
                  <a:gd name="T24" fmla="*/ 2147483647 w 90"/>
                  <a:gd name="T25" fmla="*/ 2147483647 h 110"/>
                  <a:gd name="T26" fmla="*/ 2147483647 w 90"/>
                  <a:gd name="T27" fmla="*/ 2147483647 h 110"/>
                  <a:gd name="T28" fmla="*/ 2147483647 w 90"/>
                  <a:gd name="T29" fmla="*/ 2147483647 h 110"/>
                  <a:gd name="T30" fmla="*/ 2147483647 w 90"/>
                  <a:gd name="T31" fmla="*/ 2147483647 h 110"/>
                  <a:gd name="T32" fmla="*/ 2147483647 w 90"/>
                  <a:gd name="T33" fmla="*/ 2147483647 h 110"/>
                  <a:gd name="T34" fmla="*/ 2147483647 w 90"/>
                  <a:gd name="T35" fmla="*/ 2147483647 h 110"/>
                  <a:gd name="T36" fmla="*/ 2147483647 w 90"/>
                  <a:gd name="T37" fmla="*/ 2147483647 h 110"/>
                  <a:gd name="T38" fmla="*/ 2147483647 w 90"/>
                  <a:gd name="T39" fmla="*/ 2147483647 h 110"/>
                  <a:gd name="T40" fmla="*/ 2147483647 w 90"/>
                  <a:gd name="T41" fmla="*/ 2147483647 h 110"/>
                  <a:gd name="T42" fmla="*/ 2147483647 w 90"/>
                  <a:gd name="T43" fmla="*/ 2147483647 h 110"/>
                  <a:gd name="T44" fmla="*/ 2147483647 w 90"/>
                  <a:gd name="T45" fmla="*/ 2147483647 h 110"/>
                  <a:gd name="T46" fmla="*/ 2147483647 w 90"/>
                  <a:gd name="T47" fmla="*/ 2147483647 h 110"/>
                  <a:gd name="T48" fmla="*/ 2147483647 w 90"/>
                  <a:gd name="T49" fmla="*/ 2147483647 h 110"/>
                  <a:gd name="T50" fmla="*/ 2147483647 w 90"/>
                  <a:gd name="T51" fmla="*/ 2147483647 h 110"/>
                  <a:gd name="T52" fmla="*/ 2147483647 w 90"/>
                  <a:gd name="T53" fmla="*/ 2147483647 h 110"/>
                  <a:gd name="T54" fmla="*/ 2147483647 w 90"/>
                  <a:gd name="T55" fmla="*/ 2147483647 h 110"/>
                  <a:gd name="T56" fmla="*/ 0 w 90"/>
                  <a:gd name="T57" fmla="*/ 2147483647 h 110"/>
                  <a:gd name="T58" fmla="*/ 0 w 90"/>
                  <a:gd name="T59" fmla="*/ 2147483647 h 110"/>
                  <a:gd name="T60" fmla="*/ 0 w 90"/>
                  <a:gd name="T61" fmla="*/ 2147483647 h 110"/>
                  <a:gd name="T62" fmla="*/ 2147483647 w 90"/>
                  <a:gd name="T63" fmla="*/ 2147483647 h 1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0"/>
                  <a:gd name="T97" fmla="*/ 0 h 110"/>
                  <a:gd name="T98" fmla="*/ 90 w 90"/>
                  <a:gd name="T99" fmla="*/ 110 h 11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0" h="110">
                    <a:moveTo>
                      <a:pt x="2" y="56"/>
                    </a:moveTo>
                    <a:lnTo>
                      <a:pt x="4" y="48"/>
                    </a:lnTo>
                    <a:lnTo>
                      <a:pt x="4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42" y="0"/>
                    </a:lnTo>
                    <a:lnTo>
                      <a:pt x="46" y="4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60" y="16"/>
                    </a:lnTo>
                    <a:lnTo>
                      <a:pt x="64" y="16"/>
                    </a:lnTo>
                    <a:lnTo>
                      <a:pt x="66" y="14"/>
                    </a:lnTo>
                    <a:lnTo>
                      <a:pt x="70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80" y="14"/>
                    </a:lnTo>
                    <a:lnTo>
                      <a:pt x="82" y="18"/>
                    </a:lnTo>
                    <a:lnTo>
                      <a:pt x="84" y="18"/>
                    </a:lnTo>
                    <a:lnTo>
                      <a:pt x="88" y="28"/>
                    </a:lnTo>
                    <a:lnTo>
                      <a:pt x="90" y="32"/>
                    </a:lnTo>
                    <a:lnTo>
                      <a:pt x="90" y="36"/>
                    </a:lnTo>
                    <a:lnTo>
                      <a:pt x="88" y="46"/>
                    </a:lnTo>
                    <a:lnTo>
                      <a:pt x="84" y="54"/>
                    </a:lnTo>
                    <a:lnTo>
                      <a:pt x="82" y="60"/>
                    </a:lnTo>
                    <a:lnTo>
                      <a:pt x="80" y="70"/>
                    </a:lnTo>
                    <a:lnTo>
                      <a:pt x="82" y="86"/>
                    </a:lnTo>
                    <a:lnTo>
                      <a:pt x="84" y="92"/>
                    </a:lnTo>
                    <a:lnTo>
                      <a:pt x="88" y="98"/>
                    </a:lnTo>
                    <a:lnTo>
                      <a:pt x="88" y="104"/>
                    </a:lnTo>
                    <a:lnTo>
                      <a:pt x="78" y="98"/>
                    </a:lnTo>
                    <a:lnTo>
                      <a:pt x="70" y="96"/>
                    </a:lnTo>
                    <a:lnTo>
                      <a:pt x="62" y="96"/>
                    </a:lnTo>
                    <a:lnTo>
                      <a:pt x="54" y="96"/>
                    </a:lnTo>
                    <a:lnTo>
                      <a:pt x="48" y="98"/>
                    </a:lnTo>
                    <a:lnTo>
                      <a:pt x="36" y="102"/>
                    </a:lnTo>
                    <a:lnTo>
                      <a:pt x="26" y="108"/>
                    </a:lnTo>
                    <a:lnTo>
                      <a:pt x="20" y="110"/>
                    </a:lnTo>
                    <a:lnTo>
                      <a:pt x="12" y="110"/>
                    </a:lnTo>
                    <a:lnTo>
                      <a:pt x="14" y="92"/>
                    </a:lnTo>
                    <a:lnTo>
                      <a:pt x="14" y="90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2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8" name="Freeform 142"/>
              <p:cNvSpPr/>
              <p:nvPr/>
            </p:nvSpPr>
            <p:spPr bwMode="auto">
              <a:xfrm>
                <a:off x="4554799" y="4254364"/>
                <a:ext cx="102627" cy="176550"/>
              </a:xfrm>
              <a:custGeom>
                <a:avLst/>
                <a:gdLst>
                  <a:gd name="T0" fmla="*/ 2147483647 w 70"/>
                  <a:gd name="T1" fmla="*/ 2147483647 h 112"/>
                  <a:gd name="T2" fmla="*/ 2147483647 w 70"/>
                  <a:gd name="T3" fmla="*/ 2147483647 h 112"/>
                  <a:gd name="T4" fmla="*/ 2147483647 w 70"/>
                  <a:gd name="T5" fmla="*/ 2147483647 h 112"/>
                  <a:gd name="T6" fmla="*/ 2147483647 w 70"/>
                  <a:gd name="T7" fmla="*/ 2147483647 h 112"/>
                  <a:gd name="T8" fmla="*/ 2147483647 w 70"/>
                  <a:gd name="T9" fmla="*/ 2147483647 h 112"/>
                  <a:gd name="T10" fmla="*/ 2147483647 w 70"/>
                  <a:gd name="T11" fmla="*/ 2147483647 h 112"/>
                  <a:gd name="T12" fmla="*/ 2147483647 w 70"/>
                  <a:gd name="T13" fmla="*/ 2147483647 h 112"/>
                  <a:gd name="T14" fmla="*/ 2147483647 w 70"/>
                  <a:gd name="T15" fmla="*/ 2147483647 h 112"/>
                  <a:gd name="T16" fmla="*/ 0 w 70"/>
                  <a:gd name="T17" fmla="*/ 2147483647 h 112"/>
                  <a:gd name="T18" fmla="*/ 2147483647 w 70"/>
                  <a:gd name="T19" fmla="*/ 2147483647 h 112"/>
                  <a:gd name="T20" fmla="*/ 2147483647 w 70"/>
                  <a:gd name="T21" fmla="*/ 2147483647 h 112"/>
                  <a:gd name="T22" fmla="*/ 2147483647 w 70"/>
                  <a:gd name="T23" fmla="*/ 2147483647 h 112"/>
                  <a:gd name="T24" fmla="*/ 2147483647 w 70"/>
                  <a:gd name="T25" fmla="*/ 2147483647 h 112"/>
                  <a:gd name="T26" fmla="*/ 2147483647 w 70"/>
                  <a:gd name="T27" fmla="*/ 2147483647 h 112"/>
                  <a:gd name="T28" fmla="*/ 2147483647 w 70"/>
                  <a:gd name="T29" fmla="*/ 2147483647 h 112"/>
                  <a:gd name="T30" fmla="*/ 2147483647 w 70"/>
                  <a:gd name="T31" fmla="*/ 2147483647 h 112"/>
                  <a:gd name="T32" fmla="*/ 2147483647 w 70"/>
                  <a:gd name="T33" fmla="*/ 2147483647 h 112"/>
                  <a:gd name="T34" fmla="*/ 2147483647 w 70"/>
                  <a:gd name="T35" fmla="*/ 0 h 112"/>
                  <a:gd name="T36" fmla="*/ 2147483647 w 70"/>
                  <a:gd name="T37" fmla="*/ 0 h 112"/>
                  <a:gd name="T38" fmla="*/ 2147483647 w 70"/>
                  <a:gd name="T39" fmla="*/ 0 h 112"/>
                  <a:gd name="T40" fmla="*/ 2147483647 w 70"/>
                  <a:gd name="T41" fmla="*/ 0 h 112"/>
                  <a:gd name="T42" fmla="*/ 2147483647 w 70"/>
                  <a:gd name="T43" fmla="*/ 0 h 112"/>
                  <a:gd name="T44" fmla="*/ 2147483647 w 70"/>
                  <a:gd name="T45" fmla="*/ 2147483647 h 112"/>
                  <a:gd name="T46" fmla="*/ 2147483647 w 70"/>
                  <a:gd name="T47" fmla="*/ 2147483647 h 112"/>
                  <a:gd name="T48" fmla="*/ 2147483647 w 70"/>
                  <a:gd name="T49" fmla="*/ 2147483647 h 112"/>
                  <a:gd name="T50" fmla="*/ 2147483647 w 70"/>
                  <a:gd name="T51" fmla="*/ 2147483647 h 112"/>
                  <a:gd name="T52" fmla="*/ 2147483647 w 70"/>
                  <a:gd name="T53" fmla="*/ 2147483647 h 112"/>
                  <a:gd name="T54" fmla="*/ 2147483647 w 70"/>
                  <a:gd name="T55" fmla="*/ 2147483647 h 112"/>
                  <a:gd name="T56" fmla="*/ 2147483647 w 70"/>
                  <a:gd name="T57" fmla="*/ 2147483647 h 112"/>
                  <a:gd name="T58" fmla="*/ 2147483647 w 70"/>
                  <a:gd name="T59" fmla="*/ 2147483647 h 112"/>
                  <a:gd name="T60" fmla="*/ 2147483647 w 70"/>
                  <a:gd name="T61" fmla="*/ 2147483647 h 112"/>
                  <a:gd name="T62" fmla="*/ 2147483647 w 70"/>
                  <a:gd name="T63" fmla="*/ 2147483647 h 112"/>
                  <a:gd name="T64" fmla="*/ 2147483647 w 70"/>
                  <a:gd name="T65" fmla="*/ 2147483647 h 112"/>
                  <a:gd name="T66" fmla="*/ 2147483647 w 70"/>
                  <a:gd name="T67" fmla="*/ 2147483647 h 112"/>
                  <a:gd name="T68" fmla="*/ 2147483647 w 70"/>
                  <a:gd name="T69" fmla="*/ 2147483647 h 112"/>
                  <a:gd name="T70" fmla="*/ 2147483647 w 70"/>
                  <a:gd name="T71" fmla="*/ 2147483647 h 112"/>
                  <a:gd name="T72" fmla="*/ 2147483647 w 70"/>
                  <a:gd name="T73" fmla="*/ 2147483647 h 112"/>
                  <a:gd name="T74" fmla="*/ 2147483647 w 70"/>
                  <a:gd name="T75" fmla="*/ 2147483647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12"/>
                  <a:gd name="T116" fmla="*/ 70 w 70"/>
                  <a:gd name="T117" fmla="*/ 112 h 11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12">
                    <a:moveTo>
                      <a:pt x="68" y="92"/>
                    </a:moveTo>
                    <a:lnTo>
                      <a:pt x="60" y="94"/>
                    </a:lnTo>
                    <a:lnTo>
                      <a:pt x="50" y="98"/>
                    </a:lnTo>
                    <a:lnTo>
                      <a:pt x="34" y="108"/>
                    </a:lnTo>
                    <a:lnTo>
                      <a:pt x="28" y="110"/>
                    </a:lnTo>
                    <a:lnTo>
                      <a:pt x="16" y="112"/>
                    </a:lnTo>
                    <a:lnTo>
                      <a:pt x="8" y="112"/>
                    </a:lnTo>
                    <a:lnTo>
                      <a:pt x="2" y="94"/>
                    </a:lnTo>
                    <a:lnTo>
                      <a:pt x="0" y="78"/>
                    </a:lnTo>
                    <a:lnTo>
                      <a:pt x="2" y="68"/>
                    </a:lnTo>
                    <a:lnTo>
                      <a:pt x="4" y="62"/>
                    </a:lnTo>
                    <a:lnTo>
                      <a:pt x="8" y="54"/>
                    </a:lnTo>
                    <a:lnTo>
                      <a:pt x="10" y="44"/>
                    </a:lnTo>
                    <a:lnTo>
                      <a:pt x="10" y="40"/>
                    </a:lnTo>
                    <a:lnTo>
                      <a:pt x="8" y="36"/>
                    </a:lnTo>
                    <a:lnTo>
                      <a:pt x="4" y="26"/>
                    </a:lnTo>
                    <a:lnTo>
                      <a:pt x="4" y="1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8" y="0"/>
                    </a:lnTo>
                    <a:lnTo>
                      <a:pt x="50" y="0"/>
                    </a:lnTo>
                    <a:lnTo>
                      <a:pt x="52" y="6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56" y="20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6" y="30"/>
                    </a:lnTo>
                    <a:lnTo>
                      <a:pt x="58" y="36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50"/>
                    </a:lnTo>
                    <a:lnTo>
                      <a:pt x="60" y="74"/>
                    </a:lnTo>
                    <a:lnTo>
                      <a:pt x="56" y="76"/>
                    </a:lnTo>
                    <a:lnTo>
                      <a:pt x="62" y="84"/>
                    </a:lnTo>
                    <a:lnTo>
                      <a:pt x="70" y="92"/>
                    </a:lnTo>
                    <a:lnTo>
                      <a:pt x="68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9" name="Freeform 143"/>
              <p:cNvSpPr/>
              <p:nvPr/>
            </p:nvSpPr>
            <p:spPr bwMode="auto">
              <a:xfrm>
                <a:off x="4628598" y="4254364"/>
                <a:ext cx="42665" cy="146019"/>
              </a:xfrm>
              <a:custGeom>
                <a:avLst/>
                <a:gdLst>
                  <a:gd name="T0" fmla="*/ 2147483647 w 30"/>
                  <a:gd name="T1" fmla="*/ 2147483647 h 92"/>
                  <a:gd name="T2" fmla="*/ 2147483647 w 30"/>
                  <a:gd name="T3" fmla="*/ 2147483647 h 92"/>
                  <a:gd name="T4" fmla="*/ 2147483647 w 30"/>
                  <a:gd name="T5" fmla="*/ 2147483647 h 92"/>
                  <a:gd name="T6" fmla="*/ 2147483647 w 30"/>
                  <a:gd name="T7" fmla="*/ 2147483647 h 92"/>
                  <a:gd name="T8" fmla="*/ 2147483647 w 30"/>
                  <a:gd name="T9" fmla="*/ 2147483647 h 92"/>
                  <a:gd name="T10" fmla="*/ 2147483647 w 30"/>
                  <a:gd name="T11" fmla="*/ 2147483647 h 92"/>
                  <a:gd name="T12" fmla="*/ 2147483647 w 30"/>
                  <a:gd name="T13" fmla="*/ 2147483647 h 92"/>
                  <a:gd name="T14" fmla="*/ 2147483647 w 30"/>
                  <a:gd name="T15" fmla="*/ 2147483647 h 92"/>
                  <a:gd name="T16" fmla="*/ 2147483647 w 30"/>
                  <a:gd name="T17" fmla="*/ 2147483647 h 92"/>
                  <a:gd name="T18" fmla="*/ 2147483647 w 30"/>
                  <a:gd name="T19" fmla="*/ 2147483647 h 92"/>
                  <a:gd name="T20" fmla="*/ 2147483647 w 30"/>
                  <a:gd name="T21" fmla="*/ 2147483647 h 92"/>
                  <a:gd name="T22" fmla="*/ 2147483647 w 30"/>
                  <a:gd name="T23" fmla="*/ 2147483647 h 92"/>
                  <a:gd name="T24" fmla="*/ 2147483647 w 30"/>
                  <a:gd name="T25" fmla="*/ 2147483647 h 92"/>
                  <a:gd name="T26" fmla="*/ 2147483647 w 30"/>
                  <a:gd name="T27" fmla="*/ 2147483647 h 92"/>
                  <a:gd name="T28" fmla="*/ 2147483647 w 30"/>
                  <a:gd name="T29" fmla="*/ 2147483647 h 92"/>
                  <a:gd name="T30" fmla="*/ 0 w 30"/>
                  <a:gd name="T31" fmla="*/ 0 h 92"/>
                  <a:gd name="T32" fmla="*/ 2147483647 w 30"/>
                  <a:gd name="T33" fmla="*/ 0 h 92"/>
                  <a:gd name="T34" fmla="*/ 2147483647 w 30"/>
                  <a:gd name="T35" fmla="*/ 2147483647 h 92"/>
                  <a:gd name="T36" fmla="*/ 2147483647 w 30"/>
                  <a:gd name="T37" fmla="*/ 2147483647 h 92"/>
                  <a:gd name="T38" fmla="*/ 2147483647 w 30"/>
                  <a:gd name="T39" fmla="*/ 2147483647 h 92"/>
                  <a:gd name="T40" fmla="*/ 2147483647 w 30"/>
                  <a:gd name="T41" fmla="*/ 2147483647 h 92"/>
                  <a:gd name="T42" fmla="*/ 2147483647 w 30"/>
                  <a:gd name="T43" fmla="*/ 2147483647 h 92"/>
                  <a:gd name="T44" fmla="*/ 2147483647 w 30"/>
                  <a:gd name="T45" fmla="*/ 2147483647 h 92"/>
                  <a:gd name="T46" fmla="*/ 2147483647 w 30"/>
                  <a:gd name="T47" fmla="*/ 2147483647 h 92"/>
                  <a:gd name="T48" fmla="*/ 2147483647 w 30"/>
                  <a:gd name="T49" fmla="*/ 2147483647 h 92"/>
                  <a:gd name="T50" fmla="*/ 2147483647 w 30"/>
                  <a:gd name="T51" fmla="*/ 2147483647 h 92"/>
                  <a:gd name="T52" fmla="*/ 2147483647 w 30"/>
                  <a:gd name="T53" fmla="*/ 2147483647 h 92"/>
                  <a:gd name="T54" fmla="*/ 2147483647 w 30"/>
                  <a:gd name="T55" fmla="*/ 2147483647 h 92"/>
                  <a:gd name="T56" fmla="*/ 2147483647 w 30"/>
                  <a:gd name="T57" fmla="*/ 2147483647 h 92"/>
                  <a:gd name="T58" fmla="*/ 2147483647 w 30"/>
                  <a:gd name="T59" fmla="*/ 2147483647 h 9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0"/>
                  <a:gd name="T91" fmla="*/ 0 h 92"/>
                  <a:gd name="T92" fmla="*/ 30 w 30"/>
                  <a:gd name="T93" fmla="*/ 92 h 9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0" h="92">
                    <a:moveTo>
                      <a:pt x="20" y="92"/>
                    </a:moveTo>
                    <a:lnTo>
                      <a:pt x="12" y="84"/>
                    </a:lnTo>
                    <a:lnTo>
                      <a:pt x="6" y="76"/>
                    </a:lnTo>
                    <a:lnTo>
                      <a:pt x="10" y="74"/>
                    </a:lnTo>
                    <a:lnTo>
                      <a:pt x="10" y="50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8" y="36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0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6" y="16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40"/>
                    </a:lnTo>
                    <a:lnTo>
                      <a:pt x="26" y="52"/>
                    </a:lnTo>
                    <a:lnTo>
                      <a:pt x="26" y="6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30" y="88"/>
                    </a:lnTo>
                    <a:lnTo>
                      <a:pt x="2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0" name="Freeform 144"/>
              <p:cNvSpPr/>
              <p:nvPr/>
            </p:nvSpPr>
            <p:spPr bwMode="auto">
              <a:xfrm>
                <a:off x="4649354" y="4218523"/>
                <a:ext cx="68033" cy="175222"/>
              </a:xfrm>
              <a:custGeom>
                <a:avLst/>
                <a:gdLst>
                  <a:gd name="T0" fmla="*/ 2147483647 w 46"/>
                  <a:gd name="T1" fmla="*/ 2147483647 h 110"/>
                  <a:gd name="T2" fmla="*/ 2147483647 w 46"/>
                  <a:gd name="T3" fmla="*/ 2147483647 h 110"/>
                  <a:gd name="T4" fmla="*/ 2147483647 w 46"/>
                  <a:gd name="T5" fmla="*/ 2147483647 h 110"/>
                  <a:gd name="T6" fmla="*/ 2147483647 w 46"/>
                  <a:gd name="T7" fmla="*/ 2147483647 h 110"/>
                  <a:gd name="T8" fmla="*/ 2147483647 w 46"/>
                  <a:gd name="T9" fmla="*/ 2147483647 h 110"/>
                  <a:gd name="T10" fmla="*/ 2147483647 w 46"/>
                  <a:gd name="T11" fmla="*/ 2147483647 h 110"/>
                  <a:gd name="T12" fmla="*/ 2147483647 w 46"/>
                  <a:gd name="T13" fmla="*/ 2147483647 h 110"/>
                  <a:gd name="T14" fmla="*/ 2147483647 w 46"/>
                  <a:gd name="T15" fmla="*/ 2147483647 h 110"/>
                  <a:gd name="T16" fmla="*/ 2147483647 w 46"/>
                  <a:gd name="T17" fmla="*/ 2147483647 h 110"/>
                  <a:gd name="T18" fmla="*/ 2147483647 w 46"/>
                  <a:gd name="T19" fmla="*/ 0 h 110"/>
                  <a:gd name="T20" fmla="*/ 2147483647 w 46"/>
                  <a:gd name="T21" fmla="*/ 2147483647 h 110"/>
                  <a:gd name="T22" fmla="*/ 2147483647 w 46"/>
                  <a:gd name="T23" fmla="*/ 0 h 110"/>
                  <a:gd name="T24" fmla="*/ 2147483647 w 46"/>
                  <a:gd name="T25" fmla="*/ 2147483647 h 110"/>
                  <a:gd name="T26" fmla="*/ 2147483647 w 46"/>
                  <a:gd name="T27" fmla="*/ 2147483647 h 110"/>
                  <a:gd name="T28" fmla="*/ 2147483647 w 46"/>
                  <a:gd name="T29" fmla="*/ 2147483647 h 110"/>
                  <a:gd name="T30" fmla="*/ 2147483647 w 46"/>
                  <a:gd name="T31" fmla="*/ 2147483647 h 110"/>
                  <a:gd name="T32" fmla="*/ 2147483647 w 46"/>
                  <a:gd name="T33" fmla="*/ 2147483647 h 110"/>
                  <a:gd name="T34" fmla="*/ 2147483647 w 46"/>
                  <a:gd name="T35" fmla="*/ 2147483647 h 110"/>
                  <a:gd name="T36" fmla="*/ 2147483647 w 46"/>
                  <a:gd name="T37" fmla="*/ 2147483647 h 110"/>
                  <a:gd name="T38" fmla="*/ 0 w 46"/>
                  <a:gd name="T39" fmla="*/ 2147483647 h 110"/>
                  <a:gd name="T40" fmla="*/ 0 w 46"/>
                  <a:gd name="T41" fmla="*/ 2147483647 h 110"/>
                  <a:gd name="T42" fmla="*/ 0 w 46"/>
                  <a:gd name="T43" fmla="*/ 2147483647 h 110"/>
                  <a:gd name="T44" fmla="*/ 2147483647 w 46"/>
                  <a:gd name="T45" fmla="*/ 2147483647 h 110"/>
                  <a:gd name="T46" fmla="*/ 2147483647 w 46"/>
                  <a:gd name="T47" fmla="*/ 2147483647 h 110"/>
                  <a:gd name="T48" fmla="*/ 2147483647 w 46"/>
                  <a:gd name="T49" fmla="*/ 2147483647 h 110"/>
                  <a:gd name="T50" fmla="*/ 2147483647 w 46"/>
                  <a:gd name="T51" fmla="*/ 2147483647 h 110"/>
                  <a:gd name="T52" fmla="*/ 2147483647 w 46"/>
                  <a:gd name="T53" fmla="*/ 2147483647 h 110"/>
                  <a:gd name="T54" fmla="*/ 2147483647 w 46"/>
                  <a:gd name="T55" fmla="*/ 2147483647 h 110"/>
                  <a:gd name="T56" fmla="*/ 2147483647 w 46"/>
                  <a:gd name="T57" fmla="*/ 2147483647 h 110"/>
                  <a:gd name="T58" fmla="*/ 2147483647 w 46"/>
                  <a:gd name="T59" fmla="*/ 2147483647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6"/>
                  <a:gd name="T91" fmla="*/ 0 h 110"/>
                  <a:gd name="T92" fmla="*/ 46 w 46"/>
                  <a:gd name="T93" fmla="*/ 110 h 11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6" h="110">
                    <a:moveTo>
                      <a:pt x="16" y="110"/>
                    </a:moveTo>
                    <a:lnTo>
                      <a:pt x="30" y="104"/>
                    </a:lnTo>
                    <a:lnTo>
                      <a:pt x="30" y="60"/>
                    </a:lnTo>
                    <a:lnTo>
                      <a:pt x="40" y="46"/>
                    </a:lnTo>
                    <a:lnTo>
                      <a:pt x="44" y="36"/>
                    </a:lnTo>
                    <a:lnTo>
                      <a:pt x="46" y="30"/>
                    </a:lnTo>
                    <a:lnTo>
                      <a:pt x="44" y="18"/>
                    </a:lnTo>
                    <a:lnTo>
                      <a:pt x="40" y="1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12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10" y="62"/>
                    </a:lnTo>
                    <a:lnTo>
                      <a:pt x="12" y="74"/>
                    </a:lnTo>
                    <a:lnTo>
                      <a:pt x="12" y="86"/>
                    </a:lnTo>
                    <a:lnTo>
                      <a:pt x="14" y="106"/>
                    </a:lnTo>
                    <a:lnTo>
                      <a:pt x="16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1" name="Freeform 145"/>
              <p:cNvSpPr/>
              <p:nvPr/>
            </p:nvSpPr>
            <p:spPr bwMode="auto">
              <a:xfrm>
                <a:off x="4693172" y="4172063"/>
                <a:ext cx="275593" cy="274780"/>
              </a:xfrm>
              <a:custGeom>
                <a:avLst/>
                <a:gdLst>
                  <a:gd name="T0" fmla="*/ 2147483647 w 189"/>
                  <a:gd name="T1" fmla="*/ 2147483647 h 174"/>
                  <a:gd name="T2" fmla="*/ 2147483647 w 189"/>
                  <a:gd name="T3" fmla="*/ 2147483647 h 174"/>
                  <a:gd name="T4" fmla="*/ 2147483647 w 189"/>
                  <a:gd name="T5" fmla="*/ 2147483647 h 174"/>
                  <a:gd name="T6" fmla="*/ 2147483647 w 189"/>
                  <a:gd name="T7" fmla="*/ 2147483647 h 174"/>
                  <a:gd name="T8" fmla="*/ 2147483647 w 189"/>
                  <a:gd name="T9" fmla="*/ 2147483647 h 174"/>
                  <a:gd name="T10" fmla="*/ 0 w 189"/>
                  <a:gd name="T11" fmla="*/ 2147483647 h 174"/>
                  <a:gd name="T12" fmla="*/ 2147483647 w 189"/>
                  <a:gd name="T13" fmla="*/ 2147483647 h 174"/>
                  <a:gd name="T14" fmla="*/ 2147483647 w 189"/>
                  <a:gd name="T15" fmla="*/ 2147483647 h 174"/>
                  <a:gd name="T16" fmla="*/ 2147483647 w 189"/>
                  <a:gd name="T17" fmla="*/ 2147483647 h 174"/>
                  <a:gd name="T18" fmla="*/ 2147483647 w 189"/>
                  <a:gd name="T19" fmla="*/ 2147483647 h 174"/>
                  <a:gd name="T20" fmla="*/ 2147483647 w 189"/>
                  <a:gd name="T21" fmla="*/ 0 h 174"/>
                  <a:gd name="T22" fmla="*/ 2147483647 w 189"/>
                  <a:gd name="T23" fmla="*/ 0 h 174"/>
                  <a:gd name="T24" fmla="*/ 2147483647 w 189"/>
                  <a:gd name="T25" fmla="*/ 2147483647 h 174"/>
                  <a:gd name="T26" fmla="*/ 2147483647 w 189"/>
                  <a:gd name="T27" fmla="*/ 2147483647 h 174"/>
                  <a:gd name="T28" fmla="*/ 2147483647 w 189"/>
                  <a:gd name="T29" fmla="*/ 2147483647 h 174"/>
                  <a:gd name="T30" fmla="*/ 2147483647 w 189"/>
                  <a:gd name="T31" fmla="*/ 2147483647 h 174"/>
                  <a:gd name="T32" fmla="*/ 2147483647 w 189"/>
                  <a:gd name="T33" fmla="*/ 2147483647 h 174"/>
                  <a:gd name="T34" fmla="*/ 2147483647 w 189"/>
                  <a:gd name="T35" fmla="*/ 2147483647 h 174"/>
                  <a:gd name="T36" fmla="*/ 2147483647 w 189"/>
                  <a:gd name="T37" fmla="*/ 2147483647 h 174"/>
                  <a:gd name="T38" fmla="*/ 2147483647 w 189"/>
                  <a:gd name="T39" fmla="*/ 2147483647 h 174"/>
                  <a:gd name="T40" fmla="*/ 2147483647 w 189"/>
                  <a:gd name="T41" fmla="*/ 2147483647 h 174"/>
                  <a:gd name="T42" fmla="*/ 2147483647 w 189"/>
                  <a:gd name="T43" fmla="*/ 2147483647 h 174"/>
                  <a:gd name="T44" fmla="*/ 2147483647 w 189"/>
                  <a:gd name="T45" fmla="*/ 2147483647 h 174"/>
                  <a:gd name="T46" fmla="*/ 2147483647 w 189"/>
                  <a:gd name="T47" fmla="*/ 0 h 174"/>
                  <a:gd name="T48" fmla="*/ 2147483647 w 189"/>
                  <a:gd name="T49" fmla="*/ 2147483647 h 174"/>
                  <a:gd name="T50" fmla="*/ 2147483647 w 189"/>
                  <a:gd name="T51" fmla="*/ 2147483647 h 174"/>
                  <a:gd name="T52" fmla="*/ 2147483647 w 189"/>
                  <a:gd name="T53" fmla="*/ 2147483647 h 174"/>
                  <a:gd name="T54" fmla="*/ 2147483647 w 189"/>
                  <a:gd name="T55" fmla="*/ 2147483647 h 174"/>
                  <a:gd name="T56" fmla="*/ 2147483647 w 189"/>
                  <a:gd name="T57" fmla="*/ 2147483647 h 174"/>
                  <a:gd name="T58" fmla="*/ 2147483647 w 189"/>
                  <a:gd name="T59" fmla="*/ 2147483647 h 174"/>
                  <a:gd name="T60" fmla="*/ 2147483647 w 189"/>
                  <a:gd name="T61" fmla="*/ 2147483647 h 174"/>
                  <a:gd name="T62" fmla="*/ 2147483647 w 189"/>
                  <a:gd name="T63" fmla="*/ 2147483647 h 174"/>
                  <a:gd name="T64" fmla="*/ 2147483647 w 189"/>
                  <a:gd name="T65" fmla="*/ 2147483647 h 174"/>
                  <a:gd name="T66" fmla="*/ 2147483647 w 189"/>
                  <a:gd name="T67" fmla="*/ 2147483647 h 174"/>
                  <a:gd name="T68" fmla="*/ 2147483647 w 189"/>
                  <a:gd name="T69" fmla="*/ 2147483647 h 174"/>
                  <a:gd name="T70" fmla="*/ 2147483647 w 189"/>
                  <a:gd name="T71" fmla="*/ 2147483647 h 174"/>
                  <a:gd name="T72" fmla="*/ 2147483647 w 189"/>
                  <a:gd name="T73" fmla="*/ 2147483647 h 174"/>
                  <a:gd name="T74" fmla="*/ 2147483647 w 189"/>
                  <a:gd name="T75" fmla="*/ 2147483647 h 174"/>
                  <a:gd name="T76" fmla="*/ 2147483647 w 189"/>
                  <a:gd name="T77" fmla="*/ 2147483647 h 174"/>
                  <a:gd name="T78" fmla="*/ 2147483647 w 189"/>
                  <a:gd name="T79" fmla="*/ 2147483647 h 174"/>
                  <a:gd name="T80" fmla="*/ 2147483647 w 189"/>
                  <a:gd name="T81" fmla="*/ 2147483647 h 1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9"/>
                  <a:gd name="T124" fmla="*/ 0 h 174"/>
                  <a:gd name="T125" fmla="*/ 189 w 189"/>
                  <a:gd name="T126" fmla="*/ 174 h 1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9" h="174">
                    <a:moveTo>
                      <a:pt x="90" y="168"/>
                    </a:moveTo>
                    <a:lnTo>
                      <a:pt x="74" y="170"/>
                    </a:lnTo>
                    <a:lnTo>
                      <a:pt x="58" y="174"/>
                    </a:lnTo>
                    <a:lnTo>
                      <a:pt x="52" y="172"/>
                    </a:lnTo>
                    <a:lnTo>
                      <a:pt x="46" y="166"/>
                    </a:lnTo>
                    <a:lnTo>
                      <a:pt x="40" y="152"/>
                    </a:lnTo>
                    <a:lnTo>
                      <a:pt x="36" y="146"/>
                    </a:lnTo>
                    <a:lnTo>
                      <a:pt x="32" y="138"/>
                    </a:lnTo>
                    <a:lnTo>
                      <a:pt x="24" y="134"/>
                    </a:lnTo>
                    <a:lnTo>
                      <a:pt x="18" y="132"/>
                    </a:lnTo>
                    <a:lnTo>
                      <a:pt x="0" y="134"/>
                    </a:lnTo>
                    <a:lnTo>
                      <a:pt x="0" y="90"/>
                    </a:lnTo>
                    <a:lnTo>
                      <a:pt x="10" y="76"/>
                    </a:lnTo>
                    <a:lnTo>
                      <a:pt x="14" y="66"/>
                    </a:lnTo>
                    <a:lnTo>
                      <a:pt x="16" y="60"/>
                    </a:lnTo>
                    <a:lnTo>
                      <a:pt x="14" y="48"/>
                    </a:lnTo>
                    <a:lnTo>
                      <a:pt x="10" y="40"/>
                    </a:lnTo>
                    <a:lnTo>
                      <a:pt x="14" y="26"/>
                    </a:lnTo>
                    <a:lnTo>
                      <a:pt x="18" y="12"/>
                    </a:lnTo>
                    <a:lnTo>
                      <a:pt x="22" y="8"/>
                    </a:lnTo>
                    <a:lnTo>
                      <a:pt x="28" y="4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0" y="2"/>
                    </a:lnTo>
                    <a:lnTo>
                      <a:pt x="56" y="8"/>
                    </a:lnTo>
                    <a:lnTo>
                      <a:pt x="62" y="12"/>
                    </a:lnTo>
                    <a:lnTo>
                      <a:pt x="64" y="14"/>
                    </a:lnTo>
                    <a:lnTo>
                      <a:pt x="68" y="16"/>
                    </a:lnTo>
                    <a:lnTo>
                      <a:pt x="72" y="14"/>
                    </a:lnTo>
                    <a:lnTo>
                      <a:pt x="72" y="12"/>
                    </a:lnTo>
                    <a:lnTo>
                      <a:pt x="74" y="10"/>
                    </a:lnTo>
                    <a:lnTo>
                      <a:pt x="78" y="10"/>
                    </a:lnTo>
                    <a:lnTo>
                      <a:pt x="86" y="10"/>
                    </a:lnTo>
                    <a:lnTo>
                      <a:pt x="90" y="14"/>
                    </a:lnTo>
                    <a:lnTo>
                      <a:pt x="94" y="16"/>
                    </a:lnTo>
                    <a:lnTo>
                      <a:pt x="100" y="18"/>
                    </a:lnTo>
                    <a:lnTo>
                      <a:pt x="108" y="16"/>
                    </a:lnTo>
                    <a:lnTo>
                      <a:pt x="114" y="12"/>
                    </a:lnTo>
                    <a:lnTo>
                      <a:pt x="120" y="10"/>
                    </a:lnTo>
                    <a:lnTo>
                      <a:pt x="128" y="8"/>
                    </a:lnTo>
                    <a:lnTo>
                      <a:pt x="134" y="8"/>
                    </a:lnTo>
                    <a:lnTo>
                      <a:pt x="138" y="10"/>
                    </a:lnTo>
                    <a:lnTo>
                      <a:pt x="142" y="10"/>
                    </a:lnTo>
                    <a:lnTo>
                      <a:pt x="151" y="12"/>
                    </a:lnTo>
                    <a:lnTo>
                      <a:pt x="155" y="10"/>
                    </a:lnTo>
                    <a:lnTo>
                      <a:pt x="161" y="8"/>
                    </a:lnTo>
                    <a:lnTo>
                      <a:pt x="171" y="0"/>
                    </a:lnTo>
                    <a:lnTo>
                      <a:pt x="175" y="6"/>
                    </a:lnTo>
                    <a:lnTo>
                      <a:pt x="179" y="10"/>
                    </a:lnTo>
                    <a:lnTo>
                      <a:pt x="183" y="22"/>
                    </a:lnTo>
                    <a:lnTo>
                      <a:pt x="185" y="26"/>
                    </a:lnTo>
                    <a:lnTo>
                      <a:pt x="189" y="30"/>
                    </a:lnTo>
                    <a:lnTo>
                      <a:pt x="187" y="46"/>
                    </a:lnTo>
                    <a:lnTo>
                      <a:pt x="183" y="46"/>
                    </a:lnTo>
                    <a:lnTo>
                      <a:pt x="179" y="46"/>
                    </a:lnTo>
                    <a:lnTo>
                      <a:pt x="175" y="60"/>
                    </a:lnTo>
                    <a:lnTo>
                      <a:pt x="171" y="70"/>
                    </a:lnTo>
                    <a:lnTo>
                      <a:pt x="165" y="82"/>
                    </a:lnTo>
                    <a:lnTo>
                      <a:pt x="161" y="92"/>
                    </a:lnTo>
                    <a:lnTo>
                      <a:pt x="159" y="94"/>
                    </a:lnTo>
                    <a:lnTo>
                      <a:pt x="157" y="96"/>
                    </a:lnTo>
                    <a:lnTo>
                      <a:pt x="155" y="98"/>
                    </a:lnTo>
                    <a:lnTo>
                      <a:pt x="153" y="98"/>
                    </a:lnTo>
                    <a:lnTo>
                      <a:pt x="151" y="108"/>
                    </a:lnTo>
                    <a:lnTo>
                      <a:pt x="146" y="120"/>
                    </a:lnTo>
                    <a:lnTo>
                      <a:pt x="142" y="130"/>
                    </a:lnTo>
                    <a:lnTo>
                      <a:pt x="138" y="134"/>
                    </a:lnTo>
                    <a:lnTo>
                      <a:pt x="134" y="136"/>
                    </a:lnTo>
                    <a:lnTo>
                      <a:pt x="132" y="134"/>
                    </a:lnTo>
                    <a:lnTo>
                      <a:pt x="130" y="132"/>
                    </a:lnTo>
                    <a:lnTo>
                      <a:pt x="128" y="124"/>
                    </a:lnTo>
                    <a:lnTo>
                      <a:pt x="122" y="126"/>
                    </a:lnTo>
                    <a:lnTo>
                      <a:pt x="116" y="130"/>
                    </a:lnTo>
                    <a:lnTo>
                      <a:pt x="110" y="134"/>
                    </a:lnTo>
                    <a:lnTo>
                      <a:pt x="104" y="138"/>
                    </a:lnTo>
                    <a:lnTo>
                      <a:pt x="100" y="146"/>
                    </a:lnTo>
                    <a:lnTo>
                      <a:pt x="98" y="150"/>
                    </a:lnTo>
                    <a:lnTo>
                      <a:pt x="96" y="158"/>
                    </a:lnTo>
                    <a:lnTo>
                      <a:pt x="96" y="168"/>
                    </a:lnTo>
                    <a:lnTo>
                      <a:pt x="94" y="168"/>
                    </a:lnTo>
                    <a:lnTo>
                      <a:pt x="90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2" name="Freeform 146"/>
              <p:cNvSpPr/>
              <p:nvPr/>
            </p:nvSpPr>
            <p:spPr bwMode="auto">
              <a:xfrm>
                <a:off x="4824626" y="4186665"/>
                <a:ext cx="185651" cy="329206"/>
              </a:xfrm>
              <a:custGeom>
                <a:avLst/>
                <a:gdLst>
                  <a:gd name="T0" fmla="*/ 2147483647 w 127"/>
                  <a:gd name="T1" fmla="*/ 2147483647 h 208"/>
                  <a:gd name="T2" fmla="*/ 2147483647 w 127"/>
                  <a:gd name="T3" fmla="*/ 2147483647 h 208"/>
                  <a:gd name="T4" fmla="*/ 2147483647 w 127"/>
                  <a:gd name="T5" fmla="*/ 2147483647 h 208"/>
                  <a:gd name="T6" fmla="*/ 2147483647 w 127"/>
                  <a:gd name="T7" fmla="*/ 2147483647 h 208"/>
                  <a:gd name="T8" fmla="*/ 2147483647 w 127"/>
                  <a:gd name="T9" fmla="*/ 2147483647 h 208"/>
                  <a:gd name="T10" fmla="*/ 2147483647 w 127"/>
                  <a:gd name="T11" fmla="*/ 2147483647 h 208"/>
                  <a:gd name="T12" fmla="*/ 2147483647 w 127"/>
                  <a:gd name="T13" fmla="*/ 2147483647 h 208"/>
                  <a:gd name="T14" fmla="*/ 2147483647 w 127"/>
                  <a:gd name="T15" fmla="*/ 2147483647 h 208"/>
                  <a:gd name="T16" fmla="*/ 2147483647 w 127"/>
                  <a:gd name="T17" fmla="*/ 2147483647 h 208"/>
                  <a:gd name="T18" fmla="*/ 2147483647 w 127"/>
                  <a:gd name="T19" fmla="*/ 2147483647 h 208"/>
                  <a:gd name="T20" fmla="*/ 2147483647 w 127"/>
                  <a:gd name="T21" fmla="*/ 2147483647 h 208"/>
                  <a:gd name="T22" fmla="*/ 2147483647 w 127"/>
                  <a:gd name="T23" fmla="*/ 2147483647 h 208"/>
                  <a:gd name="T24" fmla="*/ 2147483647 w 127"/>
                  <a:gd name="T25" fmla="*/ 2147483647 h 208"/>
                  <a:gd name="T26" fmla="*/ 2147483647 w 127"/>
                  <a:gd name="T27" fmla="*/ 2147483647 h 208"/>
                  <a:gd name="T28" fmla="*/ 2147483647 w 127"/>
                  <a:gd name="T29" fmla="*/ 2147483647 h 208"/>
                  <a:gd name="T30" fmla="*/ 2147483647 w 127"/>
                  <a:gd name="T31" fmla="*/ 2147483647 h 208"/>
                  <a:gd name="T32" fmla="*/ 2147483647 w 127"/>
                  <a:gd name="T33" fmla="*/ 2147483647 h 208"/>
                  <a:gd name="T34" fmla="*/ 2147483647 w 127"/>
                  <a:gd name="T35" fmla="*/ 2147483647 h 208"/>
                  <a:gd name="T36" fmla="*/ 2147483647 w 127"/>
                  <a:gd name="T37" fmla="*/ 2147483647 h 208"/>
                  <a:gd name="T38" fmla="*/ 2147483647 w 127"/>
                  <a:gd name="T39" fmla="*/ 2147483647 h 208"/>
                  <a:gd name="T40" fmla="*/ 2147483647 w 127"/>
                  <a:gd name="T41" fmla="*/ 2147483647 h 208"/>
                  <a:gd name="T42" fmla="*/ 2147483647 w 127"/>
                  <a:gd name="T43" fmla="*/ 2147483647 h 208"/>
                  <a:gd name="T44" fmla="*/ 2147483647 w 127"/>
                  <a:gd name="T45" fmla="*/ 2147483647 h 208"/>
                  <a:gd name="T46" fmla="*/ 2147483647 w 127"/>
                  <a:gd name="T47" fmla="*/ 2147483647 h 208"/>
                  <a:gd name="T48" fmla="*/ 2147483647 w 127"/>
                  <a:gd name="T49" fmla="*/ 2147483647 h 208"/>
                  <a:gd name="T50" fmla="*/ 2147483647 w 127"/>
                  <a:gd name="T51" fmla="*/ 2147483647 h 208"/>
                  <a:gd name="T52" fmla="*/ 2147483647 w 127"/>
                  <a:gd name="T53" fmla="*/ 2147483647 h 208"/>
                  <a:gd name="T54" fmla="*/ 2147483647 w 127"/>
                  <a:gd name="T55" fmla="*/ 2147483647 h 208"/>
                  <a:gd name="T56" fmla="*/ 2147483647 w 127"/>
                  <a:gd name="T57" fmla="*/ 2147483647 h 208"/>
                  <a:gd name="T58" fmla="*/ 2147483647 w 127"/>
                  <a:gd name="T59" fmla="*/ 2147483647 h 208"/>
                  <a:gd name="T60" fmla="*/ 2147483647 w 127"/>
                  <a:gd name="T61" fmla="*/ 2147483647 h 208"/>
                  <a:gd name="T62" fmla="*/ 2147483647 w 127"/>
                  <a:gd name="T63" fmla="*/ 2147483647 h 208"/>
                  <a:gd name="T64" fmla="*/ 2147483647 w 127"/>
                  <a:gd name="T65" fmla="*/ 2147483647 h 208"/>
                  <a:gd name="T66" fmla="*/ 2147483647 w 127"/>
                  <a:gd name="T67" fmla="*/ 2147483647 h 208"/>
                  <a:gd name="T68" fmla="*/ 2147483647 w 127"/>
                  <a:gd name="T69" fmla="*/ 2147483647 h 208"/>
                  <a:gd name="T70" fmla="*/ 2147483647 w 127"/>
                  <a:gd name="T71" fmla="*/ 2147483647 h 208"/>
                  <a:gd name="T72" fmla="*/ 2147483647 w 127"/>
                  <a:gd name="T73" fmla="*/ 2147483647 h 208"/>
                  <a:gd name="T74" fmla="*/ 2147483647 w 127"/>
                  <a:gd name="T75" fmla="*/ 2147483647 h 208"/>
                  <a:gd name="T76" fmla="*/ 0 w 127"/>
                  <a:gd name="T77" fmla="*/ 2147483647 h 20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208"/>
                  <a:gd name="T119" fmla="*/ 127 w 127"/>
                  <a:gd name="T120" fmla="*/ 208 h 20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208">
                    <a:moveTo>
                      <a:pt x="6" y="158"/>
                    </a:moveTo>
                    <a:lnTo>
                      <a:pt x="6" y="148"/>
                    </a:lnTo>
                    <a:lnTo>
                      <a:pt x="8" y="140"/>
                    </a:lnTo>
                    <a:lnTo>
                      <a:pt x="10" y="136"/>
                    </a:lnTo>
                    <a:lnTo>
                      <a:pt x="14" y="128"/>
                    </a:lnTo>
                    <a:lnTo>
                      <a:pt x="20" y="124"/>
                    </a:lnTo>
                    <a:lnTo>
                      <a:pt x="26" y="120"/>
                    </a:lnTo>
                    <a:lnTo>
                      <a:pt x="32" y="116"/>
                    </a:lnTo>
                    <a:lnTo>
                      <a:pt x="38" y="114"/>
                    </a:lnTo>
                    <a:lnTo>
                      <a:pt x="40" y="122"/>
                    </a:lnTo>
                    <a:lnTo>
                      <a:pt x="42" y="124"/>
                    </a:lnTo>
                    <a:lnTo>
                      <a:pt x="44" y="126"/>
                    </a:lnTo>
                    <a:lnTo>
                      <a:pt x="48" y="124"/>
                    </a:lnTo>
                    <a:lnTo>
                      <a:pt x="52" y="120"/>
                    </a:lnTo>
                    <a:lnTo>
                      <a:pt x="56" y="110"/>
                    </a:lnTo>
                    <a:lnTo>
                      <a:pt x="61" y="98"/>
                    </a:lnTo>
                    <a:lnTo>
                      <a:pt x="63" y="88"/>
                    </a:lnTo>
                    <a:lnTo>
                      <a:pt x="65" y="88"/>
                    </a:lnTo>
                    <a:lnTo>
                      <a:pt x="67" y="86"/>
                    </a:lnTo>
                    <a:lnTo>
                      <a:pt x="69" y="84"/>
                    </a:lnTo>
                    <a:lnTo>
                      <a:pt x="71" y="82"/>
                    </a:lnTo>
                    <a:lnTo>
                      <a:pt x="75" y="72"/>
                    </a:lnTo>
                    <a:lnTo>
                      <a:pt x="81" y="60"/>
                    </a:lnTo>
                    <a:lnTo>
                      <a:pt x="85" y="50"/>
                    </a:lnTo>
                    <a:lnTo>
                      <a:pt x="89" y="36"/>
                    </a:lnTo>
                    <a:lnTo>
                      <a:pt x="93" y="36"/>
                    </a:lnTo>
                    <a:lnTo>
                      <a:pt x="97" y="36"/>
                    </a:lnTo>
                    <a:lnTo>
                      <a:pt x="99" y="20"/>
                    </a:lnTo>
                    <a:lnTo>
                      <a:pt x="95" y="16"/>
                    </a:lnTo>
                    <a:lnTo>
                      <a:pt x="93" y="12"/>
                    </a:lnTo>
                    <a:lnTo>
                      <a:pt x="89" y="0"/>
                    </a:lnTo>
                    <a:lnTo>
                      <a:pt x="91" y="2"/>
                    </a:lnTo>
                    <a:lnTo>
                      <a:pt x="93" y="0"/>
                    </a:lnTo>
                    <a:lnTo>
                      <a:pt x="97" y="6"/>
                    </a:lnTo>
                    <a:lnTo>
                      <a:pt x="103" y="14"/>
                    </a:lnTo>
                    <a:lnTo>
                      <a:pt x="107" y="20"/>
                    </a:lnTo>
                    <a:lnTo>
                      <a:pt x="109" y="26"/>
                    </a:lnTo>
                    <a:lnTo>
                      <a:pt x="107" y="44"/>
                    </a:lnTo>
                    <a:lnTo>
                      <a:pt x="109" y="50"/>
                    </a:lnTo>
                    <a:lnTo>
                      <a:pt x="109" y="54"/>
                    </a:lnTo>
                    <a:lnTo>
                      <a:pt x="117" y="60"/>
                    </a:lnTo>
                    <a:lnTo>
                      <a:pt x="99" y="60"/>
                    </a:lnTo>
                    <a:lnTo>
                      <a:pt x="93" y="62"/>
                    </a:lnTo>
                    <a:lnTo>
                      <a:pt x="91" y="64"/>
                    </a:lnTo>
                    <a:lnTo>
                      <a:pt x="89" y="66"/>
                    </a:lnTo>
                    <a:lnTo>
                      <a:pt x="93" y="70"/>
                    </a:lnTo>
                    <a:lnTo>
                      <a:pt x="101" y="78"/>
                    </a:lnTo>
                    <a:lnTo>
                      <a:pt x="111" y="88"/>
                    </a:lnTo>
                    <a:lnTo>
                      <a:pt x="115" y="96"/>
                    </a:lnTo>
                    <a:lnTo>
                      <a:pt x="117" y="106"/>
                    </a:lnTo>
                    <a:lnTo>
                      <a:pt x="113" y="110"/>
                    </a:lnTo>
                    <a:lnTo>
                      <a:pt x="107" y="116"/>
                    </a:lnTo>
                    <a:lnTo>
                      <a:pt x="101" y="126"/>
                    </a:lnTo>
                    <a:lnTo>
                      <a:pt x="99" y="136"/>
                    </a:lnTo>
                    <a:lnTo>
                      <a:pt x="99" y="144"/>
                    </a:lnTo>
                    <a:lnTo>
                      <a:pt x="101" y="154"/>
                    </a:lnTo>
                    <a:lnTo>
                      <a:pt x="109" y="168"/>
                    </a:lnTo>
                    <a:lnTo>
                      <a:pt x="119" y="182"/>
                    </a:lnTo>
                    <a:lnTo>
                      <a:pt x="127" y="194"/>
                    </a:lnTo>
                    <a:lnTo>
                      <a:pt x="127" y="208"/>
                    </a:lnTo>
                    <a:lnTo>
                      <a:pt x="121" y="208"/>
                    </a:lnTo>
                    <a:lnTo>
                      <a:pt x="111" y="208"/>
                    </a:lnTo>
                    <a:lnTo>
                      <a:pt x="107" y="206"/>
                    </a:lnTo>
                    <a:lnTo>
                      <a:pt x="103" y="204"/>
                    </a:lnTo>
                    <a:lnTo>
                      <a:pt x="81" y="204"/>
                    </a:lnTo>
                    <a:lnTo>
                      <a:pt x="81" y="202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22" y="202"/>
                    </a:lnTo>
                    <a:lnTo>
                      <a:pt x="24" y="198"/>
                    </a:lnTo>
                    <a:lnTo>
                      <a:pt x="24" y="188"/>
                    </a:lnTo>
                    <a:lnTo>
                      <a:pt x="22" y="182"/>
                    </a:lnTo>
                    <a:lnTo>
                      <a:pt x="22" y="174"/>
                    </a:lnTo>
                    <a:lnTo>
                      <a:pt x="24" y="168"/>
                    </a:lnTo>
                    <a:lnTo>
                      <a:pt x="14" y="166"/>
                    </a:lnTo>
                    <a:lnTo>
                      <a:pt x="10" y="164"/>
                    </a:lnTo>
                    <a:lnTo>
                      <a:pt x="6" y="160"/>
                    </a:lnTo>
                    <a:lnTo>
                      <a:pt x="0" y="158"/>
                    </a:lnTo>
                    <a:lnTo>
                      <a:pt x="6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3" name="Freeform 147"/>
              <p:cNvSpPr/>
              <p:nvPr/>
            </p:nvSpPr>
            <p:spPr bwMode="auto">
              <a:xfrm>
                <a:off x="4838464" y="4503924"/>
                <a:ext cx="130301" cy="175222"/>
              </a:xfrm>
              <a:custGeom>
                <a:avLst/>
                <a:gdLst>
                  <a:gd name="T0" fmla="*/ 2147483647 w 89"/>
                  <a:gd name="T1" fmla="*/ 2147483647 h 110"/>
                  <a:gd name="T2" fmla="*/ 2147483647 w 89"/>
                  <a:gd name="T3" fmla="*/ 2147483647 h 110"/>
                  <a:gd name="T4" fmla="*/ 2147483647 w 89"/>
                  <a:gd name="T5" fmla="*/ 2147483647 h 110"/>
                  <a:gd name="T6" fmla="*/ 2147483647 w 89"/>
                  <a:gd name="T7" fmla="*/ 2147483647 h 110"/>
                  <a:gd name="T8" fmla="*/ 2147483647 w 89"/>
                  <a:gd name="T9" fmla="*/ 2147483647 h 110"/>
                  <a:gd name="T10" fmla="*/ 2147483647 w 89"/>
                  <a:gd name="T11" fmla="*/ 2147483647 h 110"/>
                  <a:gd name="T12" fmla="*/ 0 w 89"/>
                  <a:gd name="T13" fmla="*/ 2147483647 h 110"/>
                  <a:gd name="T14" fmla="*/ 0 w 89"/>
                  <a:gd name="T15" fmla="*/ 2147483647 h 110"/>
                  <a:gd name="T16" fmla="*/ 2147483647 w 89"/>
                  <a:gd name="T17" fmla="*/ 2147483647 h 110"/>
                  <a:gd name="T18" fmla="*/ 2147483647 w 89"/>
                  <a:gd name="T19" fmla="*/ 2147483647 h 110"/>
                  <a:gd name="T20" fmla="*/ 2147483647 w 89"/>
                  <a:gd name="T21" fmla="*/ 2147483647 h 110"/>
                  <a:gd name="T22" fmla="*/ 2147483647 w 89"/>
                  <a:gd name="T23" fmla="*/ 2147483647 h 110"/>
                  <a:gd name="T24" fmla="*/ 2147483647 w 89"/>
                  <a:gd name="T25" fmla="*/ 2147483647 h 110"/>
                  <a:gd name="T26" fmla="*/ 2147483647 w 89"/>
                  <a:gd name="T27" fmla="*/ 2147483647 h 110"/>
                  <a:gd name="T28" fmla="*/ 2147483647 w 89"/>
                  <a:gd name="T29" fmla="*/ 2147483647 h 110"/>
                  <a:gd name="T30" fmla="*/ 2147483647 w 89"/>
                  <a:gd name="T31" fmla="*/ 2147483647 h 110"/>
                  <a:gd name="T32" fmla="*/ 2147483647 w 89"/>
                  <a:gd name="T33" fmla="*/ 2147483647 h 110"/>
                  <a:gd name="T34" fmla="*/ 2147483647 w 89"/>
                  <a:gd name="T35" fmla="*/ 2147483647 h 110"/>
                  <a:gd name="T36" fmla="*/ 2147483647 w 89"/>
                  <a:gd name="T37" fmla="*/ 2147483647 h 110"/>
                  <a:gd name="T38" fmla="*/ 2147483647 w 89"/>
                  <a:gd name="T39" fmla="*/ 2147483647 h 110"/>
                  <a:gd name="T40" fmla="*/ 2147483647 w 89"/>
                  <a:gd name="T41" fmla="*/ 2147483647 h 110"/>
                  <a:gd name="T42" fmla="*/ 2147483647 w 89"/>
                  <a:gd name="T43" fmla="*/ 2147483647 h 110"/>
                  <a:gd name="T44" fmla="*/ 2147483647 w 89"/>
                  <a:gd name="T45" fmla="*/ 2147483647 h 110"/>
                  <a:gd name="T46" fmla="*/ 2147483647 w 89"/>
                  <a:gd name="T47" fmla="*/ 2147483647 h 110"/>
                  <a:gd name="T48" fmla="*/ 2147483647 w 89"/>
                  <a:gd name="T49" fmla="*/ 2147483647 h 110"/>
                  <a:gd name="T50" fmla="*/ 2147483647 w 89"/>
                  <a:gd name="T51" fmla="*/ 2147483647 h 110"/>
                  <a:gd name="T52" fmla="*/ 2147483647 w 89"/>
                  <a:gd name="T53" fmla="*/ 2147483647 h 110"/>
                  <a:gd name="T54" fmla="*/ 2147483647 w 89"/>
                  <a:gd name="T55" fmla="*/ 2147483647 h 110"/>
                  <a:gd name="T56" fmla="*/ 2147483647 w 89"/>
                  <a:gd name="T57" fmla="*/ 2147483647 h 110"/>
                  <a:gd name="T58" fmla="*/ 2147483647 w 89"/>
                  <a:gd name="T59" fmla="*/ 2147483647 h 110"/>
                  <a:gd name="T60" fmla="*/ 2147483647 w 89"/>
                  <a:gd name="T61" fmla="*/ 2147483647 h 110"/>
                  <a:gd name="T62" fmla="*/ 2147483647 w 89"/>
                  <a:gd name="T63" fmla="*/ 2147483647 h 110"/>
                  <a:gd name="T64" fmla="*/ 2147483647 w 89"/>
                  <a:gd name="T65" fmla="*/ 2147483647 h 110"/>
                  <a:gd name="T66" fmla="*/ 2147483647 w 89"/>
                  <a:gd name="T67" fmla="*/ 2147483647 h 110"/>
                  <a:gd name="T68" fmla="*/ 2147483647 w 89"/>
                  <a:gd name="T69" fmla="*/ 2147483647 h 110"/>
                  <a:gd name="T70" fmla="*/ 2147483647 w 89"/>
                  <a:gd name="T71" fmla="*/ 2147483647 h 110"/>
                  <a:gd name="T72" fmla="*/ 2147483647 w 89"/>
                  <a:gd name="T73" fmla="*/ 2147483647 h 110"/>
                  <a:gd name="T74" fmla="*/ 2147483647 w 89"/>
                  <a:gd name="T75" fmla="*/ 2147483647 h 110"/>
                  <a:gd name="T76" fmla="*/ 2147483647 w 89"/>
                  <a:gd name="T77" fmla="*/ 2147483647 h 110"/>
                  <a:gd name="T78" fmla="*/ 2147483647 w 89"/>
                  <a:gd name="T79" fmla="*/ 2147483647 h 110"/>
                  <a:gd name="T80" fmla="*/ 2147483647 w 89"/>
                  <a:gd name="T81" fmla="*/ 2147483647 h 110"/>
                  <a:gd name="T82" fmla="*/ 2147483647 w 89"/>
                  <a:gd name="T83" fmla="*/ 2147483647 h 110"/>
                  <a:gd name="T84" fmla="*/ 2147483647 w 89"/>
                  <a:gd name="T85" fmla="*/ 2147483647 h 110"/>
                  <a:gd name="T86" fmla="*/ 2147483647 w 89"/>
                  <a:gd name="T87" fmla="*/ 2147483647 h 110"/>
                  <a:gd name="T88" fmla="*/ 2147483647 w 89"/>
                  <a:gd name="T89" fmla="*/ 2147483647 h 110"/>
                  <a:gd name="T90" fmla="*/ 2147483647 w 89"/>
                  <a:gd name="T91" fmla="*/ 2147483647 h 110"/>
                  <a:gd name="T92" fmla="*/ 2147483647 w 89"/>
                  <a:gd name="T93" fmla="*/ 2147483647 h 110"/>
                  <a:gd name="T94" fmla="*/ 2147483647 w 89"/>
                  <a:gd name="T95" fmla="*/ 2147483647 h 110"/>
                  <a:gd name="T96" fmla="*/ 2147483647 w 89"/>
                  <a:gd name="T97" fmla="*/ 2147483647 h 110"/>
                  <a:gd name="T98" fmla="*/ 2147483647 w 89"/>
                  <a:gd name="T99" fmla="*/ 2147483647 h 110"/>
                  <a:gd name="T100" fmla="*/ 2147483647 w 89"/>
                  <a:gd name="T101" fmla="*/ 0 h 110"/>
                  <a:gd name="T102" fmla="*/ 2147483647 w 89"/>
                  <a:gd name="T103" fmla="*/ 2147483647 h 11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9"/>
                  <a:gd name="T157" fmla="*/ 0 h 110"/>
                  <a:gd name="T158" fmla="*/ 89 w 89"/>
                  <a:gd name="T159" fmla="*/ 110 h 11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9" h="110">
                    <a:moveTo>
                      <a:pt x="36" y="24"/>
                    </a:moveTo>
                    <a:lnTo>
                      <a:pt x="26" y="24"/>
                    </a:lnTo>
                    <a:lnTo>
                      <a:pt x="20" y="24"/>
                    </a:lnTo>
                    <a:lnTo>
                      <a:pt x="8" y="22"/>
                    </a:lnTo>
                    <a:lnTo>
                      <a:pt x="2" y="44"/>
                    </a:lnTo>
                    <a:lnTo>
                      <a:pt x="2" y="50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76"/>
                    </a:lnTo>
                    <a:lnTo>
                      <a:pt x="8" y="82"/>
                    </a:lnTo>
                    <a:lnTo>
                      <a:pt x="14" y="88"/>
                    </a:lnTo>
                    <a:lnTo>
                      <a:pt x="30" y="100"/>
                    </a:lnTo>
                    <a:lnTo>
                      <a:pt x="34" y="104"/>
                    </a:lnTo>
                    <a:lnTo>
                      <a:pt x="38" y="110"/>
                    </a:lnTo>
                    <a:lnTo>
                      <a:pt x="42" y="108"/>
                    </a:lnTo>
                    <a:lnTo>
                      <a:pt x="44" y="106"/>
                    </a:lnTo>
                    <a:lnTo>
                      <a:pt x="46" y="104"/>
                    </a:lnTo>
                    <a:lnTo>
                      <a:pt x="44" y="100"/>
                    </a:lnTo>
                    <a:lnTo>
                      <a:pt x="42" y="98"/>
                    </a:lnTo>
                    <a:lnTo>
                      <a:pt x="42" y="96"/>
                    </a:lnTo>
                    <a:lnTo>
                      <a:pt x="44" y="90"/>
                    </a:lnTo>
                    <a:lnTo>
                      <a:pt x="46" y="88"/>
                    </a:lnTo>
                    <a:lnTo>
                      <a:pt x="55" y="84"/>
                    </a:lnTo>
                    <a:lnTo>
                      <a:pt x="55" y="80"/>
                    </a:lnTo>
                    <a:lnTo>
                      <a:pt x="59" y="76"/>
                    </a:lnTo>
                    <a:lnTo>
                      <a:pt x="63" y="78"/>
                    </a:lnTo>
                    <a:lnTo>
                      <a:pt x="65" y="82"/>
                    </a:lnTo>
                    <a:lnTo>
                      <a:pt x="67" y="86"/>
                    </a:lnTo>
                    <a:lnTo>
                      <a:pt x="71" y="88"/>
                    </a:lnTo>
                    <a:lnTo>
                      <a:pt x="75" y="86"/>
                    </a:lnTo>
                    <a:lnTo>
                      <a:pt x="79" y="84"/>
                    </a:lnTo>
                    <a:lnTo>
                      <a:pt x="81" y="86"/>
                    </a:lnTo>
                    <a:lnTo>
                      <a:pt x="83" y="86"/>
                    </a:lnTo>
                    <a:lnTo>
                      <a:pt x="85" y="84"/>
                    </a:lnTo>
                    <a:lnTo>
                      <a:pt x="85" y="80"/>
                    </a:lnTo>
                    <a:lnTo>
                      <a:pt x="87" y="74"/>
                    </a:lnTo>
                    <a:lnTo>
                      <a:pt x="87" y="52"/>
                    </a:lnTo>
                    <a:lnTo>
                      <a:pt x="83" y="50"/>
                    </a:lnTo>
                    <a:lnTo>
                      <a:pt x="83" y="46"/>
                    </a:lnTo>
                    <a:lnTo>
                      <a:pt x="81" y="44"/>
                    </a:lnTo>
                    <a:lnTo>
                      <a:pt x="81" y="40"/>
                    </a:lnTo>
                    <a:lnTo>
                      <a:pt x="83" y="36"/>
                    </a:lnTo>
                    <a:lnTo>
                      <a:pt x="83" y="32"/>
                    </a:lnTo>
                    <a:lnTo>
                      <a:pt x="87" y="30"/>
                    </a:lnTo>
                    <a:lnTo>
                      <a:pt x="89" y="26"/>
                    </a:lnTo>
                    <a:lnTo>
                      <a:pt x="87" y="20"/>
                    </a:lnTo>
                    <a:lnTo>
                      <a:pt x="83" y="18"/>
                    </a:lnTo>
                    <a:lnTo>
                      <a:pt x="77" y="18"/>
                    </a:lnTo>
                    <a:lnTo>
                      <a:pt x="69" y="18"/>
                    </a:lnTo>
                    <a:lnTo>
                      <a:pt x="71" y="2"/>
                    </a:lnTo>
                    <a:lnTo>
                      <a:pt x="36" y="0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4" name="Freeform 148"/>
              <p:cNvSpPr/>
              <p:nvPr/>
            </p:nvSpPr>
            <p:spPr bwMode="auto">
              <a:xfrm>
                <a:off x="4894966" y="4469410"/>
                <a:ext cx="170660" cy="242922"/>
              </a:xfrm>
              <a:custGeom>
                <a:avLst/>
                <a:gdLst>
                  <a:gd name="T0" fmla="*/ 2147483647 w 117"/>
                  <a:gd name="T1" fmla="*/ 2147483647 h 154"/>
                  <a:gd name="T2" fmla="*/ 2147483647 w 117"/>
                  <a:gd name="T3" fmla="*/ 2147483647 h 154"/>
                  <a:gd name="T4" fmla="*/ 2147483647 w 117"/>
                  <a:gd name="T5" fmla="*/ 2147483647 h 154"/>
                  <a:gd name="T6" fmla="*/ 0 w 117"/>
                  <a:gd name="T7" fmla="*/ 2147483647 h 154"/>
                  <a:gd name="T8" fmla="*/ 2147483647 w 117"/>
                  <a:gd name="T9" fmla="*/ 2147483647 h 154"/>
                  <a:gd name="T10" fmla="*/ 2147483647 w 117"/>
                  <a:gd name="T11" fmla="*/ 2147483647 h 154"/>
                  <a:gd name="T12" fmla="*/ 2147483647 w 117"/>
                  <a:gd name="T13" fmla="*/ 2147483647 h 154"/>
                  <a:gd name="T14" fmla="*/ 2147483647 w 117"/>
                  <a:gd name="T15" fmla="*/ 2147483647 h 154"/>
                  <a:gd name="T16" fmla="*/ 2147483647 w 117"/>
                  <a:gd name="T17" fmla="*/ 2147483647 h 154"/>
                  <a:gd name="T18" fmla="*/ 2147483647 w 117"/>
                  <a:gd name="T19" fmla="*/ 2147483647 h 154"/>
                  <a:gd name="T20" fmla="*/ 2147483647 w 117"/>
                  <a:gd name="T21" fmla="*/ 2147483647 h 154"/>
                  <a:gd name="T22" fmla="*/ 2147483647 w 117"/>
                  <a:gd name="T23" fmla="*/ 2147483647 h 154"/>
                  <a:gd name="T24" fmla="*/ 2147483647 w 117"/>
                  <a:gd name="T25" fmla="*/ 2147483647 h 154"/>
                  <a:gd name="T26" fmla="*/ 2147483647 w 117"/>
                  <a:gd name="T27" fmla="*/ 2147483647 h 154"/>
                  <a:gd name="T28" fmla="*/ 2147483647 w 117"/>
                  <a:gd name="T29" fmla="*/ 2147483647 h 154"/>
                  <a:gd name="T30" fmla="*/ 2147483647 w 117"/>
                  <a:gd name="T31" fmla="*/ 2147483647 h 154"/>
                  <a:gd name="T32" fmla="*/ 2147483647 w 117"/>
                  <a:gd name="T33" fmla="*/ 2147483647 h 154"/>
                  <a:gd name="T34" fmla="*/ 2147483647 w 117"/>
                  <a:gd name="T35" fmla="*/ 2147483647 h 154"/>
                  <a:gd name="T36" fmla="*/ 2147483647 w 117"/>
                  <a:gd name="T37" fmla="*/ 2147483647 h 154"/>
                  <a:gd name="T38" fmla="*/ 2147483647 w 117"/>
                  <a:gd name="T39" fmla="*/ 2147483647 h 154"/>
                  <a:gd name="T40" fmla="*/ 2147483647 w 117"/>
                  <a:gd name="T41" fmla="*/ 2147483647 h 154"/>
                  <a:gd name="T42" fmla="*/ 2147483647 w 117"/>
                  <a:gd name="T43" fmla="*/ 2147483647 h 154"/>
                  <a:gd name="T44" fmla="*/ 2147483647 w 117"/>
                  <a:gd name="T45" fmla="*/ 2147483647 h 154"/>
                  <a:gd name="T46" fmla="*/ 2147483647 w 117"/>
                  <a:gd name="T47" fmla="*/ 2147483647 h 154"/>
                  <a:gd name="T48" fmla="*/ 2147483647 w 117"/>
                  <a:gd name="T49" fmla="*/ 2147483647 h 154"/>
                  <a:gd name="T50" fmla="*/ 2147483647 w 117"/>
                  <a:gd name="T51" fmla="*/ 2147483647 h 154"/>
                  <a:gd name="T52" fmla="*/ 2147483647 w 117"/>
                  <a:gd name="T53" fmla="*/ 0 h 154"/>
                  <a:gd name="T54" fmla="*/ 2147483647 w 117"/>
                  <a:gd name="T55" fmla="*/ 2147483647 h 154"/>
                  <a:gd name="T56" fmla="*/ 2147483647 w 117"/>
                  <a:gd name="T57" fmla="*/ 2147483647 h 154"/>
                  <a:gd name="T58" fmla="*/ 2147483647 w 117"/>
                  <a:gd name="T59" fmla="*/ 2147483647 h 154"/>
                  <a:gd name="T60" fmla="*/ 2147483647 w 117"/>
                  <a:gd name="T61" fmla="*/ 2147483647 h 154"/>
                  <a:gd name="T62" fmla="*/ 2147483647 w 117"/>
                  <a:gd name="T63" fmla="*/ 2147483647 h 154"/>
                  <a:gd name="T64" fmla="*/ 2147483647 w 117"/>
                  <a:gd name="T65" fmla="*/ 2147483647 h 154"/>
                  <a:gd name="T66" fmla="*/ 2147483647 w 117"/>
                  <a:gd name="T67" fmla="*/ 2147483647 h 154"/>
                  <a:gd name="T68" fmla="*/ 2147483647 w 117"/>
                  <a:gd name="T69" fmla="*/ 2147483647 h 154"/>
                  <a:gd name="T70" fmla="*/ 2147483647 w 117"/>
                  <a:gd name="T71" fmla="*/ 2147483647 h 154"/>
                  <a:gd name="T72" fmla="*/ 2147483647 w 117"/>
                  <a:gd name="T73" fmla="*/ 2147483647 h 154"/>
                  <a:gd name="T74" fmla="*/ 2147483647 w 117"/>
                  <a:gd name="T75" fmla="*/ 2147483647 h 154"/>
                  <a:gd name="T76" fmla="*/ 2147483647 w 117"/>
                  <a:gd name="T77" fmla="*/ 2147483647 h 154"/>
                  <a:gd name="T78" fmla="*/ 2147483647 w 117"/>
                  <a:gd name="T79" fmla="*/ 2147483647 h 154"/>
                  <a:gd name="T80" fmla="*/ 2147483647 w 117"/>
                  <a:gd name="T81" fmla="*/ 2147483647 h 154"/>
                  <a:gd name="T82" fmla="*/ 2147483647 w 117"/>
                  <a:gd name="T83" fmla="*/ 2147483647 h 154"/>
                  <a:gd name="T84" fmla="*/ 2147483647 w 117"/>
                  <a:gd name="T85" fmla="*/ 2147483647 h 154"/>
                  <a:gd name="T86" fmla="*/ 2147483647 w 117"/>
                  <a:gd name="T87" fmla="*/ 2147483647 h 1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7"/>
                  <a:gd name="T133" fmla="*/ 0 h 154"/>
                  <a:gd name="T134" fmla="*/ 117 w 117"/>
                  <a:gd name="T135" fmla="*/ 154 h 1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7" h="154">
                    <a:moveTo>
                      <a:pt x="27" y="150"/>
                    </a:moveTo>
                    <a:lnTo>
                      <a:pt x="27" y="148"/>
                    </a:lnTo>
                    <a:lnTo>
                      <a:pt x="25" y="146"/>
                    </a:lnTo>
                    <a:lnTo>
                      <a:pt x="21" y="148"/>
                    </a:lnTo>
                    <a:lnTo>
                      <a:pt x="17" y="150"/>
                    </a:lnTo>
                    <a:lnTo>
                      <a:pt x="13" y="154"/>
                    </a:lnTo>
                    <a:lnTo>
                      <a:pt x="4" y="136"/>
                    </a:lnTo>
                    <a:lnTo>
                      <a:pt x="0" y="132"/>
                    </a:lnTo>
                    <a:lnTo>
                      <a:pt x="4" y="130"/>
                    </a:lnTo>
                    <a:lnTo>
                      <a:pt x="6" y="128"/>
                    </a:lnTo>
                    <a:lnTo>
                      <a:pt x="8" y="126"/>
                    </a:lnTo>
                    <a:lnTo>
                      <a:pt x="6" y="122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6" y="112"/>
                    </a:lnTo>
                    <a:lnTo>
                      <a:pt x="8" y="110"/>
                    </a:lnTo>
                    <a:lnTo>
                      <a:pt x="17" y="106"/>
                    </a:lnTo>
                    <a:lnTo>
                      <a:pt x="17" y="102"/>
                    </a:lnTo>
                    <a:lnTo>
                      <a:pt x="21" y="98"/>
                    </a:lnTo>
                    <a:lnTo>
                      <a:pt x="25" y="100"/>
                    </a:lnTo>
                    <a:lnTo>
                      <a:pt x="27" y="104"/>
                    </a:lnTo>
                    <a:lnTo>
                      <a:pt x="29" y="108"/>
                    </a:lnTo>
                    <a:lnTo>
                      <a:pt x="33" y="110"/>
                    </a:lnTo>
                    <a:lnTo>
                      <a:pt x="37" y="108"/>
                    </a:lnTo>
                    <a:lnTo>
                      <a:pt x="41" y="106"/>
                    </a:lnTo>
                    <a:lnTo>
                      <a:pt x="43" y="108"/>
                    </a:lnTo>
                    <a:lnTo>
                      <a:pt x="45" y="108"/>
                    </a:lnTo>
                    <a:lnTo>
                      <a:pt x="47" y="106"/>
                    </a:lnTo>
                    <a:lnTo>
                      <a:pt x="47" y="102"/>
                    </a:lnTo>
                    <a:lnTo>
                      <a:pt x="49" y="96"/>
                    </a:lnTo>
                    <a:lnTo>
                      <a:pt x="49" y="74"/>
                    </a:lnTo>
                    <a:lnTo>
                      <a:pt x="45" y="72"/>
                    </a:lnTo>
                    <a:lnTo>
                      <a:pt x="45" y="68"/>
                    </a:lnTo>
                    <a:lnTo>
                      <a:pt x="43" y="66"/>
                    </a:lnTo>
                    <a:lnTo>
                      <a:pt x="43" y="62"/>
                    </a:lnTo>
                    <a:lnTo>
                      <a:pt x="45" y="58"/>
                    </a:lnTo>
                    <a:lnTo>
                      <a:pt x="45" y="54"/>
                    </a:lnTo>
                    <a:lnTo>
                      <a:pt x="49" y="52"/>
                    </a:lnTo>
                    <a:lnTo>
                      <a:pt x="51" y="48"/>
                    </a:lnTo>
                    <a:lnTo>
                      <a:pt x="49" y="42"/>
                    </a:lnTo>
                    <a:lnTo>
                      <a:pt x="45" y="40"/>
                    </a:lnTo>
                    <a:lnTo>
                      <a:pt x="39" y="40"/>
                    </a:lnTo>
                    <a:lnTo>
                      <a:pt x="31" y="40"/>
                    </a:lnTo>
                    <a:lnTo>
                      <a:pt x="33" y="26"/>
                    </a:lnTo>
                    <a:lnTo>
                      <a:pt x="55" y="26"/>
                    </a:lnTo>
                    <a:lnTo>
                      <a:pt x="59" y="28"/>
                    </a:lnTo>
                    <a:lnTo>
                      <a:pt x="63" y="30"/>
                    </a:lnTo>
                    <a:lnTo>
                      <a:pt x="73" y="30"/>
                    </a:lnTo>
                    <a:lnTo>
                      <a:pt x="79" y="30"/>
                    </a:lnTo>
                    <a:lnTo>
                      <a:pt x="79" y="16"/>
                    </a:lnTo>
                    <a:lnTo>
                      <a:pt x="83" y="10"/>
                    </a:lnTo>
                    <a:lnTo>
                      <a:pt x="87" y="4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3" y="0"/>
                    </a:lnTo>
                    <a:lnTo>
                      <a:pt x="113" y="2"/>
                    </a:lnTo>
                    <a:lnTo>
                      <a:pt x="115" y="4"/>
                    </a:lnTo>
                    <a:lnTo>
                      <a:pt x="115" y="6"/>
                    </a:lnTo>
                    <a:lnTo>
                      <a:pt x="117" y="10"/>
                    </a:lnTo>
                    <a:lnTo>
                      <a:pt x="115" y="20"/>
                    </a:lnTo>
                    <a:lnTo>
                      <a:pt x="111" y="34"/>
                    </a:lnTo>
                    <a:lnTo>
                      <a:pt x="99" y="64"/>
                    </a:lnTo>
                    <a:lnTo>
                      <a:pt x="99" y="68"/>
                    </a:lnTo>
                    <a:lnTo>
                      <a:pt x="99" y="70"/>
                    </a:lnTo>
                    <a:lnTo>
                      <a:pt x="101" y="74"/>
                    </a:lnTo>
                    <a:lnTo>
                      <a:pt x="99" y="78"/>
                    </a:lnTo>
                    <a:lnTo>
                      <a:pt x="97" y="82"/>
                    </a:lnTo>
                    <a:lnTo>
                      <a:pt x="93" y="84"/>
                    </a:lnTo>
                    <a:lnTo>
                      <a:pt x="89" y="88"/>
                    </a:lnTo>
                    <a:lnTo>
                      <a:pt x="85" y="92"/>
                    </a:lnTo>
                    <a:lnTo>
                      <a:pt x="83" y="102"/>
                    </a:lnTo>
                    <a:lnTo>
                      <a:pt x="79" y="106"/>
                    </a:lnTo>
                    <a:lnTo>
                      <a:pt x="75" y="108"/>
                    </a:lnTo>
                    <a:lnTo>
                      <a:pt x="75" y="122"/>
                    </a:lnTo>
                    <a:lnTo>
                      <a:pt x="71" y="134"/>
                    </a:lnTo>
                    <a:lnTo>
                      <a:pt x="69" y="142"/>
                    </a:lnTo>
                    <a:lnTo>
                      <a:pt x="65" y="148"/>
                    </a:lnTo>
                    <a:lnTo>
                      <a:pt x="61" y="150"/>
                    </a:lnTo>
                    <a:lnTo>
                      <a:pt x="55" y="150"/>
                    </a:lnTo>
                    <a:lnTo>
                      <a:pt x="51" y="150"/>
                    </a:lnTo>
                    <a:lnTo>
                      <a:pt x="49" y="150"/>
                    </a:lnTo>
                    <a:lnTo>
                      <a:pt x="49" y="146"/>
                    </a:lnTo>
                    <a:lnTo>
                      <a:pt x="45" y="146"/>
                    </a:lnTo>
                    <a:lnTo>
                      <a:pt x="43" y="146"/>
                    </a:lnTo>
                    <a:lnTo>
                      <a:pt x="41" y="148"/>
                    </a:lnTo>
                    <a:lnTo>
                      <a:pt x="39" y="150"/>
                    </a:lnTo>
                    <a:lnTo>
                      <a:pt x="35" y="150"/>
                    </a:lnTo>
                    <a:lnTo>
                      <a:pt x="33" y="150"/>
                    </a:lnTo>
                    <a:lnTo>
                      <a:pt x="27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5" name="Freeform 149"/>
              <p:cNvSpPr/>
              <p:nvPr/>
            </p:nvSpPr>
            <p:spPr bwMode="auto">
              <a:xfrm>
                <a:off x="4904191" y="5065432"/>
                <a:ext cx="307880" cy="342480"/>
              </a:xfrm>
              <a:custGeom>
                <a:avLst/>
                <a:gdLst>
                  <a:gd name="T0" fmla="*/ 2147483647 w 211"/>
                  <a:gd name="T1" fmla="*/ 2147483647 h 216"/>
                  <a:gd name="T2" fmla="*/ 2147483647 w 211"/>
                  <a:gd name="T3" fmla="*/ 2147483647 h 216"/>
                  <a:gd name="T4" fmla="*/ 2147483647 w 211"/>
                  <a:gd name="T5" fmla="*/ 2147483647 h 216"/>
                  <a:gd name="T6" fmla="*/ 2147483647 w 211"/>
                  <a:gd name="T7" fmla="*/ 2147483647 h 216"/>
                  <a:gd name="T8" fmla="*/ 2147483647 w 211"/>
                  <a:gd name="T9" fmla="*/ 2147483647 h 216"/>
                  <a:gd name="T10" fmla="*/ 2147483647 w 211"/>
                  <a:gd name="T11" fmla="*/ 2147483647 h 216"/>
                  <a:gd name="T12" fmla="*/ 2147483647 w 211"/>
                  <a:gd name="T13" fmla="*/ 2147483647 h 216"/>
                  <a:gd name="T14" fmla="*/ 2147483647 w 211"/>
                  <a:gd name="T15" fmla="*/ 2147483647 h 216"/>
                  <a:gd name="T16" fmla="*/ 2147483647 w 211"/>
                  <a:gd name="T17" fmla="*/ 0 h 216"/>
                  <a:gd name="T18" fmla="*/ 2147483647 w 211"/>
                  <a:gd name="T19" fmla="*/ 0 h 216"/>
                  <a:gd name="T20" fmla="*/ 2147483647 w 211"/>
                  <a:gd name="T21" fmla="*/ 2147483647 h 216"/>
                  <a:gd name="T22" fmla="*/ 2147483647 w 211"/>
                  <a:gd name="T23" fmla="*/ 2147483647 h 216"/>
                  <a:gd name="T24" fmla="*/ 0 w 211"/>
                  <a:gd name="T25" fmla="*/ 0 h 216"/>
                  <a:gd name="T26" fmla="*/ 2147483647 w 211"/>
                  <a:gd name="T27" fmla="*/ 2147483647 h 216"/>
                  <a:gd name="T28" fmla="*/ 2147483647 w 211"/>
                  <a:gd name="T29" fmla="*/ 2147483647 h 216"/>
                  <a:gd name="T30" fmla="*/ 2147483647 w 211"/>
                  <a:gd name="T31" fmla="*/ 2147483647 h 216"/>
                  <a:gd name="T32" fmla="*/ 2147483647 w 211"/>
                  <a:gd name="T33" fmla="*/ 2147483647 h 216"/>
                  <a:gd name="T34" fmla="*/ 2147483647 w 211"/>
                  <a:gd name="T35" fmla="*/ 2147483647 h 216"/>
                  <a:gd name="T36" fmla="*/ 2147483647 w 211"/>
                  <a:gd name="T37" fmla="*/ 2147483647 h 216"/>
                  <a:gd name="T38" fmla="*/ 2147483647 w 211"/>
                  <a:gd name="T39" fmla="*/ 2147483647 h 216"/>
                  <a:gd name="T40" fmla="*/ 2147483647 w 211"/>
                  <a:gd name="T41" fmla="*/ 2147483647 h 216"/>
                  <a:gd name="T42" fmla="*/ 2147483647 w 211"/>
                  <a:gd name="T43" fmla="*/ 2147483647 h 216"/>
                  <a:gd name="T44" fmla="*/ 2147483647 w 211"/>
                  <a:gd name="T45" fmla="*/ 2147483647 h 216"/>
                  <a:gd name="T46" fmla="*/ 2147483647 w 211"/>
                  <a:gd name="T47" fmla="*/ 2147483647 h 216"/>
                  <a:gd name="T48" fmla="*/ 2147483647 w 211"/>
                  <a:gd name="T49" fmla="*/ 2147483647 h 216"/>
                  <a:gd name="T50" fmla="*/ 2147483647 w 211"/>
                  <a:gd name="T51" fmla="*/ 2147483647 h 216"/>
                  <a:gd name="T52" fmla="*/ 2147483647 w 211"/>
                  <a:gd name="T53" fmla="*/ 2147483647 h 216"/>
                  <a:gd name="T54" fmla="*/ 2147483647 w 211"/>
                  <a:gd name="T55" fmla="*/ 2147483647 h 216"/>
                  <a:gd name="T56" fmla="*/ 2147483647 w 211"/>
                  <a:gd name="T57" fmla="*/ 2147483647 h 216"/>
                  <a:gd name="T58" fmla="*/ 2147483647 w 211"/>
                  <a:gd name="T59" fmla="*/ 2147483647 h 216"/>
                  <a:gd name="T60" fmla="*/ 2147483647 w 211"/>
                  <a:gd name="T61" fmla="*/ 2147483647 h 216"/>
                  <a:gd name="T62" fmla="*/ 2147483647 w 211"/>
                  <a:gd name="T63" fmla="*/ 2147483647 h 216"/>
                  <a:gd name="T64" fmla="*/ 2147483647 w 211"/>
                  <a:gd name="T65" fmla="*/ 2147483647 h 216"/>
                  <a:gd name="T66" fmla="*/ 2147483647 w 211"/>
                  <a:gd name="T67" fmla="*/ 2147483647 h 216"/>
                  <a:gd name="T68" fmla="*/ 2147483647 w 211"/>
                  <a:gd name="T69" fmla="*/ 2147483647 h 216"/>
                  <a:gd name="T70" fmla="*/ 2147483647 w 211"/>
                  <a:gd name="T71" fmla="*/ 2147483647 h 216"/>
                  <a:gd name="T72" fmla="*/ 2147483647 w 211"/>
                  <a:gd name="T73" fmla="*/ 2147483647 h 216"/>
                  <a:gd name="T74" fmla="*/ 2147483647 w 211"/>
                  <a:gd name="T75" fmla="*/ 2147483647 h 216"/>
                  <a:gd name="T76" fmla="*/ 2147483647 w 211"/>
                  <a:gd name="T77" fmla="*/ 2147483647 h 216"/>
                  <a:gd name="T78" fmla="*/ 2147483647 w 211"/>
                  <a:gd name="T79" fmla="*/ 2147483647 h 216"/>
                  <a:gd name="T80" fmla="*/ 2147483647 w 211"/>
                  <a:gd name="T81" fmla="*/ 2147483647 h 216"/>
                  <a:gd name="T82" fmla="*/ 2147483647 w 211"/>
                  <a:gd name="T83" fmla="*/ 2147483647 h 216"/>
                  <a:gd name="T84" fmla="*/ 2147483647 w 211"/>
                  <a:gd name="T85" fmla="*/ 2147483647 h 216"/>
                  <a:gd name="T86" fmla="*/ 2147483647 w 211"/>
                  <a:gd name="T87" fmla="*/ 2147483647 h 216"/>
                  <a:gd name="T88" fmla="*/ 2147483647 w 211"/>
                  <a:gd name="T89" fmla="*/ 2147483647 h 216"/>
                  <a:gd name="T90" fmla="*/ 2147483647 w 211"/>
                  <a:gd name="T91" fmla="*/ 2147483647 h 216"/>
                  <a:gd name="T92" fmla="*/ 2147483647 w 211"/>
                  <a:gd name="T93" fmla="*/ 2147483647 h 216"/>
                  <a:gd name="T94" fmla="*/ 2147483647 w 211"/>
                  <a:gd name="T95" fmla="*/ 2147483647 h 216"/>
                  <a:gd name="T96" fmla="*/ 2147483647 w 211"/>
                  <a:gd name="T97" fmla="*/ 2147483647 h 216"/>
                  <a:gd name="T98" fmla="*/ 2147483647 w 211"/>
                  <a:gd name="T99" fmla="*/ 2147483647 h 216"/>
                  <a:gd name="T100" fmla="*/ 2147483647 w 211"/>
                  <a:gd name="T101" fmla="*/ 2147483647 h 216"/>
                  <a:gd name="T102" fmla="*/ 2147483647 w 211"/>
                  <a:gd name="T103" fmla="*/ 2147483647 h 216"/>
                  <a:gd name="T104" fmla="*/ 2147483647 w 211"/>
                  <a:gd name="T105" fmla="*/ 2147483647 h 216"/>
                  <a:gd name="T106" fmla="*/ 2147483647 w 211"/>
                  <a:gd name="T107" fmla="*/ 2147483647 h 216"/>
                  <a:gd name="T108" fmla="*/ 2147483647 w 211"/>
                  <a:gd name="T109" fmla="*/ 2147483647 h 216"/>
                  <a:gd name="T110" fmla="*/ 2147483647 w 211"/>
                  <a:gd name="T111" fmla="*/ 2147483647 h 2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11"/>
                  <a:gd name="T169" fmla="*/ 0 h 216"/>
                  <a:gd name="T170" fmla="*/ 211 w 211"/>
                  <a:gd name="T171" fmla="*/ 216 h 2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11" h="216">
                    <a:moveTo>
                      <a:pt x="181" y="8"/>
                    </a:moveTo>
                    <a:lnTo>
                      <a:pt x="159" y="16"/>
                    </a:lnTo>
                    <a:lnTo>
                      <a:pt x="117" y="16"/>
                    </a:lnTo>
                    <a:lnTo>
                      <a:pt x="107" y="12"/>
                    </a:lnTo>
                    <a:lnTo>
                      <a:pt x="105" y="10"/>
                    </a:lnTo>
                    <a:lnTo>
                      <a:pt x="101" y="6"/>
                    </a:lnTo>
                    <a:lnTo>
                      <a:pt x="33" y="6"/>
                    </a:lnTo>
                    <a:lnTo>
                      <a:pt x="27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1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2" y="16"/>
                    </a:lnTo>
                    <a:lnTo>
                      <a:pt x="7" y="30"/>
                    </a:lnTo>
                    <a:lnTo>
                      <a:pt x="13" y="42"/>
                    </a:lnTo>
                    <a:lnTo>
                      <a:pt x="21" y="54"/>
                    </a:lnTo>
                    <a:lnTo>
                      <a:pt x="29" y="66"/>
                    </a:lnTo>
                    <a:lnTo>
                      <a:pt x="37" y="76"/>
                    </a:lnTo>
                    <a:lnTo>
                      <a:pt x="39" y="90"/>
                    </a:lnTo>
                    <a:lnTo>
                      <a:pt x="41" y="104"/>
                    </a:lnTo>
                    <a:lnTo>
                      <a:pt x="41" y="126"/>
                    </a:lnTo>
                    <a:lnTo>
                      <a:pt x="43" y="152"/>
                    </a:lnTo>
                    <a:lnTo>
                      <a:pt x="45" y="174"/>
                    </a:lnTo>
                    <a:lnTo>
                      <a:pt x="49" y="184"/>
                    </a:lnTo>
                    <a:lnTo>
                      <a:pt x="53" y="194"/>
                    </a:lnTo>
                    <a:lnTo>
                      <a:pt x="61" y="204"/>
                    </a:lnTo>
                    <a:lnTo>
                      <a:pt x="69" y="212"/>
                    </a:lnTo>
                    <a:lnTo>
                      <a:pt x="73" y="208"/>
                    </a:lnTo>
                    <a:lnTo>
                      <a:pt x="75" y="204"/>
                    </a:lnTo>
                    <a:lnTo>
                      <a:pt x="79" y="204"/>
                    </a:lnTo>
                    <a:lnTo>
                      <a:pt x="83" y="210"/>
                    </a:lnTo>
                    <a:lnTo>
                      <a:pt x="89" y="214"/>
                    </a:lnTo>
                    <a:lnTo>
                      <a:pt x="93" y="216"/>
                    </a:lnTo>
                    <a:lnTo>
                      <a:pt x="101" y="216"/>
                    </a:lnTo>
                    <a:lnTo>
                      <a:pt x="111" y="216"/>
                    </a:lnTo>
                    <a:lnTo>
                      <a:pt x="117" y="212"/>
                    </a:lnTo>
                    <a:lnTo>
                      <a:pt x="121" y="208"/>
                    </a:lnTo>
                    <a:lnTo>
                      <a:pt x="125" y="206"/>
                    </a:lnTo>
                    <a:lnTo>
                      <a:pt x="123" y="144"/>
                    </a:lnTo>
                    <a:lnTo>
                      <a:pt x="123" y="90"/>
                    </a:lnTo>
                    <a:lnTo>
                      <a:pt x="143" y="90"/>
                    </a:lnTo>
                    <a:lnTo>
                      <a:pt x="143" y="22"/>
                    </a:lnTo>
                    <a:lnTo>
                      <a:pt x="165" y="20"/>
                    </a:lnTo>
                    <a:lnTo>
                      <a:pt x="183" y="18"/>
                    </a:lnTo>
                    <a:lnTo>
                      <a:pt x="187" y="24"/>
                    </a:lnTo>
                    <a:lnTo>
                      <a:pt x="201" y="18"/>
                    </a:lnTo>
                    <a:lnTo>
                      <a:pt x="205" y="14"/>
                    </a:lnTo>
                    <a:lnTo>
                      <a:pt x="211" y="12"/>
                    </a:lnTo>
                    <a:lnTo>
                      <a:pt x="205" y="8"/>
                    </a:lnTo>
                    <a:lnTo>
                      <a:pt x="201" y="6"/>
                    </a:lnTo>
                    <a:lnTo>
                      <a:pt x="193" y="8"/>
                    </a:lnTo>
                    <a:lnTo>
                      <a:pt x="187" y="10"/>
                    </a:lnTo>
                    <a:lnTo>
                      <a:pt x="183" y="8"/>
                    </a:lnTo>
                    <a:lnTo>
                      <a:pt x="181" y="6"/>
                    </a:lnTo>
                    <a:lnTo>
                      <a:pt x="18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6" name="Freeform 150"/>
              <p:cNvSpPr/>
              <p:nvPr/>
            </p:nvSpPr>
            <p:spPr bwMode="auto">
              <a:xfrm>
                <a:off x="5478438" y="4049938"/>
                <a:ext cx="154517" cy="156638"/>
              </a:xfrm>
              <a:custGeom>
                <a:avLst/>
                <a:gdLst>
                  <a:gd name="T0" fmla="*/ 2147483647 w 106"/>
                  <a:gd name="T1" fmla="*/ 0 h 98"/>
                  <a:gd name="T2" fmla="*/ 2147483647 w 106"/>
                  <a:gd name="T3" fmla="*/ 2147483647 h 98"/>
                  <a:gd name="T4" fmla="*/ 2147483647 w 106"/>
                  <a:gd name="T5" fmla="*/ 2147483647 h 98"/>
                  <a:gd name="T6" fmla="*/ 2147483647 w 106"/>
                  <a:gd name="T7" fmla="*/ 2147483647 h 98"/>
                  <a:gd name="T8" fmla="*/ 2147483647 w 106"/>
                  <a:gd name="T9" fmla="*/ 2147483647 h 98"/>
                  <a:gd name="T10" fmla="*/ 2147483647 w 106"/>
                  <a:gd name="T11" fmla="*/ 2147483647 h 98"/>
                  <a:gd name="T12" fmla="*/ 2147483647 w 106"/>
                  <a:gd name="T13" fmla="*/ 2147483647 h 98"/>
                  <a:gd name="T14" fmla="*/ 0 w 106"/>
                  <a:gd name="T15" fmla="*/ 2147483647 h 98"/>
                  <a:gd name="T16" fmla="*/ 0 w 106"/>
                  <a:gd name="T17" fmla="*/ 2147483647 h 98"/>
                  <a:gd name="T18" fmla="*/ 2147483647 w 106"/>
                  <a:gd name="T19" fmla="*/ 2147483647 h 98"/>
                  <a:gd name="T20" fmla="*/ 2147483647 w 106"/>
                  <a:gd name="T21" fmla="*/ 2147483647 h 98"/>
                  <a:gd name="T22" fmla="*/ 2147483647 w 106"/>
                  <a:gd name="T23" fmla="*/ 2147483647 h 98"/>
                  <a:gd name="T24" fmla="*/ 2147483647 w 106"/>
                  <a:gd name="T25" fmla="*/ 2147483647 h 98"/>
                  <a:gd name="T26" fmla="*/ 2147483647 w 106"/>
                  <a:gd name="T27" fmla="*/ 2147483647 h 98"/>
                  <a:gd name="T28" fmla="*/ 2147483647 w 106"/>
                  <a:gd name="T29" fmla="*/ 2147483647 h 98"/>
                  <a:gd name="T30" fmla="*/ 2147483647 w 106"/>
                  <a:gd name="T31" fmla="*/ 2147483647 h 98"/>
                  <a:gd name="T32" fmla="*/ 2147483647 w 106"/>
                  <a:gd name="T33" fmla="*/ 2147483647 h 98"/>
                  <a:gd name="T34" fmla="*/ 2147483647 w 106"/>
                  <a:gd name="T35" fmla="*/ 2147483647 h 98"/>
                  <a:gd name="T36" fmla="*/ 2147483647 w 106"/>
                  <a:gd name="T37" fmla="*/ 2147483647 h 98"/>
                  <a:gd name="T38" fmla="*/ 2147483647 w 106"/>
                  <a:gd name="T39" fmla="*/ 2147483647 h 98"/>
                  <a:gd name="T40" fmla="*/ 2147483647 w 106"/>
                  <a:gd name="T41" fmla="*/ 2147483647 h 98"/>
                  <a:gd name="T42" fmla="*/ 2147483647 w 106"/>
                  <a:gd name="T43" fmla="*/ 2147483647 h 98"/>
                  <a:gd name="T44" fmla="*/ 2147483647 w 106"/>
                  <a:gd name="T45" fmla="*/ 2147483647 h 98"/>
                  <a:gd name="T46" fmla="*/ 2147483647 w 106"/>
                  <a:gd name="T47" fmla="*/ 2147483647 h 98"/>
                  <a:gd name="T48" fmla="*/ 2147483647 w 106"/>
                  <a:gd name="T49" fmla="*/ 2147483647 h 98"/>
                  <a:gd name="T50" fmla="*/ 2147483647 w 106"/>
                  <a:gd name="T51" fmla="*/ 2147483647 h 98"/>
                  <a:gd name="T52" fmla="*/ 2147483647 w 106"/>
                  <a:gd name="T53" fmla="*/ 0 h 9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06"/>
                  <a:gd name="T82" fmla="*/ 0 h 98"/>
                  <a:gd name="T83" fmla="*/ 106 w 106"/>
                  <a:gd name="T84" fmla="*/ 98 h 9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06" h="98">
                    <a:moveTo>
                      <a:pt x="32" y="0"/>
                    </a:moveTo>
                    <a:lnTo>
                      <a:pt x="28" y="4"/>
                    </a:lnTo>
                    <a:lnTo>
                      <a:pt x="22" y="10"/>
                    </a:lnTo>
                    <a:lnTo>
                      <a:pt x="14" y="14"/>
                    </a:lnTo>
                    <a:lnTo>
                      <a:pt x="6" y="16"/>
                    </a:lnTo>
                    <a:lnTo>
                      <a:pt x="6" y="26"/>
                    </a:lnTo>
                    <a:lnTo>
                      <a:pt x="4" y="34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18" y="62"/>
                    </a:lnTo>
                    <a:lnTo>
                      <a:pt x="24" y="64"/>
                    </a:lnTo>
                    <a:lnTo>
                      <a:pt x="28" y="54"/>
                    </a:lnTo>
                    <a:lnTo>
                      <a:pt x="38" y="58"/>
                    </a:lnTo>
                    <a:lnTo>
                      <a:pt x="54" y="58"/>
                    </a:lnTo>
                    <a:lnTo>
                      <a:pt x="68" y="62"/>
                    </a:lnTo>
                    <a:lnTo>
                      <a:pt x="82" y="76"/>
                    </a:lnTo>
                    <a:lnTo>
                      <a:pt x="96" y="92"/>
                    </a:lnTo>
                    <a:lnTo>
                      <a:pt x="102" y="98"/>
                    </a:lnTo>
                    <a:lnTo>
                      <a:pt x="106" y="94"/>
                    </a:lnTo>
                    <a:lnTo>
                      <a:pt x="96" y="80"/>
                    </a:lnTo>
                    <a:lnTo>
                      <a:pt x="86" y="68"/>
                    </a:lnTo>
                    <a:lnTo>
                      <a:pt x="74" y="56"/>
                    </a:lnTo>
                    <a:lnTo>
                      <a:pt x="62" y="48"/>
                    </a:lnTo>
                    <a:lnTo>
                      <a:pt x="52" y="42"/>
                    </a:lnTo>
                    <a:lnTo>
                      <a:pt x="46" y="30"/>
                    </a:lnTo>
                    <a:lnTo>
                      <a:pt x="40" y="1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7" name="Freeform 152"/>
              <p:cNvSpPr/>
              <p:nvPr/>
            </p:nvSpPr>
            <p:spPr bwMode="auto">
              <a:xfrm>
                <a:off x="4248071" y="4172063"/>
                <a:ext cx="68033" cy="18584"/>
              </a:xfrm>
              <a:custGeom>
                <a:avLst/>
                <a:gdLst>
                  <a:gd name="T0" fmla="*/ 2147483647 w 46"/>
                  <a:gd name="T1" fmla="*/ 2147483647 h 12"/>
                  <a:gd name="T2" fmla="*/ 2147483647 w 46"/>
                  <a:gd name="T3" fmla="*/ 2147483647 h 12"/>
                  <a:gd name="T4" fmla="*/ 2147483647 w 46"/>
                  <a:gd name="T5" fmla="*/ 2147483647 h 12"/>
                  <a:gd name="T6" fmla="*/ 2147483647 w 46"/>
                  <a:gd name="T7" fmla="*/ 2147483647 h 12"/>
                  <a:gd name="T8" fmla="*/ 2147483647 w 46"/>
                  <a:gd name="T9" fmla="*/ 2147483647 h 12"/>
                  <a:gd name="T10" fmla="*/ 2147483647 w 46"/>
                  <a:gd name="T11" fmla="*/ 0 h 12"/>
                  <a:gd name="T12" fmla="*/ 2147483647 w 46"/>
                  <a:gd name="T13" fmla="*/ 2147483647 h 12"/>
                  <a:gd name="T14" fmla="*/ 2147483647 w 46"/>
                  <a:gd name="T15" fmla="*/ 2147483647 h 12"/>
                  <a:gd name="T16" fmla="*/ 2147483647 w 46"/>
                  <a:gd name="T17" fmla="*/ 2147483647 h 12"/>
                  <a:gd name="T18" fmla="*/ 2147483647 w 46"/>
                  <a:gd name="T19" fmla="*/ 2147483647 h 12"/>
                  <a:gd name="T20" fmla="*/ 2147483647 w 46"/>
                  <a:gd name="T21" fmla="*/ 2147483647 h 12"/>
                  <a:gd name="T22" fmla="*/ 2147483647 w 46"/>
                  <a:gd name="T23" fmla="*/ 2147483647 h 12"/>
                  <a:gd name="T24" fmla="*/ 2147483647 w 46"/>
                  <a:gd name="T25" fmla="*/ 2147483647 h 12"/>
                  <a:gd name="T26" fmla="*/ 2147483647 w 46"/>
                  <a:gd name="T27" fmla="*/ 2147483647 h 12"/>
                  <a:gd name="T28" fmla="*/ 2147483647 w 46"/>
                  <a:gd name="T29" fmla="*/ 2147483647 h 12"/>
                  <a:gd name="T30" fmla="*/ 0 w 46"/>
                  <a:gd name="T31" fmla="*/ 2147483647 h 12"/>
                  <a:gd name="T32" fmla="*/ 2147483647 w 46"/>
                  <a:gd name="T33" fmla="*/ 2147483647 h 12"/>
                  <a:gd name="T34" fmla="*/ 2147483647 w 46"/>
                  <a:gd name="T35" fmla="*/ 2147483647 h 12"/>
                  <a:gd name="T36" fmla="*/ 2147483647 w 46"/>
                  <a:gd name="T37" fmla="*/ 2147483647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6"/>
                  <a:gd name="T58" fmla="*/ 0 h 12"/>
                  <a:gd name="T59" fmla="*/ 46 w 46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6" h="12">
                    <a:moveTo>
                      <a:pt x="4" y="6"/>
                    </a:moveTo>
                    <a:lnTo>
                      <a:pt x="14" y="8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28" y="4"/>
                    </a:lnTo>
                    <a:lnTo>
                      <a:pt x="34" y="6"/>
                    </a:lnTo>
                    <a:lnTo>
                      <a:pt x="46" y="8"/>
                    </a:lnTo>
                    <a:lnTo>
                      <a:pt x="42" y="10"/>
                    </a:lnTo>
                    <a:lnTo>
                      <a:pt x="38" y="12"/>
                    </a:lnTo>
                    <a:lnTo>
                      <a:pt x="30" y="10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12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8" name="Freeform 155"/>
              <p:cNvSpPr/>
              <p:nvPr/>
            </p:nvSpPr>
            <p:spPr bwMode="auto">
              <a:xfrm>
                <a:off x="4913416" y="4699058"/>
                <a:ext cx="20756" cy="35841"/>
              </a:xfrm>
              <a:custGeom>
                <a:avLst/>
                <a:gdLst>
                  <a:gd name="T0" fmla="*/ 2147483647 w 14"/>
                  <a:gd name="T1" fmla="*/ 2147483647 h 22"/>
                  <a:gd name="T2" fmla="*/ 0 w 14"/>
                  <a:gd name="T3" fmla="*/ 2147483647 h 22"/>
                  <a:gd name="T4" fmla="*/ 2147483647 w 14"/>
                  <a:gd name="T5" fmla="*/ 2147483647 h 22"/>
                  <a:gd name="T6" fmla="*/ 2147483647 w 14"/>
                  <a:gd name="T7" fmla="*/ 2147483647 h 22"/>
                  <a:gd name="T8" fmla="*/ 2147483647 w 14"/>
                  <a:gd name="T9" fmla="*/ 0 h 22"/>
                  <a:gd name="T10" fmla="*/ 2147483647 w 14"/>
                  <a:gd name="T11" fmla="*/ 2147483647 h 22"/>
                  <a:gd name="T12" fmla="*/ 2147483647 w 14"/>
                  <a:gd name="T13" fmla="*/ 2147483647 h 22"/>
                  <a:gd name="T14" fmla="*/ 2147483647 w 14"/>
                  <a:gd name="T15" fmla="*/ 2147483647 h 22"/>
                  <a:gd name="T16" fmla="*/ 2147483647 w 14"/>
                  <a:gd name="T17" fmla="*/ 2147483647 h 22"/>
                  <a:gd name="T18" fmla="*/ 2147483647 w 14"/>
                  <a:gd name="T19" fmla="*/ 2147483647 h 22"/>
                  <a:gd name="T20" fmla="*/ 2147483647 w 14"/>
                  <a:gd name="T21" fmla="*/ 2147483647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22"/>
                  <a:gd name="T35" fmla="*/ 14 w 14"/>
                  <a:gd name="T36" fmla="*/ 22 h 2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22">
                    <a:moveTo>
                      <a:pt x="6" y="22"/>
                    </a:move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8" y="20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9" name="Freeform 157"/>
              <p:cNvSpPr/>
              <p:nvPr/>
            </p:nvSpPr>
            <p:spPr bwMode="auto">
              <a:xfrm>
                <a:off x="3552746" y="2276475"/>
                <a:ext cx="916722" cy="544251"/>
              </a:xfrm>
              <a:custGeom>
                <a:avLst/>
                <a:gdLst>
                  <a:gd name="T0" fmla="*/ 2147483647 w 628"/>
                  <a:gd name="T1" fmla="*/ 2147483647 h 344"/>
                  <a:gd name="T2" fmla="*/ 2147483647 w 628"/>
                  <a:gd name="T3" fmla="*/ 2147483647 h 344"/>
                  <a:gd name="T4" fmla="*/ 2147483647 w 628"/>
                  <a:gd name="T5" fmla="*/ 2147483647 h 344"/>
                  <a:gd name="T6" fmla="*/ 2147483647 w 628"/>
                  <a:gd name="T7" fmla="*/ 2147483647 h 344"/>
                  <a:gd name="T8" fmla="*/ 2147483647 w 628"/>
                  <a:gd name="T9" fmla="*/ 2147483647 h 344"/>
                  <a:gd name="T10" fmla="*/ 2147483647 w 628"/>
                  <a:gd name="T11" fmla="*/ 2147483647 h 344"/>
                  <a:gd name="T12" fmla="*/ 2147483647 w 628"/>
                  <a:gd name="T13" fmla="*/ 2147483647 h 344"/>
                  <a:gd name="T14" fmla="*/ 2147483647 w 628"/>
                  <a:gd name="T15" fmla="*/ 2147483647 h 344"/>
                  <a:gd name="T16" fmla="*/ 2147483647 w 628"/>
                  <a:gd name="T17" fmla="*/ 2147483647 h 344"/>
                  <a:gd name="T18" fmla="*/ 2147483647 w 628"/>
                  <a:gd name="T19" fmla="*/ 2147483647 h 344"/>
                  <a:gd name="T20" fmla="*/ 2147483647 w 628"/>
                  <a:gd name="T21" fmla="*/ 2147483647 h 344"/>
                  <a:gd name="T22" fmla="*/ 2147483647 w 628"/>
                  <a:gd name="T23" fmla="*/ 2147483647 h 344"/>
                  <a:gd name="T24" fmla="*/ 2147483647 w 628"/>
                  <a:gd name="T25" fmla="*/ 2147483647 h 344"/>
                  <a:gd name="T26" fmla="*/ 2147483647 w 628"/>
                  <a:gd name="T27" fmla="*/ 2147483647 h 344"/>
                  <a:gd name="T28" fmla="*/ 2147483647 w 628"/>
                  <a:gd name="T29" fmla="*/ 2147483647 h 344"/>
                  <a:gd name="T30" fmla="*/ 2147483647 w 628"/>
                  <a:gd name="T31" fmla="*/ 2147483647 h 344"/>
                  <a:gd name="T32" fmla="*/ 2147483647 w 628"/>
                  <a:gd name="T33" fmla="*/ 2147483647 h 344"/>
                  <a:gd name="T34" fmla="*/ 2147483647 w 628"/>
                  <a:gd name="T35" fmla="*/ 2147483647 h 344"/>
                  <a:gd name="T36" fmla="*/ 2147483647 w 628"/>
                  <a:gd name="T37" fmla="*/ 2147483647 h 344"/>
                  <a:gd name="T38" fmla="*/ 2147483647 w 628"/>
                  <a:gd name="T39" fmla="*/ 2147483647 h 344"/>
                  <a:gd name="T40" fmla="*/ 2147483647 w 628"/>
                  <a:gd name="T41" fmla="*/ 2147483647 h 344"/>
                  <a:gd name="T42" fmla="*/ 2147483647 w 628"/>
                  <a:gd name="T43" fmla="*/ 2147483647 h 344"/>
                  <a:gd name="T44" fmla="*/ 2147483647 w 628"/>
                  <a:gd name="T45" fmla="*/ 2147483647 h 344"/>
                  <a:gd name="T46" fmla="*/ 2147483647 w 628"/>
                  <a:gd name="T47" fmla="*/ 2147483647 h 344"/>
                  <a:gd name="T48" fmla="*/ 2147483647 w 628"/>
                  <a:gd name="T49" fmla="*/ 2147483647 h 344"/>
                  <a:gd name="T50" fmla="*/ 2147483647 w 628"/>
                  <a:gd name="T51" fmla="*/ 2147483647 h 344"/>
                  <a:gd name="T52" fmla="*/ 2147483647 w 628"/>
                  <a:gd name="T53" fmla="*/ 2147483647 h 344"/>
                  <a:gd name="T54" fmla="*/ 2147483647 w 628"/>
                  <a:gd name="T55" fmla="*/ 2147483647 h 344"/>
                  <a:gd name="T56" fmla="*/ 2147483647 w 628"/>
                  <a:gd name="T57" fmla="*/ 2147483647 h 344"/>
                  <a:gd name="T58" fmla="*/ 2147483647 w 628"/>
                  <a:gd name="T59" fmla="*/ 2147483647 h 344"/>
                  <a:gd name="T60" fmla="*/ 0 w 628"/>
                  <a:gd name="T61" fmla="*/ 2147483647 h 344"/>
                  <a:gd name="T62" fmla="*/ 2147483647 w 628"/>
                  <a:gd name="T63" fmla="*/ 2147483647 h 344"/>
                  <a:gd name="T64" fmla="*/ 2147483647 w 628"/>
                  <a:gd name="T65" fmla="*/ 2147483647 h 344"/>
                  <a:gd name="T66" fmla="*/ 2147483647 w 628"/>
                  <a:gd name="T67" fmla="*/ 2147483647 h 344"/>
                  <a:gd name="T68" fmla="*/ 2147483647 w 628"/>
                  <a:gd name="T69" fmla="*/ 2147483647 h 344"/>
                  <a:gd name="T70" fmla="*/ 2147483647 w 628"/>
                  <a:gd name="T71" fmla="*/ 2147483647 h 344"/>
                  <a:gd name="T72" fmla="*/ 2147483647 w 628"/>
                  <a:gd name="T73" fmla="*/ 2147483647 h 344"/>
                  <a:gd name="T74" fmla="*/ 2147483647 w 628"/>
                  <a:gd name="T75" fmla="*/ 2147483647 h 344"/>
                  <a:gd name="T76" fmla="*/ 2147483647 w 628"/>
                  <a:gd name="T77" fmla="*/ 2147483647 h 344"/>
                  <a:gd name="T78" fmla="*/ 2147483647 w 628"/>
                  <a:gd name="T79" fmla="*/ 2147483647 h 344"/>
                  <a:gd name="T80" fmla="*/ 2147483647 w 628"/>
                  <a:gd name="T81" fmla="*/ 2147483647 h 344"/>
                  <a:gd name="T82" fmla="*/ 2147483647 w 628"/>
                  <a:gd name="T83" fmla="*/ 2147483647 h 344"/>
                  <a:gd name="T84" fmla="*/ 2147483647 w 628"/>
                  <a:gd name="T85" fmla="*/ 2147483647 h 344"/>
                  <a:gd name="T86" fmla="*/ 2147483647 w 628"/>
                  <a:gd name="T87" fmla="*/ 2147483647 h 344"/>
                  <a:gd name="T88" fmla="*/ 2147483647 w 628"/>
                  <a:gd name="T89" fmla="*/ 2147483647 h 344"/>
                  <a:gd name="T90" fmla="*/ 2147483647 w 628"/>
                  <a:gd name="T91" fmla="*/ 2147483647 h 344"/>
                  <a:gd name="T92" fmla="*/ 2147483647 w 628"/>
                  <a:gd name="T93" fmla="*/ 2147483647 h 344"/>
                  <a:gd name="T94" fmla="*/ 2147483647 w 628"/>
                  <a:gd name="T95" fmla="*/ 2147483647 h 344"/>
                  <a:gd name="T96" fmla="*/ 2147483647 w 628"/>
                  <a:gd name="T97" fmla="*/ 2147483647 h 344"/>
                  <a:gd name="T98" fmla="*/ 2147483647 w 628"/>
                  <a:gd name="T99" fmla="*/ 2147483647 h 344"/>
                  <a:gd name="T100" fmla="*/ 2147483647 w 628"/>
                  <a:gd name="T101" fmla="*/ 2147483647 h 344"/>
                  <a:gd name="T102" fmla="*/ 2147483647 w 628"/>
                  <a:gd name="T103" fmla="*/ 2147483647 h 344"/>
                  <a:gd name="T104" fmla="*/ 2147483647 w 628"/>
                  <a:gd name="T105" fmla="*/ 2147483647 h 344"/>
                  <a:gd name="T106" fmla="*/ 2147483647 w 628"/>
                  <a:gd name="T107" fmla="*/ 2147483647 h 344"/>
                  <a:gd name="T108" fmla="*/ 2147483647 w 628"/>
                  <a:gd name="T109" fmla="*/ 2147483647 h 344"/>
                  <a:gd name="T110" fmla="*/ 2147483647 w 628"/>
                  <a:gd name="T111" fmla="*/ 2147483647 h 344"/>
                  <a:gd name="T112" fmla="*/ 2147483647 w 628"/>
                  <a:gd name="T113" fmla="*/ 2147483647 h 344"/>
                  <a:gd name="T114" fmla="*/ 2147483647 w 628"/>
                  <a:gd name="T115" fmla="*/ 2147483647 h 344"/>
                  <a:gd name="T116" fmla="*/ 2147483647 w 628"/>
                  <a:gd name="T117" fmla="*/ 2147483647 h 3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628"/>
                  <a:gd name="T178" fmla="*/ 0 h 344"/>
                  <a:gd name="T179" fmla="*/ 628 w 628"/>
                  <a:gd name="T180" fmla="*/ 344 h 3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628" h="344">
                    <a:moveTo>
                      <a:pt x="488" y="180"/>
                    </a:moveTo>
                    <a:lnTo>
                      <a:pt x="464" y="192"/>
                    </a:lnTo>
                    <a:lnTo>
                      <a:pt x="436" y="202"/>
                    </a:lnTo>
                    <a:lnTo>
                      <a:pt x="406" y="208"/>
                    </a:lnTo>
                    <a:lnTo>
                      <a:pt x="390" y="210"/>
                    </a:lnTo>
                    <a:lnTo>
                      <a:pt x="376" y="210"/>
                    </a:lnTo>
                    <a:lnTo>
                      <a:pt x="372" y="210"/>
                    </a:lnTo>
                    <a:lnTo>
                      <a:pt x="370" y="208"/>
                    </a:lnTo>
                    <a:lnTo>
                      <a:pt x="364" y="206"/>
                    </a:lnTo>
                    <a:lnTo>
                      <a:pt x="360" y="212"/>
                    </a:lnTo>
                    <a:lnTo>
                      <a:pt x="356" y="220"/>
                    </a:lnTo>
                    <a:lnTo>
                      <a:pt x="350" y="226"/>
                    </a:lnTo>
                    <a:lnTo>
                      <a:pt x="340" y="232"/>
                    </a:lnTo>
                    <a:lnTo>
                      <a:pt x="334" y="236"/>
                    </a:lnTo>
                    <a:lnTo>
                      <a:pt x="324" y="240"/>
                    </a:lnTo>
                    <a:lnTo>
                      <a:pt x="314" y="242"/>
                    </a:lnTo>
                    <a:lnTo>
                      <a:pt x="306" y="244"/>
                    </a:lnTo>
                    <a:lnTo>
                      <a:pt x="300" y="244"/>
                    </a:lnTo>
                    <a:lnTo>
                      <a:pt x="296" y="246"/>
                    </a:lnTo>
                    <a:lnTo>
                      <a:pt x="292" y="250"/>
                    </a:lnTo>
                    <a:lnTo>
                      <a:pt x="286" y="250"/>
                    </a:lnTo>
                    <a:lnTo>
                      <a:pt x="274" y="250"/>
                    </a:lnTo>
                    <a:lnTo>
                      <a:pt x="260" y="252"/>
                    </a:lnTo>
                    <a:lnTo>
                      <a:pt x="252" y="256"/>
                    </a:lnTo>
                    <a:lnTo>
                      <a:pt x="252" y="258"/>
                    </a:lnTo>
                    <a:lnTo>
                      <a:pt x="252" y="260"/>
                    </a:lnTo>
                    <a:lnTo>
                      <a:pt x="252" y="262"/>
                    </a:lnTo>
                    <a:lnTo>
                      <a:pt x="256" y="266"/>
                    </a:lnTo>
                    <a:lnTo>
                      <a:pt x="252" y="270"/>
                    </a:lnTo>
                    <a:lnTo>
                      <a:pt x="248" y="266"/>
                    </a:lnTo>
                    <a:lnTo>
                      <a:pt x="248" y="278"/>
                    </a:lnTo>
                    <a:lnTo>
                      <a:pt x="244" y="282"/>
                    </a:lnTo>
                    <a:lnTo>
                      <a:pt x="240" y="286"/>
                    </a:lnTo>
                    <a:lnTo>
                      <a:pt x="230" y="290"/>
                    </a:lnTo>
                    <a:lnTo>
                      <a:pt x="222" y="298"/>
                    </a:lnTo>
                    <a:lnTo>
                      <a:pt x="218" y="302"/>
                    </a:lnTo>
                    <a:lnTo>
                      <a:pt x="214" y="308"/>
                    </a:lnTo>
                    <a:lnTo>
                      <a:pt x="212" y="312"/>
                    </a:lnTo>
                    <a:lnTo>
                      <a:pt x="208" y="316"/>
                    </a:lnTo>
                    <a:lnTo>
                      <a:pt x="206" y="316"/>
                    </a:lnTo>
                    <a:lnTo>
                      <a:pt x="202" y="318"/>
                    </a:lnTo>
                    <a:lnTo>
                      <a:pt x="198" y="326"/>
                    </a:lnTo>
                    <a:lnTo>
                      <a:pt x="196" y="336"/>
                    </a:lnTo>
                    <a:lnTo>
                      <a:pt x="194" y="340"/>
                    </a:lnTo>
                    <a:lnTo>
                      <a:pt x="190" y="344"/>
                    </a:lnTo>
                    <a:lnTo>
                      <a:pt x="184" y="344"/>
                    </a:lnTo>
                    <a:lnTo>
                      <a:pt x="178" y="344"/>
                    </a:lnTo>
                    <a:lnTo>
                      <a:pt x="172" y="344"/>
                    </a:lnTo>
                    <a:lnTo>
                      <a:pt x="170" y="344"/>
                    </a:lnTo>
                    <a:lnTo>
                      <a:pt x="162" y="338"/>
                    </a:lnTo>
                    <a:lnTo>
                      <a:pt x="156" y="332"/>
                    </a:lnTo>
                    <a:lnTo>
                      <a:pt x="152" y="330"/>
                    </a:lnTo>
                    <a:lnTo>
                      <a:pt x="144" y="330"/>
                    </a:lnTo>
                    <a:lnTo>
                      <a:pt x="140" y="328"/>
                    </a:lnTo>
                    <a:lnTo>
                      <a:pt x="136" y="326"/>
                    </a:lnTo>
                    <a:lnTo>
                      <a:pt x="132" y="320"/>
                    </a:lnTo>
                    <a:lnTo>
                      <a:pt x="132" y="318"/>
                    </a:lnTo>
                    <a:lnTo>
                      <a:pt x="130" y="314"/>
                    </a:lnTo>
                    <a:lnTo>
                      <a:pt x="126" y="310"/>
                    </a:lnTo>
                    <a:lnTo>
                      <a:pt x="124" y="304"/>
                    </a:lnTo>
                    <a:lnTo>
                      <a:pt x="122" y="298"/>
                    </a:lnTo>
                    <a:lnTo>
                      <a:pt x="116" y="296"/>
                    </a:lnTo>
                    <a:lnTo>
                      <a:pt x="114" y="290"/>
                    </a:lnTo>
                    <a:lnTo>
                      <a:pt x="112" y="284"/>
                    </a:lnTo>
                    <a:lnTo>
                      <a:pt x="112" y="278"/>
                    </a:lnTo>
                    <a:lnTo>
                      <a:pt x="118" y="276"/>
                    </a:lnTo>
                    <a:lnTo>
                      <a:pt x="124" y="272"/>
                    </a:lnTo>
                    <a:lnTo>
                      <a:pt x="114" y="272"/>
                    </a:lnTo>
                    <a:lnTo>
                      <a:pt x="110" y="270"/>
                    </a:lnTo>
                    <a:lnTo>
                      <a:pt x="108" y="266"/>
                    </a:lnTo>
                    <a:lnTo>
                      <a:pt x="110" y="262"/>
                    </a:lnTo>
                    <a:lnTo>
                      <a:pt x="110" y="260"/>
                    </a:lnTo>
                    <a:lnTo>
                      <a:pt x="108" y="256"/>
                    </a:lnTo>
                    <a:lnTo>
                      <a:pt x="116" y="256"/>
                    </a:lnTo>
                    <a:lnTo>
                      <a:pt x="122" y="252"/>
                    </a:lnTo>
                    <a:lnTo>
                      <a:pt x="116" y="250"/>
                    </a:lnTo>
                    <a:lnTo>
                      <a:pt x="112" y="248"/>
                    </a:lnTo>
                    <a:lnTo>
                      <a:pt x="100" y="244"/>
                    </a:lnTo>
                    <a:lnTo>
                      <a:pt x="114" y="240"/>
                    </a:lnTo>
                    <a:lnTo>
                      <a:pt x="124" y="236"/>
                    </a:lnTo>
                    <a:lnTo>
                      <a:pt x="114" y="236"/>
                    </a:lnTo>
                    <a:lnTo>
                      <a:pt x="106" y="236"/>
                    </a:lnTo>
                    <a:lnTo>
                      <a:pt x="108" y="230"/>
                    </a:lnTo>
                    <a:lnTo>
                      <a:pt x="110" y="226"/>
                    </a:lnTo>
                    <a:lnTo>
                      <a:pt x="114" y="222"/>
                    </a:lnTo>
                    <a:lnTo>
                      <a:pt x="120" y="218"/>
                    </a:lnTo>
                    <a:lnTo>
                      <a:pt x="132" y="212"/>
                    </a:lnTo>
                    <a:lnTo>
                      <a:pt x="142" y="208"/>
                    </a:lnTo>
                    <a:lnTo>
                      <a:pt x="146" y="204"/>
                    </a:lnTo>
                    <a:lnTo>
                      <a:pt x="152" y="198"/>
                    </a:lnTo>
                    <a:lnTo>
                      <a:pt x="158" y="182"/>
                    </a:lnTo>
                    <a:lnTo>
                      <a:pt x="152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2" y="180"/>
                    </a:lnTo>
                    <a:lnTo>
                      <a:pt x="142" y="182"/>
                    </a:lnTo>
                    <a:lnTo>
                      <a:pt x="140" y="188"/>
                    </a:lnTo>
                    <a:lnTo>
                      <a:pt x="136" y="190"/>
                    </a:lnTo>
                    <a:lnTo>
                      <a:pt x="132" y="192"/>
                    </a:lnTo>
                    <a:lnTo>
                      <a:pt x="126" y="192"/>
                    </a:lnTo>
                    <a:lnTo>
                      <a:pt x="120" y="192"/>
                    </a:lnTo>
                    <a:lnTo>
                      <a:pt x="116" y="190"/>
                    </a:lnTo>
                    <a:lnTo>
                      <a:pt x="114" y="188"/>
                    </a:lnTo>
                    <a:lnTo>
                      <a:pt x="114" y="182"/>
                    </a:lnTo>
                    <a:lnTo>
                      <a:pt x="114" y="180"/>
                    </a:lnTo>
                    <a:lnTo>
                      <a:pt x="118" y="176"/>
                    </a:lnTo>
                    <a:lnTo>
                      <a:pt x="124" y="174"/>
                    </a:lnTo>
                    <a:lnTo>
                      <a:pt x="132" y="172"/>
                    </a:lnTo>
                    <a:lnTo>
                      <a:pt x="146" y="172"/>
                    </a:lnTo>
                    <a:lnTo>
                      <a:pt x="156" y="170"/>
                    </a:lnTo>
                    <a:lnTo>
                      <a:pt x="148" y="162"/>
                    </a:lnTo>
                    <a:lnTo>
                      <a:pt x="144" y="156"/>
                    </a:lnTo>
                    <a:lnTo>
                      <a:pt x="142" y="154"/>
                    </a:lnTo>
                    <a:lnTo>
                      <a:pt x="136" y="154"/>
                    </a:lnTo>
                    <a:lnTo>
                      <a:pt x="134" y="156"/>
                    </a:lnTo>
                    <a:lnTo>
                      <a:pt x="130" y="160"/>
                    </a:lnTo>
                    <a:lnTo>
                      <a:pt x="126" y="160"/>
                    </a:lnTo>
                    <a:lnTo>
                      <a:pt x="120" y="158"/>
                    </a:lnTo>
                    <a:lnTo>
                      <a:pt x="118" y="154"/>
                    </a:lnTo>
                    <a:lnTo>
                      <a:pt x="134" y="126"/>
                    </a:lnTo>
                    <a:lnTo>
                      <a:pt x="130" y="126"/>
                    </a:lnTo>
                    <a:lnTo>
                      <a:pt x="128" y="120"/>
                    </a:lnTo>
                    <a:lnTo>
                      <a:pt x="130" y="114"/>
                    </a:lnTo>
                    <a:lnTo>
                      <a:pt x="132" y="110"/>
                    </a:lnTo>
                    <a:lnTo>
                      <a:pt x="126" y="110"/>
                    </a:lnTo>
                    <a:lnTo>
                      <a:pt x="122" y="108"/>
                    </a:lnTo>
                    <a:lnTo>
                      <a:pt x="118" y="104"/>
                    </a:lnTo>
                    <a:lnTo>
                      <a:pt x="116" y="98"/>
                    </a:lnTo>
                    <a:lnTo>
                      <a:pt x="108" y="98"/>
                    </a:lnTo>
                    <a:lnTo>
                      <a:pt x="98" y="96"/>
                    </a:lnTo>
                    <a:lnTo>
                      <a:pt x="88" y="92"/>
                    </a:lnTo>
                    <a:lnTo>
                      <a:pt x="78" y="90"/>
                    </a:lnTo>
                    <a:lnTo>
                      <a:pt x="62" y="92"/>
                    </a:lnTo>
                    <a:lnTo>
                      <a:pt x="50" y="94"/>
                    </a:lnTo>
                    <a:lnTo>
                      <a:pt x="38" y="96"/>
                    </a:lnTo>
                    <a:lnTo>
                      <a:pt x="28" y="96"/>
                    </a:lnTo>
                    <a:lnTo>
                      <a:pt x="24" y="96"/>
                    </a:lnTo>
                    <a:lnTo>
                      <a:pt x="22" y="92"/>
                    </a:lnTo>
                    <a:lnTo>
                      <a:pt x="16" y="88"/>
                    </a:lnTo>
                    <a:lnTo>
                      <a:pt x="18" y="88"/>
                    </a:lnTo>
                    <a:lnTo>
                      <a:pt x="10" y="86"/>
                    </a:lnTo>
                    <a:lnTo>
                      <a:pt x="8" y="84"/>
                    </a:lnTo>
                    <a:lnTo>
                      <a:pt x="6" y="80"/>
                    </a:lnTo>
                    <a:lnTo>
                      <a:pt x="8" y="78"/>
                    </a:lnTo>
                    <a:lnTo>
                      <a:pt x="12" y="76"/>
                    </a:lnTo>
                    <a:lnTo>
                      <a:pt x="18" y="74"/>
                    </a:lnTo>
                    <a:lnTo>
                      <a:pt x="36" y="76"/>
                    </a:lnTo>
                    <a:lnTo>
                      <a:pt x="46" y="74"/>
                    </a:lnTo>
                    <a:lnTo>
                      <a:pt x="50" y="72"/>
                    </a:lnTo>
                    <a:lnTo>
                      <a:pt x="54" y="70"/>
                    </a:lnTo>
                    <a:lnTo>
                      <a:pt x="22" y="70"/>
                    </a:lnTo>
                    <a:lnTo>
                      <a:pt x="8" y="72"/>
                    </a:lnTo>
                    <a:lnTo>
                      <a:pt x="6" y="72"/>
                    </a:lnTo>
                    <a:lnTo>
                      <a:pt x="2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4" y="58"/>
                    </a:lnTo>
                    <a:lnTo>
                      <a:pt x="10" y="56"/>
                    </a:lnTo>
                    <a:lnTo>
                      <a:pt x="24" y="56"/>
                    </a:lnTo>
                    <a:lnTo>
                      <a:pt x="42" y="56"/>
                    </a:lnTo>
                    <a:lnTo>
                      <a:pt x="66" y="54"/>
                    </a:lnTo>
                    <a:lnTo>
                      <a:pt x="88" y="50"/>
                    </a:lnTo>
                    <a:lnTo>
                      <a:pt x="98" y="48"/>
                    </a:lnTo>
                    <a:lnTo>
                      <a:pt x="104" y="44"/>
                    </a:lnTo>
                    <a:lnTo>
                      <a:pt x="92" y="42"/>
                    </a:lnTo>
                    <a:lnTo>
                      <a:pt x="100" y="38"/>
                    </a:lnTo>
                    <a:lnTo>
                      <a:pt x="110" y="36"/>
                    </a:lnTo>
                    <a:lnTo>
                      <a:pt x="130" y="34"/>
                    </a:lnTo>
                    <a:lnTo>
                      <a:pt x="138" y="34"/>
                    </a:lnTo>
                    <a:lnTo>
                      <a:pt x="144" y="32"/>
                    </a:lnTo>
                    <a:lnTo>
                      <a:pt x="158" y="28"/>
                    </a:lnTo>
                    <a:lnTo>
                      <a:pt x="170" y="22"/>
                    </a:lnTo>
                    <a:lnTo>
                      <a:pt x="176" y="20"/>
                    </a:lnTo>
                    <a:lnTo>
                      <a:pt x="184" y="20"/>
                    </a:lnTo>
                    <a:lnTo>
                      <a:pt x="208" y="16"/>
                    </a:lnTo>
                    <a:lnTo>
                      <a:pt x="234" y="16"/>
                    </a:lnTo>
                    <a:lnTo>
                      <a:pt x="232" y="22"/>
                    </a:lnTo>
                    <a:lnTo>
                      <a:pt x="244" y="22"/>
                    </a:lnTo>
                    <a:lnTo>
                      <a:pt x="256" y="20"/>
                    </a:lnTo>
                    <a:lnTo>
                      <a:pt x="270" y="16"/>
                    </a:lnTo>
                    <a:lnTo>
                      <a:pt x="282" y="16"/>
                    </a:lnTo>
                    <a:lnTo>
                      <a:pt x="288" y="16"/>
                    </a:lnTo>
                    <a:lnTo>
                      <a:pt x="294" y="14"/>
                    </a:lnTo>
                    <a:lnTo>
                      <a:pt x="308" y="6"/>
                    </a:lnTo>
                    <a:lnTo>
                      <a:pt x="360" y="6"/>
                    </a:lnTo>
                    <a:lnTo>
                      <a:pt x="364" y="8"/>
                    </a:lnTo>
                    <a:lnTo>
                      <a:pt x="368" y="10"/>
                    </a:lnTo>
                    <a:lnTo>
                      <a:pt x="380" y="8"/>
                    </a:lnTo>
                    <a:lnTo>
                      <a:pt x="392" y="4"/>
                    </a:lnTo>
                    <a:lnTo>
                      <a:pt x="408" y="2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2"/>
                    </a:lnTo>
                    <a:lnTo>
                      <a:pt x="438" y="6"/>
                    </a:lnTo>
                    <a:lnTo>
                      <a:pt x="440" y="12"/>
                    </a:lnTo>
                    <a:lnTo>
                      <a:pt x="482" y="12"/>
                    </a:lnTo>
                    <a:lnTo>
                      <a:pt x="486" y="8"/>
                    </a:lnTo>
                    <a:lnTo>
                      <a:pt x="492" y="6"/>
                    </a:lnTo>
                    <a:lnTo>
                      <a:pt x="500" y="6"/>
                    </a:lnTo>
                    <a:lnTo>
                      <a:pt x="520" y="8"/>
                    </a:lnTo>
                    <a:lnTo>
                      <a:pt x="538" y="12"/>
                    </a:lnTo>
                    <a:lnTo>
                      <a:pt x="538" y="16"/>
                    </a:lnTo>
                    <a:lnTo>
                      <a:pt x="492" y="16"/>
                    </a:lnTo>
                    <a:lnTo>
                      <a:pt x="492" y="18"/>
                    </a:lnTo>
                    <a:lnTo>
                      <a:pt x="524" y="18"/>
                    </a:lnTo>
                    <a:lnTo>
                      <a:pt x="524" y="16"/>
                    </a:lnTo>
                    <a:lnTo>
                      <a:pt x="532" y="16"/>
                    </a:lnTo>
                    <a:lnTo>
                      <a:pt x="528" y="20"/>
                    </a:lnTo>
                    <a:lnTo>
                      <a:pt x="524" y="22"/>
                    </a:lnTo>
                    <a:lnTo>
                      <a:pt x="628" y="22"/>
                    </a:lnTo>
                    <a:lnTo>
                      <a:pt x="626" y="26"/>
                    </a:lnTo>
                    <a:lnTo>
                      <a:pt x="624" y="28"/>
                    </a:lnTo>
                    <a:lnTo>
                      <a:pt x="622" y="30"/>
                    </a:lnTo>
                    <a:lnTo>
                      <a:pt x="618" y="30"/>
                    </a:lnTo>
                    <a:lnTo>
                      <a:pt x="602" y="32"/>
                    </a:lnTo>
                    <a:lnTo>
                      <a:pt x="590" y="32"/>
                    </a:lnTo>
                    <a:lnTo>
                      <a:pt x="580" y="34"/>
                    </a:lnTo>
                    <a:lnTo>
                      <a:pt x="570" y="36"/>
                    </a:lnTo>
                    <a:lnTo>
                      <a:pt x="556" y="40"/>
                    </a:lnTo>
                    <a:lnTo>
                      <a:pt x="564" y="40"/>
                    </a:lnTo>
                    <a:lnTo>
                      <a:pt x="554" y="42"/>
                    </a:lnTo>
                    <a:lnTo>
                      <a:pt x="550" y="44"/>
                    </a:lnTo>
                    <a:lnTo>
                      <a:pt x="552" y="46"/>
                    </a:lnTo>
                    <a:lnTo>
                      <a:pt x="534" y="54"/>
                    </a:lnTo>
                    <a:lnTo>
                      <a:pt x="526" y="60"/>
                    </a:lnTo>
                    <a:lnTo>
                      <a:pt x="522" y="68"/>
                    </a:lnTo>
                    <a:lnTo>
                      <a:pt x="532" y="66"/>
                    </a:lnTo>
                    <a:lnTo>
                      <a:pt x="544" y="64"/>
                    </a:lnTo>
                    <a:lnTo>
                      <a:pt x="546" y="68"/>
                    </a:lnTo>
                    <a:lnTo>
                      <a:pt x="546" y="72"/>
                    </a:lnTo>
                    <a:lnTo>
                      <a:pt x="552" y="72"/>
                    </a:lnTo>
                    <a:lnTo>
                      <a:pt x="554" y="74"/>
                    </a:lnTo>
                    <a:lnTo>
                      <a:pt x="558" y="76"/>
                    </a:lnTo>
                    <a:lnTo>
                      <a:pt x="552" y="80"/>
                    </a:lnTo>
                    <a:lnTo>
                      <a:pt x="548" y="80"/>
                    </a:lnTo>
                    <a:lnTo>
                      <a:pt x="532" y="82"/>
                    </a:lnTo>
                    <a:lnTo>
                      <a:pt x="520" y="82"/>
                    </a:lnTo>
                    <a:lnTo>
                      <a:pt x="516" y="84"/>
                    </a:lnTo>
                    <a:lnTo>
                      <a:pt x="514" y="88"/>
                    </a:lnTo>
                    <a:lnTo>
                      <a:pt x="524" y="90"/>
                    </a:lnTo>
                    <a:lnTo>
                      <a:pt x="534" y="90"/>
                    </a:lnTo>
                    <a:lnTo>
                      <a:pt x="536" y="96"/>
                    </a:lnTo>
                    <a:lnTo>
                      <a:pt x="540" y="98"/>
                    </a:lnTo>
                    <a:lnTo>
                      <a:pt x="544" y="100"/>
                    </a:lnTo>
                    <a:lnTo>
                      <a:pt x="550" y="102"/>
                    </a:lnTo>
                    <a:lnTo>
                      <a:pt x="542" y="106"/>
                    </a:lnTo>
                    <a:lnTo>
                      <a:pt x="536" y="108"/>
                    </a:lnTo>
                    <a:lnTo>
                      <a:pt x="532" y="106"/>
                    </a:lnTo>
                    <a:lnTo>
                      <a:pt x="522" y="106"/>
                    </a:lnTo>
                    <a:lnTo>
                      <a:pt x="526" y="108"/>
                    </a:lnTo>
                    <a:lnTo>
                      <a:pt x="530" y="110"/>
                    </a:lnTo>
                    <a:lnTo>
                      <a:pt x="524" y="114"/>
                    </a:lnTo>
                    <a:lnTo>
                      <a:pt x="520" y="116"/>
                    </a:lnTo>
                    <a:lnTo>
                      <a:pt x="504" y="116"/>
                    </a:lnTo>
                    <a:lnTo>
                      <a:pt x="514" y="120"/>
                    </a:lnTo>
                    <a:lnTo>
                      <a:pt x="516" y="124"/>
                    </a:lnTo>
                    <a:lnTo>
                      <a:pt x="520" y="126"/>
                    </a:lnTo>
                    <a:lnTo>
                      <a:pt x="476" y="126"/>
                    </a:lnTo>
                    <a:lnTo>
                      <a:pt x="480" y="128"/>
                    </a:lnTo>
                    <a:lnTo>
                      <a:pt x="484" y="130"/>
                    </a:lnTo>
                    <a:lnTo>
                      <a:pt x="492" y="134"/>
                    </a:lnTo>
                    <a:lnTo>
                      <a:pt x="498" y="138"/>
                    </a:lnTo>
                    <a:lnTo>
                      <a:pt x="500" y="140"/>
                    </a:lnTo>
                    <a:lnTo>
                      <a:pt x="502" y="144"/>
                    </a:lnTo>
                    <a:lnTo>
                      <a:pt x="500" y="148"/>
                    </a:lnTo>
                    <a:lnTo>
                      <a:pt x="498" y="150"/>
                    </a:lnTo>
                    <a:lnTo>
                      <a:pt x="490" y="148"/>
                    </a:lnTo>
                    <a:lnTo>
                      <a:pt x="482" y="144"/>
                    </a:lnTo>
                    <a:lnTo>
                      <a:pt x="474" y="138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72" y="142"/>
                    </a:lnTo>
                    <a:lnTo>
                      <a:pt x="486" y="148"/>
                    </a:lnTo>
                    <a:lnTo>
                      <a:pt x="498" y="154"/>
                    </a:lnTo>
                    <a:lnTo>
                      <a:pt x="500" y="156"/>
                    </a:lnTo>
                    <a:lnTo>
                      <a:pt x="502" y="160"/>
                    </a:lnTo>
                    <a:lnTo>
                      <a:pt x="500" y="168"/>
                    </a:lnTo>
                    <a:lnTo>
                      <a:pt x="498" y="172"/>
                    </a:lnTo>
                    <a:lnTo>
                      <a:pt x="492" y="174"/>
                    </a:lnTo>
                    <a:lnTo>
                      <a:pt x="484" y="176"/>
                    </a:lnTo>
                    <a:lnTo>
                      <a:pt x="476" y="174"/>
                    </a:lnTo>
                    <a:lnTo>
                      <a:pt x="470" y="172"/>
                    </a:lnTo>
                    <a:lnTo>
                      <a:pt x="468" y="168"/>
                    </a:lnTo>
                    <a:lnTo>
                      <a:pt x="466" y="160"/>
                    </a:lnTo>
                    <a:lnTo>
                      <a:pt x="448" y="158"/>
                    </a:lnTo>
                    <a:lnTo>
                      <a:pt x="434" y="154"/>
                    </a:lnTo>
                    <a:lnTo>
                      <a:pt x="444" y="158"/>
                    </a:lnTo>
                    <a:lnTo>
                      <a:pt x="454" y="162"/>
                    </a:lnTo>
                    <a:lnTo>
                      <a:pt x="450" y="166"/>
                    </a:lnTo>
                    <a:lnTo>
                      <a:pt x="444" y="170"/>
                    </a:lnTo>
                    <a:lnTo>
                      <a:pt x="446" y="174"/>
                    </a:lnTo>
                    <a:lnTo>
                      <a:pt x="450" y="178"/>
                    </a:lnTo>
                    <a:lnTo>
                      <a:pt x="462" y="180"/>
                    </a:lnTo>
                    <a:lnTo>
                      <a:pt x="474" y="180"/>
                    </a:lnTo>
                    <a:lnTo>
                      <a:pt x="490" y="180"/>
                    </a:lnTo>
                    <a:lnTo>
                      <a:pt x="488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0" name="Freeform 158"/>
              <p:cNvSpPr/>
              <p:nvPr/>
            </p:nvSpPr>
            <p:spPr bwMode="auto">
              <a:xfrm>
                <a:off x="4221550" y="2657451"/>
                <a:ext cx="185651" cy="83628"/>
              </a:xfrm>
              <a:custGeom>
                <a:avLst/>
                <a:gdLst>
                  <a:gd name="T0" fmla="*/ 0 w 126"/>
                  <a:gd name="T1" fmla="*/ 2147483647 h 54"/>
                  <a:gd name="T2" fmla="*/ 2147483647 w 126"/>
                  <a:gd name="T3" fmla="*/ 2147483647 h 54"/>
                  <a:gd name="T4" fmla="*/ 2147483647 w 126"/>
                  <a:gd name="T5" fmla="*/ 2147483647 h 54"/>
                  <a:gd name="T6" fmla="*/ 2147483647 w 126"/>
                  <a:gd name="T7" fmla="*/ 2147483647 h 54"/>
                  <a:gd name="T8" fmla="*/ 2147483647 w 126"/>
                  <a:gd name="T9" fmla="*/ 2147483647 h 54"/>
                  <a:gd name="T10" fmla="*/ 2147483647 w 126"/>
                  <a:gd name="T11" fmla="*/ 2147483647 h 54"/>
                  <a:gd name="T12" fmla="*/ 2147483647 w 126"/>
                  <a:gd name="T13" fmla="*/ 2147483647 h 54"/>
                  <a:gd name="T14" fmla="*/ 2147483647 w 126"/>
                  <a:gd name="T15" fmla="*/ 2147483647 h 54"/>
                  <a:gd name="T16" fmla="*/ 2147483647 w 126"/>
                  <a:gd name="T17" fmla="*/ 2147483647 h 54"/>
                  <a:gd name="T18" fmla="*/ 2147483647 w 126"/>
                  <a:gd name="T19" fmla="*/ 2147483647 h 54"/>
                  <a:gd name="T20" fmla="*/ 2147483647 w 126"/>
                  <a:gd name="T21" fmla="*/ 2147483647 h 54"/>
                  <a:gd name="T22" fmla="*/ 2147483647 w 126"/>
                  <a:gd name="T23" fmla="*/ 2147483647 h 54"/>
                  <a:gd name="T24" fmla="*/ 2147483647 w 126"/>
                  <a:gd name="T25" fmla="*/ 2147483647 h 54"/>
                  <a:gd name="T26" fmla="*/ 2147483647 w 126"/>
                  <a:gd name="T27" fmla="*/ 2147483647 h 54"/>
                  <a:gd name="T28" fmla="*/ 2147483647 w 126"/>
                  <a:gd name="T29" fmla="*/ 2147483647 h 54"/>
                  <a:gd name="T30" fmla="*/ 2147483647 w 126"/>
                  <a:gd name="T31" fmla="*/ 2147483647 h 54"/>
                  <a:gd name="T32" fmla="*/ 2147483647 w 126"/>
                  <a:gd name="T33" fmla="*/ 2147483647 h 54"/>
                  <a:gd name="T34" fmla="*/ 2147483647 w 126"/>
                  <a:gd name="T35" fmla="*/ 2147483647 h 54"/>
                  <a:gd name="T36" fmla="*/ 2147483647 w 126"/>
                  <a:gd name="T37" fmla="*/ 0 h 54"/>
                  <a:gd name="T38" fmla="*/ 2147483647 w 126"/>
                  <a:gd name="T39" fmla="*/ 2147483647 h 54"/>
                  <a:gd name="T40" fmla="*/ 2147483647 w 126"/>
                  <a:gd name="T41" fmla="*/ 2147483647 h 54"/>
                  <a:gd name="T42" fmla="*/ 2147483647 w 126"/>
                  <a:gd name="T43" fmla="*/ 2147483647 h 54"/>
                  <a:gd name="T44" fmla="*/ 2147483647 w 126"/>
                  <a:gd name="T45" fmla="*/ 2147483647 h 54"/>
                  <a:gd name="T46" fmla="*/ 2147483647 w 126"/>
                  <a:gd name="T47" fmla="*/ 2147483647 h 54"/>
                  <a:gd name="T48" fmla="*/ 2147483647 w 126"/>
                  <a:gd name="T49" fmla="*/ 2147483647 h 54"/>
                  <a:gd name="T50" fmla="*/ 2147483647 w 126"/>
                  <a:gd name="T51" fmla="*/ 2147483647 h 54"/>
                  <a:gd name="T52" fmla="*/ 2147483647 w 126"/>
                  <a:gd name="T53" fmla="*/ 2147483647 h 54"/>
                  <a:gd name="T54" fmla="*/ 2147483647 w 126"/>
                  <a:gd name="T55" fmla="*/ 2147483647 h 54"/>
                  <a:gd name="T56" fmla="*/ 2147483647 w 126"/>
                  <a:gd name="T57" fmla="*/ 2147483647 h 54"/>
                  <a:gd name="T58" fmla="*/ 2147483647 w 126"/>
                  <a:gd name="T59" fmla="*/ 2147483647 h 54"/>
                  <a:gd name="T60" fmla="*/ 2147483647 w 126"/>
                  <a:gd name="T61" fmla="*/ 2147483647 h 54"/>
                  <a:gd name="T62" fmla="*/ 2147483647 w 126"/>
                  <a:gd name="T63" fmla="*/ 2147483647 h 54"/>
                  <a:gd name="T64" fmla="*/ 2147483647 w 126"/>
                  <a:gd name="T65" fmla="*/ 2147483647 h 54"/>
                  <a:gd name="T66" fmla="*/ 2147483647 w 126"/>
                  <a:gd name="T67" fmla="*/ 2147483647 h 54"/>
                  <a:gd name="T68" fmla="*/ 2147483647 w 126"/>
                  <a:gd name="T69" fmla="*/ 2147483647 h 54"/>
                  <a:gd name="T70" fmla="*/ 2147483647 w 126"/>
                  <a:gd name="T71" fmla="*/ 2147483647 h 54"/>
                  <a:gd name="T72" fmla="*/ 2147483647 w 126"/>
                  <a:gd name="T73" fmla="*/ 2147483647 h 54"/>
                  <a:gd name="T74" fmla="*/ 2147483647 w 126"/>
                  <a:gd name="T75" fmla="*/ 2147483647 h 54"/>
                  <a:gd name="T76" fmla="*/ 2147483647 w 126"/>
                  <a:gd name="T77" fmla="*/ 2147483647 h 54"/>
                  <a:gd name="T78" fmla="*/ 2147483647 w 126"/>
                  <a:gd name="T79" fmla="*/ 2147483647 h 54"/>
                  <a:gd name="T80" fmla="*/ 2147483647 w 126"/>
                  <a:gd name="T81" fmla="*/ 2147483647 h 54"/>
                  <a:gd name="T82" fmla="*/ 2147483647 w 126"/>
                  <a:gd name="T83" fmla="*/ 2147483647 h 54"/>
                  <a:gd name="T84" fmla="*/ 0 w 126"/>
                  <a:gd name="T85" fmla="*/ 2147483647 h 54"/>
                  <a:gd name="T86" fmla="*/ 2147483647 w 126"/>
                  <a:gd name="T87" fmla="*/ 2147483647 h 54"/>
                  <a:gd name="T88" fmla="*/ 2147483647 w 126"/>
                  <a:gd name="T89" fmla="*/ 2147483647 h 54"/>
                  <a:gd name="T90" fmla="*/ 2147483647 w 126"/>
                  <a:gd name="T91" fmla="*/ 2147483647 h 54"/>
                  <a:gd name="T92" fmla="*/ 0 w 126"/>
                  <a:gd name="T93" fmla="*/ 2147483647 h 5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6"/>
                  <a:gd name="T142" fmla="*/ 0 h 54"/>
                  <a:gd name="T143" fmla="*/ 126 w 126"/>
                  <a:gd name="T144" fmla="*/ 54 h 5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6" h="54">
                    <a:moveTo>
                      <a:pt x="0" y="16"/>
                    </a:moveTo>
                    <a:lnTo>
                      <a:pt x="6" y="12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2" y="14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0" y="14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64" y="10"/>
                    </a:lnTo>
                    <a:lnTo>
                      <a:pt x="76" y="6"/>
                    </a:lnTo>
                    <a:lnTo>
                      <a:pt x="90" y="2"/>
                    </a:lnTo>
                    <a:lnTo>
                      <a:pt x="96" y="0"/>
                    </a:lnTo>
                    <a:lnTo>
                      <a:pt x="106" y="2"/>
                    </a:lnTo>
                    <a:lnTo>
                      <a:pt x="114" y="8"/>
                    </a:lnTo>
                    <a:lnTo>
                      <a:pt x="126" y="22"/>
                    </a:lnTo>
                    <a:lnTo>
                      <a:pt x="126" y="26"/>
                    </a:lnTo>
                    <a:lnTo>
                      <a:pt x="120" y="28"/>
                    </a:lnTo>
                    <a:lnTo>
                      <a:pt x="112" y="30"/>
                    </a:lnTo>
                    <a:lnTo>
                      <a:pt x="102" y="36"/>
                    </a:lnTo>
                    <a:lnTo>
                      <a:pt x="92" y="44"/>
                    </a:lnTo>
                    <a:lnTo>
                      <a:pt x="86" y="46"/>
                    </a:lnTo>
                    <a:lnTo>
                      <a:pt x="78" y="46"/>
                    </a:lnTo>
                    <a:lnTo>
                      <a:pt x="72" y="46"/>
                    </a:lnTo>
                    <a:lnTo>
                      <a:pt x="66" y="44"/>
                    </a:lnTo>
                    <a:lnTo>
                      <a:pt x="74" y="50"/>
                    </a:lnTo>
                    <a:lnTo>
                      <a:pt x="66" y="52"/>
                    </a:lnTo>
                    <a:lnTo>
                      <a:pt x="62" y="54"/>
                    </a:lnTo>
                    <a:lnTo>
                      <a:pt x="52" y="54"/>
                    </a:lnTo>
                    <a:lnTo>
                      <a:pt x="44" y="54"/>
                    </a:lnTo>
                    <a:lnTo>
                      <a:pt x="26" y="50"/>
                    </a:lnTo>
                    <a:lnTo>
                      <a:pt x="10" y="48"/>
                    </a:lnTo>
                    <a:lnTo>
                      <a:pt x="16" y="44"/>
                    </a:lnTo>
                    <a:lnTo>
                      <a:pt x="24" y="40"/>
                    </a:lnTo>
                    <a:lnTo>
                      <a:pt x="16" y="36"/>
                    </a:lnTo>
                    <a:lnTo>
                      <a:pt x="12" y="34"/>
                    </a:lnTo>
                    <a:lnTo>
                      <a:pt x="0" y="28"/>
                    </a:lnTo>
                    <a:lnTo>
                      <a:pt x="8" y="24"/>
                    </a:lnTo>
                    <a:lnTo>
                      <a:pt x="12" y="22"/>
                    </a:lnTo>
                    <a:lnTo>
                      <a:pt x="6" y="2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1" name="Freeform 159"/>
              <p:cNvSpPr/>
              <p:nvPr/>
            </p:nvSpPr>
            <p:spPr bwMode="auto">
              <a:xfrm>
                <a:off x="4790033" y="2342847"/>
                <a:ext cx="208713" cy="79646"/>
              </a:xfrm>
              <a:custGeom>
                <a:avLst/>
                <a:gdLst>
                  <a:gd name="T0" fmla="*/ 2147483647 w 143"/>
                  <a:gd name="T1" fmla="*/ 2147483647 h 50"/>
                  <a:gd name="T2" fmla="*/ 2147483647 w 143"/>
                  <a:gd name="T3" fmla="*/ 2147483647 h 50"/>
                  <a:gd name="T4" fmla="*/ 2147483647 w 143"/>
                  <a:gd name="T5" fmla="*/ 2147483647 h 50"/>
                  <a:gd name="T6" fmla="*/ 0 w 143"/>
                  <a:gd name="T7" fmla="*/ 2147483647 h 50"/>
                  <a:gd name="T8" fmla="*/ 0 w 143"/>
                  <a:gd name="T9" fmla="*/ 2147483647 h 50"/>
                  <a:gd name="T10" fmla="*/ 2147483647 w 143"/>
                  <a:gd name="T11" fmla="*/ 2147483647 h 50"/>
                  <a:gd name="T12" fmla="*/ 2147483647 w 143"/>
                  <a:gd name="T13" fmla="*/ 2147483647 h 50"/>
                  <a:gd name="T14" fmla="*/ 2147483647 w 143"/>
                  <a:gd name="T15" fmla="*/ 2147483647 h 50"/>
                  <a:gd name="T16" fmla="*/ 2147483647 w 143"/>
                  <a:gd name="T17" fmla="*/ 2147483647 h 50"/>
                  <a:gd name="T18" fmla="*/ 2147483647 w 143"/>
                  <a:gd name="T19" fmla="*/ 2147483647 h 50"/>
                  <a:gd name="T20" fmla="*/ 2147483647 w 143"/>
                  <a:gd name="T21" fmla="*/ 2147483647 h 50"/>
                  <a:gd name="T22" fmla="*/ 2147483647 w 143"/>
                  <a:gd name="T23" fmla="*/ 2147483647 h 50"/>
                  <a:gd name="T24" fmla="*/ 2147483647 w 143"/>
                  <a:gd name="T25" fmla="*/ 0 h 50"/>
                  <a:gd name="T26" fmla="*/ 2147483647 w 143"/>
                  <a:gd name="T27" fmla="*/ 0 h 50"/>
                  <a:gd name="T28" fmla="*/ 2147483647 w 143"/>
                  <a:gd name="T29" fmla="*/ 2147483647 h 50"/>
                  <a:gd name="T30" fmla="*/ 2147483647 w 143"/>
                  <a:gd name="T31" fmla="*/ 2147483647 h 50"/>
                  <a:gd name="T32" fmla="*/ 2147483647 w 143"/>
                  <a:gd name="T33" fmla="*/ 2147483647 h 50"/>
                  <a:gd name="T34" fmla="*/ 2147483647 w 143"/>
                  <a:gd name="T35" fmla="*/ 2147483647 h 50"/>
                  <a:gd name="T36" fmla="*/ 2147483647 w 143"/>
                  <a:gd name="T37" fmla="*/ 2147483647 h 50"/>
                  <a:gd name="T38" fmla="*/ 2147483647 w 143"/>
                  <a:gd name="T39" fmla="*/ 2147483647 h 50"/>
                  <a:gd name="T40" fmla="*/ 2147483647 w 143"/>
                  <a:gd name="T41" fmla="*/ 2147483647 h 50"/>
                  <a:gd name="T42" fmla="*/ 2147483647 w 143"/>
                  <a:gd name="T43" fmla="*/ 2147483647 h 50"/>
                  <a:gd name="T44" fmla="*/ 2147483647 w 143"/>
                  <a:gd name="T45" fmla="*/ 2147483647 h 50"/>
                  <a:gd name="T46" fmla="*/ 2147483647 w 143"/>
                  <a:gd name="T47" fmla="*/ 2147483647 h 50"/>
                  <a:gd name="T48" fmla="*/ 2147483647 w 143"/>
                  <a:gd name="T49" fmla="*/ 2147483647 h 50"/>
                  <a:gd name="T50" fmla="*/ 2147483647 w 143"/>
                  <a:gd name="T51" fmla="*/ 2147483647 h 50"/>
                  <a:gd name="T52" fmla="*/ 2147483647 w 143"/>
                  <a:gd name="T53" fmla="*/ 2147483647 h 50"/>
                  <a:gd name="T54" fmla="*/ 2147483647 w 143"/>
                  <a:gd name="T55" fmla="*/ 2147483647 h 50"/>
                  <a:gd name="T56" fmla="*/ 2147483647 w 143"/>
                  <a:gd name="T57" fmla="*/ 2147483647 h 50"/>
                  <a:gd name="T58" fmla="*/ 2147483647 w 143"/>
                  <a:gd name="T59" fmla="*/ 2147483647 h 50"/>
                  <a:gd name="T60" fmla="*/ 2147483647 w 143"/>
                  <a:gd name="T61" fmla="*/ 2147483647 h 50"/>
                  <a:gd name="T62" fmla="*/ 2147483647 w 143"/>
                  <a:gd name="T63" fmla="*/ 2147483647 h 50"/>
                  <a:gd name="T64" fmla="*/ 2147483647 w 143"/>
                  <a:gd name="T65" fmla="*/ 2147483647 h 50"/>
                  <a:gd name="T66" fmla="*/ 2147483647 w 143"/>
                  <a:gd name="T67" fmla="*/ 2147483647 h 50"/>
                  <a:gd name="T68" fmla="*/ 2147483647 w 143"/>
                  <a:gd name="T69" fmla="*/ 2147483647 h 50"/>
                  <a:gd name="T70" fmla="*/ 2147483647 w 143"/>
                  <a:gd name="T71" fmla="*/ 2147483647 h 50"/>
                  <a:gd name="T72" fmla="*/ 2147483647 w 143"/>
                  <a:gd name="T73" fmla="*/ 2147483647 h 50"/>
                  <a:gd name="T74" fmla="*/ 2147483647 w 143"/>
                  <a:gd name="T75" fmla="*/ 2147483647 h 50"/>
                  <a:gd name="T76" fmla="*/ 2147483647 w 143"/>
                  <a:gd name="T77" fmla="*/ 2147483647 h 50"/>
                  <a:gd name="T78" fmla="*/ 2147483647 w 143"/>
                  <a:gd name="T79" fmla="*/ 2147483647 h 50"/>
                  <a:gd name="T80" fmla="*/ 2147483647 w 143"/>
                  <a:gd name="T81" fmla="*/ 2147483647 h 50"/>
                  <a:gd name="T82" fmla="*/ 2147483647 w 143"/>
                  <a:gd name="T83" fmla="*/ 2147483647 h 50"/>
                  <a:gd name="T84" fmla="*/ 2147483647 w 143"/>
                  <a:gd name="T85" fmla="*/ 2147483647 h 50"/>
                  <a:gd name="T86" fmla="*/ 2147483647 w 143"/>
                  <a:gd name="T87" fmla="*/ 2147483647 h 50"/>
                  <a:gd name="T88" fmla="*/ 2147483647 w 143"/>
                  <a:gd name="T89" fmla="*/ 2147483647 h 50"/>
                  <a:gd name="T90" fmla="*/ 2147483647 w 143"/>
                  <a:gd name="T91" fmla="*/ 2147483647 h 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43"/>
                  <a:gd name="T139" fmla="*/ 0 h 50"/>
                  <a:gd name="T140" fmla="*/ 143 w 143"/>
                  <a:gd name="T141" fmla="*/ 50 h 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43" h="50">
                    <a:moveTo>
                      <a:pt x="8" y="20"/>
                    </a:moveTo>
                    <a:lnTo>
                      <a:pt x="6" y="20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26" y="2"/>
                    </a:lnTo>
                    <a:lnTo>
                      <a:pt x="36" y="4"/>
                    </a:lnTo>
                    <a:lnTo>
                      <a:pt x="54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2"/>
                    </a:lnTo>
                    <a:lnTo>
                      <a:pt x="70" y="2"/>
                    </a:lnTo>
                    <a:lnTo>
                      <a:pt x="74" y="2"/>
                    </a:lnTo>
                    <a:lnTo>
                      <a:pt x="78" y="10"/>
                    </a:lnTo>
                    <a:lnTo>
                      <a:pt x="82" y="12"/>
                    </a:lnTo>
                    <a:lnTo>
                      <a:pt x="93" y="12"/>
                    </a:lnTo>
                    <a:lnTo>
                      <a:pt x="119" y="20"/>
                    </a:lnTo>
                    <a:lnTo>
                      <a:pt x="133" y="26"/>
                    </a:lnTo>
                    <a:lnTo>
                      <a:pt x="143" y="30"/>
                    </a:lnTo>
                    <a:lnTo>
                      <a:pt x="135" y="36"/>
                    </a:lnTo>
                    <a:lnTo>
                      <a:pt x="127" y="38"/>
                    </a:lnTo>
                    <a:lnTo>
                      <a:pt x="119" y="38"/>
                    </a:lnTo>
                    <a:lnTo>
                      <a:pt x="115" y="34"/>
                    </a:lnTo>
                    <a:lnTo>
                      <a:pt x="107" y="28"/>
                    </a:lnTo>
                    <a:lnTo>
                      <a:pt x="97" y="20"/>
                    </a:lnTo>
                    <a:lnTo>
                      <a:pt x="93" y="18"/>
                    </a:lnTo>
                    <a:lnTo>
                      <a:pt x="89" y="16"/>
                    </a:lnTo>
                    <a:lnTo>
                      <a:pt x="82" y="18"/>
                    </a:lnTo>
                    <a:lnTo>
                      <a:pt x="80" y="22"/>
                    </a:lnTo>
                    <a:lnTo>
                      <a:pt x="80" y="34"/>
                    </a:lnTo>
                    <a:lnTo>
                      <a:pt x="76" y="34"/>
                    </a:lnTo>
                    <a:lnTo>
                      <a:pt x="74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6" y="50"/>
                    </a:lnTo>
                    <a:lnTo>
                      <a:pt x="62" y="50"/>
                    </a:lnTo>
                    <a:lnTo>
                      <a:pt x="56" y="48"/>
                    </a:lnTo>
                    <a:lnTo>
                      <a:pt x="48" y="46"/>
                    </a:lnTo>
                    <a:lnTo>
                      <a:pt x="34" y="34"/>
                    </a:lnTo>
                    <a:lnTo>
                      <a:pt x="24" y="26"/>
                    </a:lnTo>
                    <a:lnTo>
                      <a:pt x="16" y="22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2" name="Freeform 160"/>
              <p:cNvSpPr/>
              <p:nvPr/>
            </p:nvSpPr>
            <p:spPr bwMode="auto">
              <a:xfrm>
                <a:off x="4900731" y="2330900"/>
                <a:ext cx="123382" cy="27876"/>
              </a:xfrm>
              <a:custGeom>
                <a:avLst/>
                <a:gdLst>
                  <a:gd name="T0" fmla="*/ 2147483647 w 85"/>
                  <a:gd name="T1" fmla="*/ 2147483647 h 18"/>
                  <a:gd name="T2" fmla="*/ 2147483647 w 85"/>
                  <a:gd name="T3" fmla="*/ 2147483647 h 18"/>
                  <a:gd name="T4" fmla="*/ 2147483647 w 85"/>
                  <a:gd name="T5" fmla="*/ 2147483647 h 18"/>
                  <a:gd name="T6" fmla="*/ 2147483647 w 85"/>
                  <a:gd name="T7" fmla="*/ 2147483647 h 18"/>
                  <a:gd name="T8" fmla="*/ 0 w 85"/>
                  <a:gd name="T9" fmla="*/ 2147483647 h 18"/>
                  <a:gd name="T10" fmla="*/ 2147483647 w 85"/>
                  <a:gd name="T11" fmla="*/ 2147483647 h 18"/>
                  <a:gd name="T12" fmla="*/ 2147483647 w 85"/>
                  <a:gd name="T13" fmla="*/ 2147483647 h 18"/>
                  <a:gd name="T14" fmla="*/ 2147483647 w 85"/>
                  <a:gd name="T15" fmla="*/ 0 h 18"/>
                  <a:gd name="T16" fmla="*/ 2147483647 w 85"/>
                  <a:gd name="T17" fmla="*/ 2147483647 h 18"/>
                  <a:gd name="T18" fmla="*/ 2147483647 w 85"/>
                  <a:gd name="T19" fmla="*/ 2147483647 h 18"/>
                  <a:gd name="T20" fmla="*/ 2147483647 w 85"/>
                  <a:gd name="T21" fmla="*/ 2147483647 h 18"/>
                  <a:gd name="T22" fmla="*/ 2147483647 w 85"/>
                  <a:gd name="T23" fmla="*/ 2147483647 h 18"/>
                  <a:gd name="T24" fmla="*/ 2147483647 w 85"/>
                  <a:gd name="T25" fmla="*/ 2147483647 h 18"/>
                  <a:gd name="T26" fmla="*/ 2147483647 w 85"/>
                  <a:gd name="T27" fmla="*/ 2147483647 h 18"/>
                  <a:gd name="T28" fmla="*/ 2147483647 w 85"/>
                  <a:gd name="T29" fmla="*/ 2147483647 h 18"/>
                  <a:gd name="T30" fmla="*/ 2147483647 w 85"/>
                  <a:gd name="T31" fmla="*/ 2147483647 h 18"/>
                  <a:gd name="T32" fmla="*/ 2147483647 w 85"/>
                  <a:gd name="T33" fmla="*/ 2147483647 h 18"/>
                  <a:gd name="T34" fmla="*/ 2147483647 w 85"/>
                  <a:gd name="T35" fmla="*/ 2147483647 h 18"/>
                  <a:gd name="T36" fmla="*/ 2147483647 w 85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5"/>
                  <a:gd name="T58" fmla="*/ 0 h 18"/>
                  <a:gd name="T59" fmla="*/ 85 w 85"/>
                  <a:gd name="T60" fmla="*/ 18 h 1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5" h="18">
                    <a:moveTo>
                      <a:pt x="31" y="18"/>
                    </a:moveTo>
                    <a:lnTo>
                      <a:pt x="23" y="16"/>
                    </a:lnTo>
                    <a:lnTo>
                      <a:pt x="15" y="14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27" y="2"/>
                    </a:lnTo>
                    <a:lnTo>
                      <a:pt x="41" y="4"/>
                    </a:lnTo>
                    <a:lnTo>
                      <a:pt x="55" y="4"/>
                    </a:lnTo>
                    <a:lnTo>
                      <a:pt x="71" y="6"/>
                    </a:lnTo>
                    <a:lnTo>
                      <a:pt x="85" y="8"/>
                    </a:lnTo>
                    <a:lnTo>
                      <a:pt x="79" y="12"/>
                    </a:lnTo>
                    <a:lnTo>
                      <a:pt x="73" y="14"/>
                    </a:lnTo>
                    <a:lnTo>
                      <a:pt x="67" y="18"/>
                    </a:lnTo>
                    <a:lnTo>
                      <a:pt x="63" y="18"/>
                    </a:lnTo>
                    <a:lnTo>
                      <a:pt x="47" y="18"/>
                    </a:lnTo>
                    <a:lnTo>
                      <a:pt x="3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3" name="Freeform 161"/>
              <p:cNvSpPr/>
              <p:nvPr/>
            </p:nvSpPr>
            <p:spPr bwMode="auto">
              <a:xfrm>
                <a:off x="4957234" y="3268074"/>
                <a:ext cx="79565" cy="59734"/>
              </a:xfrm>
              <a:custGeom>
                <a:avLst/>
                <a:gdLst>
                  <a:gd name="T0" fmla="*/ 2147483647 w 54"/>
                  <a:gd name="T1" fmla="*/ 2147483647 h 38"/>
                  <a:gd name="T2" fmla="*/ 2147483647 w 54"/>
                  <a:gd name="T3" fmla="*/ 2147483647 h 38"/>
                  <a:gd name="T4" fmla="*/ 2147483647 w 54"/>
                  <a:gd name="T5" fmla="*/ 2147483647 h 38"/>
                  <a:gd name="T6" fmla="*/ 2147483647 w 54"/>
                  <a:gd name="T7" fmla="*/ 2147483647 h 38"/>
                  <a:gd name="T8" fmla="*/ 2147483647 w 54"/>
                  <a:gd name="T9" fmla="*/ 2147483647 h 38"/>
                  <a:gd name="T10" fmla="*/ 2147483647 w 54"/>
                  <a:gd name="T11" fmla="*/ 2147483647 h 38"/>
                  <a:gd name="T12" fmla="*/ 2147483647 w 54"/>
                  <a:gd name="T13" fmla="*/ 2147483647 h 38"/>
                  <a:gd name="T14" fmla="*/ 2147483647 w 54"/>
                  <a:gd name="T15" fmla="*/ 2147483647 h 38"/>
                  <a:gd name="T16" fmla="*/ 2147483647 w 54"/>
                  <a:gd name="T17" fmla="*/ 2147483647 h 38"/>
                  <a:gd name="T18" fmla="*/ 2147483647 w 54"/>
                  <a:gd name="T19" fmla="*/ 2147483647 h 38"/>
                  <a:gd name="T20" fmla="*/ 2147483647 w 54"/>
                  <a:gd name="T21" fmla="*/ 2147483647 h 38"/>
                  <a:gd name="T22" fmla="*/ 0 w 54"/>
                  <a:gd name="T23" fmla="*/ 2147483647 h 38"/>
                  <a:gd name="T24" fmla="*/ 0 w 54"/>
                  <a:gd name="T25" fmla="*/ 2147483647 h 38"/>
                  <a:gd name="T26" fmla="*/ 2147483647 w 54"/>
                  <a:gd name="T27" fmla="*/ 2147483647 h 38"/>
                  <a:gd name="T28" fmla="*/ 2147483647 w 54"/>
                  <a:gd name="T29" fmla="*/ 0 h 38"/>
                  <a:gd name="T30" fmla="*/ 2147483647 w 54"/>
                  <a:gd name="T31" fmla="*/ 0 h 38"/>
                  <a:gd name="T32" fmla="*/ 2147483647 w 54"/>
                  <a:gd name="T33" fmla="*/ 0 h 38"/>
                  <a:gd name="T34" fmla="*/ 2147483647 w 54"/>
                  <a:gd name="T35" fmla="*/ 2147483647 h 38"/>
                  <a:gd name="T36" fmla="*/ 2147483647 w 54"/>
                  <a:gd name="T37" fmla="*/ 2147483647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38"/>
                  <a:gd name="T59" fmla="*/ 54 w 54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38">
                    <a:moveTo>
                      <a:pt x="46" y="6"/>
                    </a:moveTo>
                    <a:lnTo>
                      <a:pt x="48" y="16"/>
                    </a:lnTo>
                    <a:lnTo>
                      <a:pt x="54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40" y="38"/>
                    </a:lnTo>
                    <a:lnTo>
                      <a:pt x="30" y="32"/>
                    </a:lnTo>
                    <a:lnTo>
                      <a:pt x="28" y="30"/>
                    </a:lnTo>
                    <a:lnTo>
                      <a:pt x="16" y="26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6" y="0"/>
                    </a:lnTo>
                    <a:lnTo>
                      <a:pt x="40" y="6"/>
                    </a:lnTo>
                    <a:lnTo>
                      <a:pt x="4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4" name="Freeform 162"/>
              <p:cNvSpPr/>
              <p:nvPr/>
            </p:nvSpPr>
            <p:spPr bwMode="auto">
              <a:xfrm>
                <a:off x="4934171" y="3228251"/>
                <a:ext cx="93402" cy="84956"/>
              </a:xfrm>
              <a:custGeom>
                <a:avLst/>
                <a:gdLst>
                  <a:gd name="T0" fmla="*/ 2147483647 w 64"/>
                  <a:gd name="T1" fmla="*/ 0 h 52"/>
                  <a:gd name="T2" fmla="*/ 2147483647 w 64"/>
                  <a:gd name="T3" fmla="*/ 2147483647 h 52"/>
                  <a:gd name="T4" fmla="*/ 2147483647 w 64"/>
                  <a:gd name="T5" fmla="*/ 2147483647 h 52"/>
                  <a:gd name="T6" fmla="*/ 2147483647 w 64"/>
                  <a:gd name="T7" fmla="*/ 2147483647 h 52"/>
                  <a:gd name="T8" fmla="*/ 2147483647 w 64"/>
                  <a:gd name="T9" fmla="*/ 2147483647 h 52"/>
                  <a:gd name="T10" fmla="*/ 2147483647 w 64"/>
                  <a:gd name="T11" fmla="*/ 2147483647 h 52"/>
                  <a:gd name="T12" fmla="*/ 2147483647 w 64"/>
                  <a:gd name="T13" fmla="*/ 2147483647 h 52"/>
                  <a:gd name="T14" fmla="*/ 2147483647 w 64"/>
                  <a:gd name="T15" fmla="*/ 2147483647 h 52"/>
                  <a:gd name="T16" fmla="*/ 2147483647 w 64"/>
                  <a:gd name="T17" fmla="*/ 2147483647 h 52"/>
                  <a:gd name="T18" fmla="*/ 2147483647 w 64"/>
                  <a:gd name="T19" fmla="*/ 2147483647 h 52"/>
                  <a:gd name="T20" fmla="*/ 2147483647 w 64"/>
                  <a:gd name="T21" fmla="*/ 2147483647 h 52"/>
                  <a:gd name="T22" fmla="*/ 2147483647 w 64"/>
                  <a:gd name="T23" fmla="*/ 2147483647 h 52"/>
                  <a:gd name="T24" fmla="*/ 2147483647 w 64"/>
                  <a:gd name="T25" fmla="*/ 2147483647 h 52"/>
                  <a:gd name="T26" fmla="*/ 2147483647 w 64"/>
                  <a:gd name="T27" fmla="*/ 2147483647 h 52"/>
                  <a:gd name="T28" fmla="*/ 2147483647 w 64"/>
                  <a:gd name="T29" fmla="*/ 2147483647 h 52"/>
                  <a:gd name="T30" fmla="*/ 2147483647 w 64"/>
                  <a:gd name="T31" fmla="*/ 2147483647 h 52"/>
                  <a:gd name="T32" fmla="*/ 2147483647 w 64"/>
                  <a:gd name="T33" fmla="*/ 2147483647 h 52"/>
                  <a:gd name="T34" fmla="*/ 2147483647 w 64"/>
                  <a:gd name="T35" fmla="*/ 2147483647 h 52"/>
                  <a:gd name="T36" fmla="*/ 2147483647 w 64"/>
                  <a:gd name="T37" fmla="*/ 2147483647 h 52"/>
                  <a:gd name="T38" fmla="*/ 0 w 64"/>
                  <a:gd name="T39" fmla="*/ 2147483647 h 52"/>
                  <a:gd name="T40" fmla="*/ 2147483647 w 64"/>
                  <a:gd name="T41" fmla="*/ 2147483647 h 52"/>
                  <a:gd name="T42" fmla="*/ 2147483647 w 64"/>
                  <a:gd name="T43" fmla="*/ 2147483647 h 52"/>
                  <a:gd name="T44" fmla="*/ 2147483647 w 64"/>
                  <a:gd name="T45" fmla="*/ 2147483647 h 52"/>
                  <a:gd name="T46" fmla="*/ 2147483647 w 64"/>
                  <a:gd name="T47" fmla="*/ 0 h 5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52"/>
                  <a:gd name="T74" fmla="*/ 64 w 64"/>
                  <a:gd name="T75" fmla="*/ 52 h 5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52">
                    <a:moveTo>
                      <a:pt x="28" y="0"/>
                    </a:moveTo>
                    <a:lnTo>
                      <a:pt x="38" y="10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4" y="24"/>
                    </a:lnTo>
                    <a:lnTo>
                      <a:pt x="62" y="30"/>
                    </a:lnTo>
                    <a:lnTo>
                      <a:pt x="56" y="30"/>
                    </a:lnTo>
                    <a:lnTo>
                      <a:pt x="52" y="24"/>
                    </a:lnTo>
                    <a:lnTo>
                      <a:pt x="36" y="24"/>
                    </a:lnTo>
                    <a:lnTo>
                      <a:pt x="28" y="24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22" y="38"/>
                    </a:lnTo>
                    <a:lnTo>
                      <a:pt x="26" y="44"/>
                    </a:lnTo>
                    <a:lnTo>
                      <a:pt x="32" y="50"/>
                    </a:lnTo>
                    <a:lnTo>
                      <a:pt x="18" y="52"/>
                    </a:lnTo>
                    <a:lnTo>
                      <a:pt x="8" y="36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5" name="Freeform 163"/>
              <p:cNvSpPr/>
              <p:nvPr/>
            </p:nvSpPr>
            <p:spPr bwMode="auto">
              <a:xfrm>
                <a:off x="4986061" y="2591078"/>
                <a:ext cx="214479" cy="266815"/>
              </a:xfrm>
              <a:custGeom>
                <a:avLst/>
                <a:gdLst>
                  <a:gd name="T0" fmla="*/ 2147483647 w 146"/>
                  <a:gd name="T1" fmla="*/ 2147483647 h 168"/>
                  <a:gd name="T2" fmla="*/ 2147483647 w 146"/>
                  <a:gd name="T3" fmla="*/ 2147483647 h 168"/>
                  <a:gd name="T4" fmla="*/ 2147483647 w 146"/>
                  <a:gd name="T5" fmla="*/ 2147483647 h 168"/>
                  <a:gd name="T6" fmla="*/ 2147483647 w 146"/>
                  <a:gd name="T7" fmla="*/ 2147483647 h 168"/>
                  <a:gd name="T8" fmla="*/ 2147483647 w 146"/>
                  <a:gd name="T9" fmla="*/ 2147483647 h 168"/>
                  <a:gd name="T10" fmla="*/ 2147483647 w 146"/>
                  <a:gd name="T11" fmla="*/ 2147483647 h 168"/>
                  <a:gd name="T12" fmla="*/ 2147483647 w 146"/>
                  <a:gd name="T13" fmla="*/ 2147483647 h 168"/>
                  <a:gd name="T14" fmla="*/ 2147483647 w 146"/>
                  <a:gd name="T15" fmla="*/ 2147483647 h 168"/>
                  <a:gd name="T16" fmla="*/ 2147483647 w 146"/>
                  <a:gd name="T17" fmla="*/ 2147483647 h 168"/>
                  <a:gd name="T18" fmla="*/ 2147483647 w 146"/>
                  <a:gd name="T19" fmla="*/ 2147483647 h 168"/>
                  <a:gd name="T20" fmla="*/ 2147483647 w 146"/>
                  <a:gd name="T21" fmla="*/ 2147483647 h 168"/>
                  <a:gd name="T22" fmla="*/ 2147483647 w 146"/>
                  <a:gd name="T23" fmla="*/ 2147483647 h 168"/>
                  <a:gd name="T24" fmla="*/ 2147483647 w 146"/>
                  <a:gd name="T25" fmla="*/ 2147483647 h 168"/>
                  <a:gd name="T26" fmla="*/ 2147483647 w 146"/>
                  <a:gd name="T27" fmla="*/ 2147483647 h 168"/>
                  <a:gd name="T28" fmla="*/ 2147483647 w 146"/>
                  <a:gd name="T29" fmla="*/ 2147483647 h 168"/>
                  <a:gd name="T30" fmla="*/ 2147483647 w 146"/>
                  <a:gd name="T31" fmla="*/ 2147483647 h 168"/>
                  <a:gd name="T32" fmla="*/ 2147483647 w 146"/>
                  <a:gd name="T33" fmla="*/ 2147483647 h 168"/>
                  <a:gd name="T34" fmla="*/ 2147483647 w 146"/>
                  <a:gd name="T35" fmla="*/ 2147483647 h 168"/>
                  <a:gd name="T36" fmla="*/ 2147483647 w 146"/>
                  <a:gd name="T37" fmla="*/ 2147483647 h 168"/>
                  <a:gd name="T38" fmla="*/ 2147483647 w 146"/>
                  <a:gd name="T39" fmla="*/ 2147483647 h 168"/>
                  <a:gd name="T40" fmla="*/ 2147483647 w 146"/>
                  <a:gd name="T41" fmla="*/ 2147483647 h 168"/>
                  <a:gd name="T42" fmla="*/ 2147483647 w 146"/>
                  <a:gd name="T43" fmla="*/ 2147483647 h 168"/>
                  <a:gd name="T44" fmla="*/ 2147483647 w 146"/>
                  <a:gd name="T45" fmla="*/ 2147483647 h 168"/>
                  <a:gd name="T46" fmla="*/ 2147483647 w 146"/>
                  <a:gd name="T47" fmla="*/ 2147483647 h 168"/>
                  <a:gd name="T48" fmla="*/ 2147483647 w 146"/>
                  <a:gd name="T49" fmla="*/ 2147483647 h 168"/>
                  <a:gd name="T50" fmla="*/ 2147483647 w 146"/>
                  <a:gd name="T51" fmla="*/ 2147483647 h 168"/>
                  <a:gd name="T52" fmla="*/ 2147483647 w 146"/>
                  <a:gd name="T53" fmla="*/ 2147483647 h 168"/>
                  <a:gd name="T54" fmla="*/ 2147483647 w 146"/>
                  <a:gd name="T55" fmla="*/ 2147483647 h 168"/>
                  <a:gd name="T56" fmla="*/ 2147483647 w 146"/>
                  <a:gd name="T57" fmla="*/ 2147483647 h 168"/>
                  <a:gd name="T58" fmla="*/ 2147483647 w 146"/>
                  <a:gd name="T59" fmla="*/ 2147483647 h 168"/>
                  <a:gd name="T60" fmla="*/ 2147483647 w 146"/>
                  <a:gd name="T61" fmla="*/ 2147483647 h 168"/>
                  <a:gd name="T62" fmla="*/ 2147483647 w 146"/>
                  <a:gd name="T63" fmla="*/ 2147483647 h 168"/>
                  <a:gd name="T64" fmla="*/ 2147483647 w 146"/>
                  <a:gd name="T65" fmla="*/ 2147483647 h 168"/>
                  <a:gd name="T66" fmla="*/ 2147483647 w 146"/>
                  <a:gd name="T67" fmla="*/ 2147483647 h 168"/>
                  <a:gd name="T68" fmla="*/ 2147483647 w 146"/>
                  <a:gd name="T69" fmla="*/ 2147483647 h 168"/>
                  <a:gd name="T70" fmla="*/ 2147483647 w 146"/>
                  <a:gd name="T71" fmla="*/ 2147483647 h 168"/>
                  <a:gd name="T72" fmla="*/ 2147483647 w 146"/>
                  <a:gd name="T73" fmla="*/ 2147483647 h 168"/>
                  <a:gd name="T74" fmla="*/ 2147483647 w 146"/>
                  <a:gd name="T75" fmla="*/ 2147483647 h 168"/>
                  <a:gd name="T76" fmla="*/ 2147483647 w 146"/>
                  <a:gd name="T77" fmla="*/ 2147483647 h 168"/>
                  <a:gd name="T78" fmla="*/ 2147483647 w 146"/>
                  <a:gd name="T79" fmla="*/ 2147483647 h 168"/>
                  <a:gd name="T80" fmla="*/ 2147483647 w 146"/>
                  <a:gd name="T81" fmla="*/ 2147483647 h 168"/>
                  <a:gd name="T82" fmla="*/ 2147483647 w 146"/>
                  <a:gd name="T83" fmla="*/ 0 h 168"/>
                  <a:gd name="T84" fmla="*/ 2147483647 w 146"/>
                  <a:gd name="T85" fmla="*/ 2147483647 h 168"/>
                  <a:gd name="T86" fmla="*/ 2147483647 w 146"/>
                  <a:gd name="T87" fmla="*/ 2147483647 h 1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46"/>
                  <a:gd name="T133" fmla="*/ 0 h 168"/>
                  <a:gd name="T134" fmla="*/ 146 w 146"/>
                  <a:gd name="T135" fmla="*/ 168 h 1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46" h="168">
                    <a:moveTo>
                      <a:pt x="98" y="16"/>
                    </a:moveTo>
                    <a:lnTo>
                      <a:pt x="92" y="20"/>
                    </a:lnTo>
                    <a:lnTo>
                      <a:pt x="90" y="24"/>
                    </a:lnTo>
                    <a:lnTo>
                      <a:pt x="90" y="26"/>
                    </a:lnTo>
                    <a:lnTo>
                      <a:pt x="90" y="30"/>
                    </a:lnTo>
                    <a:lnTo>
                      <a:pt x="92" y="32"/>
                    </a:lnTo>
                    <a:lnTo>
                      <a:pt x="100" y="34"/>
                    </a:lnTo>
                    <a:lnTo>
                      <a:pt x="108" y="36"/>
                    </a:lnTo>
                    <a:lnTo>
                      <a:pt x="110" y="38"/>
                    </a:lnTo>
                    <a:lnTo>
                      <a:pt x="110" y="40"/>
                    </a:lnTo>
                    <a:lnTo>
                      <a:pt x="110" y="44"/>
                    </a:lnTo>
                    <a:lnTo>
                      <a:pt x="108" y="48"/>
                    </a:lnTo>
                    <a:lnTo>
                      <a:pt x="104" y="50"/>
                    </a:lnTo>
                    <a:lnTo>
                      <a:pt x="104" y="54"/>
                    </a:lnTo>
                    <a:lnTo>
                      <a:pt x="106" y="56"/>
                    </a:lnTo>
                    <a:lnTo>
                      <a:pt x="108" y="54"/>
                    </a:lnTo>
                    <a:lnTo>
                      <a:pt x="114" y="54"/>
                    </a:lnTo>
                    <a:lnTo>
                      <a:pt x="114" y="64"/>
                    </a:lnTo>
                    <a:lnTo>
                      <a:pt x="118" y="76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6" y="88"/>
                    </a:lnTo>
                    <a:lnTo>
                      <a:pt x="126" y="92"/>
                    </a:lnTo>
                    <a:lnTo>
                      <a:pt x="128" y="98"/>
                    </a:lnTo>
                    <a:lnTo>
                      <a:pt x="130" y="102"/>
                    </a:lnTo>
                    <a:lnTo>
                      <a:pt x="130" y="108"/>
                    </a:lnTo>
                    <a:lnTo>
                      <a:pt x="140" y="112"/>
                    </a:lnTo>
                    <a:lnTo>
                      <a:pt x="146" y="118"/>
                    </a:lnTo>
                    <a:lnTo>
                      <a:pt x="146" y="130"/>
                    </a:lnTo>
                    <a:lnTo>
                      <a:pt x="136" y="132"/>
                    </a:lnTo>
                    <a:lnTo>
                      <a:pt x="128" y="138"/>
                    </a:lnTo>
                    <a:lnTo>
                      <a:pt x="122" y="144"/>
                    </a:lnTo>
                    <a:lnTo>
                      <a:pt x="118" y="150"/>
                    </a:lnTo>
                    <a:lnTo>
                      <a:pt x="112" y="154"/>
                    </a:lnTo>
                    <a:lnTo>
                      <a:pt x="106" y="158"/>
                    </a:lnTo>
                    <a:lnTo>
                      <a:pt x="96" y="158"/>
                    </a:lnTo>
                    <a:lnTo>
                      <a:pt x="90" y="160"/>
                    </a:lnTo>
                    <a:lnTo>
                      <a:pt x="88" y="162"/>
                    </a:lnTo>
                    <a:lnTo>
                      <a:pt x="86" y="162"/>
                    </a:lnTo>
                    <a:lnTo>
                      <a:pt x="78" y="162"/>
                    </a:lnTo>
                    <a:lnTo>
                      <a:pt x="70" y="164"/>
                    </a:lnTo>
                    <a:lnTo>
                      <a:pt x="64" y="164"/>
                    </a:lnTo>
                    <a:lnTo>
                      <a:pt x="50" y="168"/>
                    </a:lnTo>
                    <a:lnTo>
                      <a:pt x="44" y="166"/>
                    </a:lnTo>
                    <a:lnTo>
                      <a:pt x="40" y="162"/>
                    </a:lnTo>
                    <a:lnTo>
                      <a:pt x="36" y="160"/>
                    </a:lnTo>
                    <a:lnTo>
                      <a:pt x="34" y="158"/>
                    </a:lnTo>
                    <a:lnTo>
                      <a:pt x="32" y="156"/>
                    </a:lnTo>
                    <a:lnTo>
                      <a:pt x="28" y="152"/>
                    </a:lnTo>
                    <a:lnTo>
                      <a:pt x="24" y="138"/>
                    </a:lnTo>
                    <a:lnTo>
                      <a:pt x="20" y="118"/>
                    </a:lnTo>
                    <a:lnTo>
                      <a:pt x="22" y="108"/>
                    </a:lnTo>
                    <a:lnTo>
                      <a:pt x="26" y="104"/>
                    </a:lnTo>
                    <a:lnTo>
                      <a:pt x="34" y="100"/>
                    </a:lnTo>
                    <a:lnTo>
                      <a:pt x="40" y="94"/>
                    </a:lnTo>
                    <a:lnTo>
                      <a:pt x="50" y="90"/>
                    </a:lnTo>
                    <a:lnTo>
                      <a:pt x="58" y="86"/>
                    </a:lnTo>
                    <a:lnTo>
                      <a:pt x="62" y="80"/>
                    </a:lnTo>
                    <a:lnTo>
                      <a:pt x="64" y="74"/>
                    </a:lnTo>
                    <a:lnTo>
                      <a:pt x="54" y="74"/>
                    </a:lnTo>
                    <a:lnTo>
                      <a:pt x="44" y="74"/>
                    </a:lnTo>
                    <a:lnTo>
                      <a:pt x="40" y="62"/>
                    </a:lnTo>
                    <a:lnTo>
                      <a:pt x="38" y="54"/>
                    </a:lnTo>
                    <a:lnTo>
                      <a:pt x="36" y="46"/>
                    </a:lnTo>
                    <a:lnTo>
                      <a:pt x="32" y="34"/>
                    </a:lnTo>
                    <a:lnTo>
                      <a:pt x="26" y="28"/>
                    </a:lnTo>
                    <a:lnTo>
                      <a:pt x="16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6" y="18"/>
                    </a:lnTo>
                    <a:lnTo>
                      <a:pt x="26" y="20"/>
                    </a:lnTo>
                    <a:lnTo>
                      <a:pt x="36" y="24"/>
                    </a:lnTo>
                    <a:lnTo>
                      <a:pt x="46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8" y="18"/>
                    </a:lnTo>
                    <a:lnTo>
                      <a:pt x="60" y="14"/>
                    </a:lnTo>
                    <a:lnTo>
                      <a:pt x="60" y="8"/>
                    </a:lnTo>
                    <a:lnTo>
                      <a:pt x="62" y="4"/>
                    </a:lnTo>
                    <a:lnTo>
                      <a:pt x="64" y="2"/>
                    </a:lnTo>
                    <a:lnTo>
                      <a:pt x="70" y="0"/>
                    </a:lnTo>
                    <a:lnTo>
                      <a:pt x="82" y="2"/>
                    </a:lnTo>
                    <a:lnTo>
                      <a:pt x="90" y="6"/>
                    </a:lnTo>
                    <a:lnTo>
                      <a:pt x="96" y="10"/>
                    </a:lnTo>
                    <a:lnTo>
                      <a:pt x="104" y="14"/>
                    </a:lnTo>
                    <a:lnTo>
                      <a:pt x="98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6" name="Freeform 164"/>
              <p:cNvSpPr/>
              <p:nvPr/>
            </p:nvSpPr>
            <p:spPr bwMode="auto">
              <a:xfrm>
                <a:off x="5147496" y="3541527"/>
                <a:ext cx="62268" cy="13274"/>
              </a:xfrm>
              <a:custGeom>
                <a:avLst/>
                <a:gdLst>
                  <a:gd name="T0" fmla="*/ 2147483647 w 42"/>
                  <a:gd name="T1" fmla="*/ 2147483647 h 8"/>
                  <a:gd name="T2" fmla="*/ 2147483647 w 42"/>
                  <a:gd name="T3" fmla="*/ 2147483647 h 8"/>
                  <a:gd name="T4" fmla="*/ 0 w 42"/>
                  <a:gd name="T5" fmla="*/ 0 h 8"/>
                  <a:gd name="T6" fmla="*/ 2147483647 w 42"/>
                  <a:gd name="T7" fmla="*/ 2147483647 h 8"/>
                  <a:gd name="T8" fmla="*/ 2147483647 w 42"/>
                  <a:gd name="T9" fmla="*/ 2147483647 h 8"/>
                  <a:gd name="T10" fmla="*/ 2147483647 w 42"/>
                  <a:gd name="T11" fmla="*/ 2147483647 h 8"/>
                  <a:gd name="T12" fmla="*/ 2147483647 w 42"/>
                  <a:gd name="T13" fmla="*/ 2147483647 h 8"/>
                  <a:gd name="T14" fmla="*/ 2147483647 w 42"/>
                  <a:gd name="T15" fmla="*/ 2147483647 h 8"/>
                  <a:gd name="T16" fmla="*/ 2147483647 w 42"/>
                  <a:gd name="T17" fmla="*/ 2147483647 h 8"/>
                  <a:gd name="T18" fmla="*/ 2147483647 w 42"/>
                  <a:gd name="T19" fmla="*/ 0 h 8"/>
                  <a:gd name="T20" fmla="*/ 2147483647 w 42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"/>
                  <a:gd name="T34" fmla="*/ 0 h 8"/>
                  <a:gd name="T35" fmla="*/ 42 w 42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" h="8">
                    <a:moveTo>
                      <a:pt x="20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22" y="8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36" y="2"/>
                    </a:lnTo>
                    <a:lnTo>
                      <a:pt x="32" y="0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7" name="Freeform 165"/>
              <p:cNvSpPr/>
              <p:nvPr/>
            </p:nvSpPr>
            <p:spPr bwMode="auto">
              <a:xfrm>
                <a:off x="4677028" y="3412766"/>
                <a:ext cx="24215" cy="18584"/>
              </a:xfrm>
              <a:custGeom>
                <a:avLst/>
                <a:gdLst>
                  <a:gd name="T0" fmla="*/ 2147483647 w 16"/>
                  <a:gd name="T1" fmla="*/ 2147483647 h 10"/>
                  <a:gd name="T2" fmla="*/ 2147483647 w 16"/>
                  <a:gd name="T3" fmla="*/ 0 h 10"/>
                  <a:gd name="T4" fmla="*/ 2147483647 w 16"/>
                  <a:gd name="T5" fmla="*/ 0 h 10"/>
                  <a:gd name="T6" fmla="*/ 2147483647 w 16"/>
                  <a:gd name="T7" fmla="*/ 0 h 10"/>
                  <a:gd name="T8" fmla="*/ 2147483647 w 16"/>
                  <a:gd name="T9" fmla="*/ 2147483647 h 10"/>
                  <a:gd name="T10" fmla="*/ 0 w 16"/>
                  <a:gd name="T11" fmla="*/ 2147483647 h 10"/>
                  <a:gd name="T12" fmla="*/ 2147483647 w 16"/>
                  <a:gd name="T13" fmla="*/ 2147483647 h 10"/>
                  <a:gd name="T14" fmla="*/ 2147483647 w 16"/>
                  <a:gd name="T15" fmla="*/ 2147483647 h 10"/>
                  <a:gd name="T16" fmla="*/ 2147483647 w 16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0"/>
                  <a:gd name="T29" fmla="*/ 16 w 16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0">
                    <a:moveTo>
                      <a:pt x="16" y="6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4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8" name="Freeform 166"/>
              <p:cNvSpPr/>
              <p:nvPr/>
            </p:nvSpPr>
            <p:spPr bwMode="auto">
              <a:xfrm>
                <a:off x="4499449" y="2877806"/>
                <a:ext cx="160283" cy="244249"/>
              </a:xfrm>
              <a:custGeom>
                <a:avLst/>
                <a:gdLst>
                  <a:gd name="T0" fmla="*/ 2147483647 w 110"/>
                  <a:gd name="T1" fmla="*/ 2147483647 h 154"/>
                  <a:gd name="T2" fmla="*/ 2147483647 w 110"/>
                  <a:gd name="T3" fmla="*/ 2147483647 h 154"/>
                  <a:gd name="T4" fmla="*/ 2147483647 w 110"/>
                  <a:gd name="T5" fmla="*/ 2147483647 h 154"/>
                  <a:gd name="T6" fmla="*/ 2147483647 w 110"/>
                  <a:gd name="T7" fmla="*/ 2147483647 h 154"/>
                  <a:gd name="T8" fmla="*/ 2147483647 w 110"/>
                  <a:gd name="T9" fmla="*/ 2147483647 h 154"/>
                  <a:gd name="T10" fmla="*/ 2147483647 w 110"/>
                  <a:gd name="T11" fmla="*/ 2147483647 h 154"/>
                  <a:gd name="T12" fmla="*/ 2147483647 w 110"/>
                  <a:gd name="T13" fmla="*/ 2147483647 h 154"/>
                  <a:gd name="T14" fmla="*/ 2147483647 w 110"/>
                  <a:gd name="T15" fmla="*/ 2147483647 h 154"/>
                  <a:gd name="T16" fmla="*/ 2147483647 w 110"/>
                  <a:gd name="T17" fmla="*/ 2147483647 h 154"/>
                  <a:gd name="T18" fmla="*/ 2147483647 w 110"/>
                  <a:gd name="T19" fmla="*/ 2147483647 h 154"/>
                  <a:gd name="T20" fmla="*/ 2147483647 w 110"/>
                  <a:gd name="T21" fmla="*/ 2147483647 h 154"/>
                  <a:gd name="T22" fmla="*/ 2147483647 w 110"/>
                  <a:gd name="T23" fmla="*/ 2147483647 h 154"/>
                  <a:gd name="T24" fmla="*/ 2147483647 w 110"/>
                  <a:gd name="T25" fmla="*/ 2147483647 h 154"/>
                  <a:gd name="T26" fmla="*/ 2147483647 w 110"/>
                  <a:gd name="T27" fmla="*/ 2147483647 h 154"/>
                  <a:gd name="T28" fmla="*/ 2147483647 w 110"/>
                  <a:gd name="T29" fmla="*/ 2147483647 h 154"/>
                  <a:gd name="T30" fmla="*/ 2147483647 w 110"/>
                  <a:gd name="T31" fmla="*/ 2147483647 h 154"/>
                  <a:gd name="T32" fmla="*/ 2147483647 w 110"/>
                  <a:gd name="T33" fmla="*/ 2147483647 h 154"/>
                  <a:gd name="T34" fmla="*/ 2147483647 w 110"/>
                  <a:gd name="T35" fmla="*/ 2147483647 h 154"/>
                  <a:gd name="T36" fmla="*/ 2147483647 w 110"/>
                  <a:gd name="T37" fmla="*/ 2147483647 h 154"/>
                  <a:gd name="T38" fmla="*/ 2147483647 w 110"/>
                  <a:gd name="T39" fmla="*/ 2147483647 h 154"/>
                  <a:gd name="T40" fmla="*/ 2147483647 w 110"/>
                  <a:gd name="T41" fmla="*/ 2147483647 h 154"/>
                  <a:gd name="T42" fmla="*/ 2147483647 w 110"/>
                  <a:gd name="T43" fmla="*/ 2147483647 h 154"/>
                  <a:gd name="T44" fmla="*/ 2147483647 w 110"/>
                  <a:gd name="T45" fmla="*/ 2147483647 h 154"/>
                  <a:gd name="T46" fmla="*/ 2147483647 w 110"/>
                  <a:gd name="T47" fmla="*/ 2147483647 h 154"/>
                  <a:gd name="T48" fmla="*/ 2147483647 w 110"/>
                  <a:gd name="T49" fmla="*/ 2147483647 h 154"/>
                  <a:gd name="T50" fmla="*/ 2147483647 w 110"/>
                  <a:gd name="T51" fmla="*/ 2147483647 h 154"/>
                  <a:gd name="T52" fmla="*/ 2147483647 w 110"/>
                  <a:gd name="T53" fmla="*/ 2147483647 h 154"/>
                  <a:gd name="T54" fmla="*/ 2147483647 w 110"/>
                  <a:gd name="T55" fmla="*/ 2147483647 h 154"/>
                  <a:gd name="T56" fmla="*/ 2147483647 w 110"/>
                  <a:gd name="T57" fmla="*/ 2147483647 h 154"/>
                  <a:gd name="T58" fmla="*/ 2147483647 w 110"/>
                  <a:gd name="T59" fmla="*/ 2147483647 h 154"/>
                  <a:gd name="T60" fmla="*/ 0 w 110"/>
                  <a:gd name="T61" fmla="*/ 2147483647 h 154"/>
                  <a:gd name="T62" fmla="*/ 2147483647 w 110"/>
                  <a:gd name="T63" fmla="*/ 2147483647 h 154"/>
                  <a:gd name="T64" fmla="*/ 2147483647 w 110"/>
                  <a:gd name="T65" fmla="*/ 0 h 154"/>
                  <a:gd name="T66" fmla="*/ 2147483647 w 110"/>
                  <a:gd name="T67" fmla="*/ 2147483647 h 154"/>
                  <a:gd name="T68" fmla="*/ 2147483647 w 110"/>
                  <a:gd name="T69" fmla="*/ 2147483647 h 154"/>
                  <a:gd name="T70" fmla="*/ 2147483647 w 110"/>
                  <a:gd name="T71" fmla="*/ 2147483647 h 154"/>
                  <a:gd name="T72" fmla="*/ 2147483647 w 110"/>
                  <a:gd name="T73" fmla="*/ 2147483647 h 154"/>
                  <a:gd name="T74" fmla="*/ 2147483647 w 110"/>
                  <a:gd name="T75" fmla="*/ 2147483647 h 154"/>
                  <a:gd name="T76" fmla="*/ 2147483647 w 110"/>
                  <a:gd name="T77" fmla="*/ 2147483647 h 154"/>
                  <a:gd name="T78" fmla="*/ 2147483647 w 110"/>
                  <a:gd name="T79" fmla="*/ 2147483647 h 15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0"/>
                  <a:gd name="T121" fmla="*/ 0 h 154"/>
                  <a:gd name="T122" fmla="*/ 110 w 110"/>
                  <a:gd name="T123" fmla="*/ 154 h 15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0" h="154">
                    <a:moveTo>
                      <a:pt x="76" y="82"/>
                    </a:moveTo>
                    <a:lnTo>
                      <a:pt x="82" y="86"/>
                    </a:lnTo>
                    <a:lnTo>
                      <a:pt x="88" y="90"/>
                    </a:lnTo>
                    <a:lnTo>
                      <a:pt x="90" y="94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0" y="108"/>
                    </a:lnTo>
                    <a:lnTo>
                      <a:pt x="94" y="106"/>
                    </a:lnTo>
                    <a:lnTo>
                      <a:pt x="104" y="104"/>
                    </a:lnTo>
                    <a:lnTo>
                      <a:pt x="108" y="110"/>
                    </a:lnTo>
                    <a:lnTo>
                      <a:pt x="110" y="114"/>
                    </a:lnTo>
                    <a:lnTo>
                      <a:pt x="108" y="118"/>
                    </a:lnTo>
                    <a:lnTo>
                      <a:pt x="104" y="122"/>
                    </a:lnTo>
                    <a:lnTo>
                      <a:pt x="94" y="128"/>
                    </a:lnTo>
                    <a:lnTo>
                      <a:pt x="94" y="130"/>
                    </a:lnTo>
                    <a:lnTo>
                      <a:pt x="98" y="132"/>
                    </a:lnTo>
                    <a:lnTo>
                      <a:pt x="104" y="134"/>
                    </a:lnTo>
                    <a:lnTo>
                      <a:pt x="102" y="138"/>
                    </a:lnTo>
                    <a:lnTo>
                      <a:pt x="98" y="142"/>
                    </a:lnTo>
                    <a:lnTo>
                      <a:pt x="92" y="144"/>
                    </a:lnTo>
                    <a:lnTo>
                      <a:pt x="82" y="144"/>
                    </a:lnTo>
                    <a:lnTo>
                      <a:pt x="66" y="144"/>
                    </a:lnTo>
                    <a:lnTo>
                      <a:pt x="50" y="144"/>
                    </a:lnTo>
                    <a:lnTo>
                      <a:pt x="40" y="144"/>
                    </a:lnTo>
                    <a:lnTo>
                      <a:pt x="40" y="148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6" y="154"/>
                    </a:lnTo>
                    <a:lnTo>
                      <a:pt x="18" y="154"/>
                    </a:lnTo>
                    <a:lnTo>
                      <a:pt x="12" y="154"/>
                    </a:lnTo>
                    <a:lnTo>
                      <a:pt x="14" y="148"/>
                    </a:lnTo>
                    <a:lnTo>
                      <a:pt x="18" y="144"/>
                    </a:lnTo>
                    <a:lnTo>
                      <a:pt x="24" y="142"/>
                    </a:lnTo>
                    <a:lnTo>
                      <a:pt x="30" y="140"/>
                    </a:lnTo>
                    <a:lnTo>
                      <a:pt x="42" y="136"/>
                    </a:lnTo>
                    <a:lnTo>
                      <a:pt x="46" y="132"/>
                    </a:lnTo>
                    <a:lnTo>
                      <a:pt x="50" y="128"/>
                    </a:lnTo>
                    <a:lnTo>
                      <a:pt x="32" y="126"/>
                    </a:lnTo>
                    <a:lnTo>
                      <a:pt x="24" y="124"/>
                    </a:lnTo>
                    <a:lnTo>
                      <a:pt x="18" y="122"/>
                    </a:lnTo>
                    <a:lnTo>
                      <a:pt x="26" y="114"/>
                    </a:lnTo>
                    <a:lnTo>
                      <a:pt x="36" y="108"/>
                    </a:lnTo>
                    <a:lnTo>
                      <a:pt x="36" y="104"/>
                    </a:lnTo>
                    <a:lnTo>
                      <a:pt x="36" y="100"/>
                    </a:lnTo>
                    <a:lnTo>
                      <a:pt x="38" y="98"/>
                    </a:lnTo>
                    <a:lnTo>
                      <a:pt x="40" y="94"/>
                    </a:lnTo>
                    <a:lnTo>
                      <a:pt x="48" y="90"/>
                    </a:lnTo>
                    <a:lnTo>
                      <a:pt x="42" y="84"/>
                    </a:lnTo>
                    <a:lnTo>
                      <a:pt x="40" y="80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42" y="68"/>
                    </a:lnTo>
                    <a:lnTo>
                      <a:pt x="40" y="62"/>
                    </a:lnTo>
                    <a:lnTo>
                      <a:pt x="38" y="58"/>
                    </a:lnTo>
                    <a:lnTo>
                      <a:pt x="14" y="58"/>
                    </a:lnTo>
                    <a:lnTo>
                      <a:pt x="12" y="56"/>
                    </a:lnTo>
                    <a:lnTo>
                      <a:pt x="12" y="50"/>
                    </a:lnTo>
                    <a:lnTo>
                      <a:pt x="10" y="48"/>
                    </a:lnTo>
                    <a:lnTo>
                      <a:pt x="6" y="46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22" y="10"/>
                    </a:lnTo>
                    <a:lnTo>
                      <a:pt x="38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46" y="12"/>
                    </a:lnTo>
                    <a:lnTo>
                      <a:pt x="42" y="16"/>
                    </a:lnTo>
                    <a:lnTo>
                      <a:pt x="38" y="20"/>
                    </a:lnTo>
                    <a:lnTo>
                      <a:pt x="46" y="22"/>
                    </a:lnTo>
                    <a:lnTo>
                      <a:pt x="54" y="22"/>
                    </a:lnTo>
                    <a:lnTo>
                      <a:pt x="60" y="24"/>
                    </a:lnTo>
                    <a:lnTo>
                      <a:pt x="66" y="26"/>
                    </a:lnTo>
                    <a:lnTo>
                      <a:pt x="58" y="36"/>
                    </a:lnTo>
                    <a:lnTo>
                      <a:pt x="54" y="40"/>
                    </a:lnTo>
                    <a:lnTo>
                      <a:pt x="54" y="46"/>
                    </a:lnTo>
                    <a:lnTo>
                      <a:pt x="56" y="56"/>
                    </a:lnTo>
                    <a:lnTo>
                      <a:pt x="62" y="64"/>
                    </a:lnTo>
                    <a:lnTo>
                      <a:pt x="74" y="82"/>
                    </a:lnTo>
                    <a:lnTo>
                      <a:pt x="7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9" name="Freeform 167"/>
              <p:cNvSpPr/>
              <p:nvPr/>
            </p:nvSpPr>
            <p:spPr bwMode="auto">
              <a:xfrm>
                <a:off x="4429110" y="2984001"/>
                <a:ext cx="88790" cy="99558"/>
              </a:xfrm>
              <a:custGeom>
                <a:avLst/>
                <a:gdLst>
                  <a:gd name="T0" fmla="*/ 2147483647 w 60"/>
                  <a:gd name="T1" fmla="*/ 2147483647 h 64"/>
                  <a:gd name="T2" fmla="*/ 2147483647 w 60"/>
                  <a:gd name="T3" fmla="*/ 2147483647 h 64"/>
                  <a:gd name="T4" fmla="*/ 2147483647 w 60"/>
                  <a:gd name="T5" fmla="*/ 2147483647 h 64"/>
                  <a:gd name="T6" fmla="*/ 2147483647 w 60"/>
                  <a:gd name="T7" fmla="*/ 0 h 64"/>
                  <a:gd name="T8" fmla="*/ 2147483647 w 60"/>
                  <a:gd name="T9" fmla="*/ 0 h 64"/>
                  <a:gd name="T10" fmla="*/ 2147483647 w 60"/>
                  <a:gd name="T11" fmla="*/ 0 h 64"/>
                  <a:gd name="T12" fmla="*/ 2147483647 w 60"/>
                  <a:gd name="T13" fmla="*/ 2147483647 h 64"/>
                  <a:gd name="T14" fmla="*/ 2147483647 w 60"/>
                  <a:gd name="T15" fmla="*/ 2147483647 h 64"/>
                  <a:gd name="T16" fmla="*/ 2147483647 w 60"/>
                  <a:gd name="T17" fmla="*/ 2147483647 h 64"/>
                  <a:gd name="T18" fmla="*/ 2147483647 w 60"/>
                  <a:gd name="T19" fmla="*/ 2147483647 h 64"/>
                  <a:gd name="T20" fmla="*/ 2147483647 w 60"/>
                  <a:gd name="T21" fmla="*/ 2147483647 h 64"/>
                  <a:gd name="T22" fmla="*/ 2147483647 w 60"/>
                  <a:gd name="T23" fmla="*/ 2147483647 h 64"/>
                  <a:gd name="T24" fmla="*/ 2147483647 w 60"/>
                  <a:gd name="T25" fmla="*/ 2147483647 h 64"/>
                  <a:gd name="T26" fmla="*/ 2147483647 w 60"/>
                  <a:gd name="T27" fmla="*/ 2147483647 h 64"/>
                  <a:gd name="T28" fmla="*/ 2147483647 w 60"/>
                  <a:gd name="T29" fmla="*/ 2147483647 h 64"/>
                  <a:gd name="T30" fmla="*/ 2147483647 w 60"/>
                  <a:gd name="T31" fmla="*/ 2147483647 h 64"/>
                  <a:gd name="T32" fmla="*/ 2147483647 w 60"/>
                  <a:gd name="T33" fmla="*/ 2147483647 h 64"/>
                  <a:gd name="T34" fmla="*/ 2147483647 w 60"/>
                  <a:gd name="T35" fmla="*/ 2147483647 h 64"/>
                  <a:gd name="T36" fmla="*/ 2147483647 w 60"/>
                  <a:gd name="T37" fmla="*/ 2147483647 h 64"/>
                  <a:gd name="T38" fmla="*/ 2147483647 w 60"/>
                  <a:gd name="T39" fmla="*/ 2147483647 h 64"/>
                  <a:gd name="T40" fmla="*/ 2147483647 w 60"/>
                  <a:gd name="T41" fmla="*/ 2147483647 h 64"/>
                  <a:gd name="T42" fmla="*/ 2147483647 w 60"/>
                  <a:gd name="T43" fmla="*/ 2147483647 h 64"/>
                  <a:gd name="T44" fmla="*/ 2147483647 w 60"/>
                  <a:gd name="T45" fmla="*/ 2147483647 h 64"/>
                  <a:gd name="T46" fmla="*/ 2147483647 w 60"/>
                  <a:gd name="T47" fmla="*/ 2147483647 h 64"/>
                  <a:gd name="T48" fmla="*/ 0 w 60"/>
                  <a:gd name="T49" fmla="*/ 2147483647 h 64"/>
                  <a:gd name="T50" fmla="*/ 2147483647 w 60"/>
                  <a:gd name="T51" fmla="*/ 2147483647 h 64"/>
                  <a:gd name="T52" fmla="*/ 2147483647 w 60"/>
                  <a:gd name="T53" fmla="*/ 2147483647 h 64"/>
                  <a:gd name="T54" fmla="*/ 2147483647 w 60"/>
                  <a:gd name="T55" fmla="*/ 2147483647 h 64"/>
                  <a:gd name="T56" fmla="*/ 2147483647 w 60"/>
                  <a:gd name="T57" fmla="*/ 2147483647 h 64"/>
                  <a:gd name="T58" fmla="*/ 2147483647 w 60"/>
                  <a:gd name="T59" fmla="*/ 2147483647 h 64"/>
                  <a:gd name="T60" fmla="*/ 2147483647 w 60"/>
                  <a:gd name="T61" fmla="*/ 2147483647 h 64"/>
                  <a:gd name="T62" fmla="*/ 2147483647 w 60"/>
                  <a:gd name="T63" fmla="*/ 2147483647 h 64"/>
                  <a:gd name="T64" fmla="*/ 2147483647 w 60"/>
                  <a:gd name="T65" fmla="*/ 2147483647 h 64"/>
                  <a:gd name="T66" fmla="*/ 2147483647 w 60"/>
                  <a:gd name="T67" fmla="*/ 2147483647 h 64"/>
                  <a:gd name="T68" fmla="*/ 2147483647 w 60"/>
                  <a:gd name="T69" fmla="*/ 2147483647 h 64"/>
                  <a:gd name="T70" fmla="*/ 2147483647 w 60"/>
                  <a:gd name="T71" fmla="*/ 2147483647 h 6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64"/>
                  <a:gd name="T110" fmla="*/ 60 w 60"/>
                  <a:gd name="T111" fmla="*/ 64 h 6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64">
                    <a:moveTo>
                      <a:pt x="32" y="20"/>
                    </a:moveTo>
                    <a:lnTo>
                      <a:pt x="32" y="4"/>
                    </a:lnTo>
                    <a:lnTo>
                      <a:pt x="32" y="2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60" y="2"/>
                    </a:lnTo>
                    <a:lnTo>
                      <a:pt x="60" y="6"/>
                    </a:lnTo>
                    <a:lnTo>
                      <a:pt x="58" y="14"/>
                    </a:lnTo>
                    <a:lnTo>
                      <a:pt x="54" y="18"/>
                    </a:lnTo>
                    <a:lnTo>
                      <a:pt x="50" y="20"/>
                    </a:lnTo>
                    <a:lnTo>
                      <a:pt x="48" y="24"/>
                    </a:lnTo>
                    <a:lnTo>
                      <a:pt x="50" y="26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6"/>
                    </a:lnTo>
                    <a:lnTo>
                      <a:pt x="54" y="42"/>
                    </a:lnTo>
                    <a:lnTo>
                      <a:pt x="50" y="46"/>
                    </a:lnTo>
                    <a:lnTo>
                      <a:pt x="38" y="54"/>
                    </a:lnTo>
                    <a:lnTo>
                      <a:pt x="24" y="62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4"/>
                    </a:lnTo>
                    <a:lnTo>
                      <a:pt x="4" y="62"/>
                    </a:lnTo>
                    <a:lnTo>
                      <a:pt x="0" y="56"/>
                    </a:lnTo>
                    <a:lnTo>
                      <a:pt x="2" y="52"/>
                    </a:lnTo>
                    <a:lnTo>
                      <a:pt x="6" y="48"/>
                    </a:lnTo>
                    <a:lnTo>
                      <a:pt x="14" y="40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6" y="26"/>
                    </a:lnTo>
                    <a:lnTo>
                      <a:pt x="4" y="20"/>
                    </a:lnTo>
                    <a:lnTo>
                      <a:pt x="10" y="18"/>
                    </a:lnTo>
                    <a:lnTo>
                      <a:pt x="20" y="16"/>
                    </a:lnTo>
                    <a:lnTo>
                      <a:pt x="26" y="18"/>
                    </a:lnTo>
                    <a:lnTo>
                      <a:pt x="3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" name="Freeform 168"/>
              <p:cNvSpPr/>
              <p:nvPr/>
            </p:nvSpPr>
            <p:spPr bwMode="auto">
              <a:xfrm>
                <a:off x="4818861" y="3327809"/>
                <a:ext cx="13837" cy="43805"/>
              </a:xfrm>
              <a:custGeom>
                <a:avLst/>
                <a:gdLst>
                  <a:gd name="T0" fmla="*/ 0 w 10"/>
                  <a:gd name="T1" fmla="*/ 2147483647 h 28"/>
                  <a:gd name="T2" fmla="*/ 0 w 10"/>
                  <a:gd name="T3" fmla="*/ 2147483647 h 28"/>
                  <a:gd name="T4" fmla="*/ 2147483647 w 10"/>
                  <a:gd name="T5" fmla="*/ 2147483647 h 28"/>
                  <a:gd name="T6" fmla="*/ 2147483647 w 10"/>
                  <a:gd name="T7" fmla="*/ 0 h 28"/>
                  <a:gd name="T8" fmla="*/ 2147483647 w 10"/>
                  <a:gd name="T9" fmla="*/ 2147483647 h 28"/>
                  <a:gd name="T10" fmla="*/ 2147483647 w 10"/>
                  <a:gd name="T11" fmla="*/ 2147483647 h 28"/>
                  <a:gd name="T12" fmla="*/ 2147483647 w 10"/>
                  <a:gd name="T13" fmla="*/ 2147483647 h 28"/>
                  <a:gd name="T14" fmla="*/ 0 w 10"/>
                  <a:gd name="T15" fmla="*/ 2147483647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28"/>
                  <a:gd name="T26" fmla="*/ 10 w 10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28">
                    <a:moveTo>
                      <a:pt x="0" y="28"/>
                    </a:move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28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1" name="Freeform 169"/>
              <p:cNvSpPr/>
              <p:nvPr/>
            </p:nvSpPr>
            <p:spPr bwMode="auto">
              <a:xfrm>
                <a:off x="4798104" y="3378251"/>
                <a:ext cx="40359" cy="62390"/>
              </a:xfrm>
              <a:custGeom>
                <a:avLst/>
                <a:gdLst>
                  <a:gd name="T0" fmla="*/ 2147483647 w 28"/>
                  <a:gd name="T1" fmla="*/ 2147483647 h 40"/>
                  <a:gd name="T2" fmla="*/ 2147483647 w 28"/>
                  <a:gd name="T3" fmla="*/ 2147483647 h 40"/>
                  <a:gd name="T4" fmla="*/ 2147483647 w 28"/>
                  <a:gd name="T5" fmla="*/ 0 h 40"/>
                  <a:gd name="T6" fmla="*/ 2147483647 w 28"/>
                  <a:gd name="T7" fmla="*/ 2147483647 h 40"/>
                  <a:gd name="T8" fmla="*/ 2147483647 w 28"/>
                  <a:gd name="T9" fmla="*/ 2147483647 h 40"/>
                  <a:gd name="T10" fmla="*/ 2147483647 w 28"/>
                  <a:gd name="T11" fmla="*/ 2147483647 h 40"/>
                  <a:gd name="T12" fmla="*/ 2147483647 w 28"/>
                  <a:gd name="T13" fmla="*/ 2147483647 h 40"/>
                  <a:gd name="T14" fmla="*/ 2147483647 w 28"/>
                  <a:gd name="T15" fmla="*/ 2147483647 h 40"/>
                  <a:gd name="T16" fmla="*/ 2147483647 w 28"/>
                  <a:gd name="T17" fmla="*/ 2147483647 h 40"/>
                  <a:gd name="T18" fmla="*/ 2147483647 w 28"/>
                  <a:gd name="T19" fmla="*/ 2147483647 h 40"/>
                  <a:gd name="T20" fmla="*/ 2147483647 w 28"/>
                  <a:gd name="T21" fmla="*/ 2147483647 h 40"/>
                  <a:gd name="T22" fmla="*/ 2147483647 w 28"/>
                  <a:gd name="T23" fmla="*/ 2147483647 h 40"/>
                  <a:gd name="T24" fmla="*/ 2147483647 w 28"/>
                  <a:gd name="T25" fmla="*/ 2147483647 h 40"/>
                  <a:gd name="T26" fmla="*/ 2147483647 w 28"/>
                  <a:gd name="T27" fmla="*/ 2147483647 h 40"/>
                  <a:gd name="T28" fmla="*/ 0 w 28"/>
                  <a:gd name="T29" fmla="*/ 2147483647 h 40"/>
                  <a:gd name="T30" fmla="*/ 2147483647 w 28"/>
                  <a:gd name="T31" fmla="*/ 2147483647 h 40"/>
                  <a:gd name="T32" fmla="*/ 2147483647 w 28"/>
                  <a:gd name="T33" fmla="*/ 2147483647 h 40"/>
                  <a:gd name="T34" fmla="*/ 2147483647 w 28"/>
                  <a:gd name="T35" fmla="*/ 2147483647 h 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"/>
                  <a:gd name="T55" fmla="*/ 0 h 40"/>
                  <a:gd name="T56" fmla="*/ 28 w 28"/>
                  <a:gd name="T57" fmla="*/ 40 h 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" h="40">
                    <a:moveTo>
                      <a:pt x="12" y="8"/>
                    </a:moveTo>
                    <a:lnTo>
                      <a:pt x="16" y="4"/>
                    </a:lnTo>
                    <a:lnTo>
                      <a:pt x="20" y="0"/>
                    </a:lnTo>
                    <a:lnTo>
                      <a:pt x="24" y="4"/>
                    </a:lnTo>
                    <a:lnTo>
                      <a:pt x="28" y="8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20" y="38"/>
                    </a:lnTo>
                    <a:lnTo>
                      <a:pt x="14" y="40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10" y="30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2" name="Freeform 170"/>
              <p:cNvSpPr/>
              <p:nvPr/>
            </p:nvSpPr>
            <p:spPr bwMode="auto">
              <a:xfrm>
                <a:off x="4904191" y="3465863"/>
                <a:ext cx="58808" cy="38495"/>
              </a:xfrm>
              <a:custGeom>
                <a:avLst/>
                <a:gdLst>
                  <a:gd name="T0" fmla="*/ 2147483647 w 41"/>
                  <a:gd name="T1" fmla="*/ 2147483647 h 24"/>
                  <a:gd name="T2" fmla="*/ 2147483647 w 41"/>
                  <a:gd name="T3" fmla="*/ 2147483647 h 24"/>
                  <a:gd name="T4" fmla="*/ 2147483647 w 41"/>
                  <a:gd name="T5" fmla="*/ 2147483647 h 24"/>
                  <a:gd name="T6" fmla="*/ 2147483647 w 41"/>
                  <a:gd name="T7" fmla="*/ 2147483647 h 24"/>
                  <a:gd name="T8" fmla="*/ 2147483647 w 41"/>
                  <a:gd name="T9" fmla="*/ 2147483647 h 24"/>
                  <a:gd name="T10" fmla="*/ 2147483647 w 41"/>
                  <a:gd name="T11" fmla="*/ 2147483647 h 24"/>
                  <a:gd name="T12" fmla="*/ 2147483647 w 41"/>
                  <a:gd name="T13" fmla="*/ 2147483647 h 24"/>
                  <a:gd name="T14" fmla="*/ 2147483647 w 41"/>
                  <a:gd name="T15" fmla="*/ 2147483647 h 24"/>
                  <a:gd name="T16" fmla="*/ 0 w 41"/>
                  <a:gd name="T17" fmla="*/ 2147483647 h 24"/>
                  <a:gd name="T18" fmla="*/ 0 w 41"/>
                  <a:gd name="T19" fmla="*/ 2147483647 h 24"/>
                  <a:gd name="T20" fmla="*/ 2147483647 w 41"/>
                  <a:gd name="T21" fmla="*/ 0 h 24"/>
                  <a:gd name="T22" fmla="*/ 2147483647 w 41"/>
                  <a:gd name="T23" fmla="*/ 0 h 24"/>
                  <a:gd name="T24" fmla="*/ 2147483647 w 41"/>
                  <a:gd name="T25" fmla="*/ 2147483647 h 24"/>
                  <a:gd name="T26" fmla="*/ 2147483647 w 41"/>
                  <a:gd name="T27" fmla="*/ 2147483647 h 24"/>
                  <a:gd name="T28" fmla="*/ 2147483647 w 41"/>
                  <a:gd name="T29" fmla="*/ 2147483647 h 24"/>
                  <a:gd name="T30" fmla="*/ 2147483647 w 41"/>
                  <a:gd name="T31" fmla="*/ 0 h 24"/>
                  <a:gd name="T32" fmla="*/ 2147483647 w 41"/>
                  <a:gd name="T33" fmla="*/ 2147483647 h 24"/>
                  <a:gd name="T34" fmla="*/ 2147483647 w 41"/>
                  <a:gd name="T35" fmla="*/ 2147483647 h 2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1"/>
                  <a:gd name="T55" fmla="*/ 0 h 24"/>
                  <a:gd name="T56" fmla="*/ 41 w 41"/>
                  <a:gd name="T57" fmla="*/ 24 h 2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1" h="24">
                    <a:moveTo>
                      <a:pt x="41" y="12"/>
                    </a:moveTo>
                    <a:lnTo>
                      <a:pt x="39" y="16"/>
                    </a:lnTo>
                    <a:lnTo>
                      <a:pt x="39" y="18"/>
                    </a:lnTo>
                    <a:lnTo>
                      <a:pt x="39" y="22"/>
                    </a:lnTo>
                    <a:lnTo>
                      <a:pt x="39" y="24"/>
                    </a:lnTo>
                    <a:lnTo>
                      <a:pt x="31" y="22"/>
                    </a:lnTo>
                    <a:lnTo>
                      <a:pt x="17" y="16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27" y="4"/>
                    </a:lnTo>
                    <a:lnTo>
                      <a:pt x="33" y="2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4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3" name="Freeform 171"/>
              <p:cNvSpPr/>
              <p:nvPr/>
            </p:nvSpPr>
            <p:spPr bwMode="auto">
              <a:xfrm>
                <a:off x="4832698" y="2952143"/>
                <a:ext cx="34594" cy="45133"/>
              </a:xfrm>
              <a:custGeom>
                <a:avLst/>
                <a:gdLst>
                  <a:gd name="T0" fmla="*/ 2147483647 w 24"/>
                  <a:gd name="T1" fmla="*/ 2147483647 h 30"/>
                  <a:gd name="T2" fmla="*/ 2147483647 w 24"/>
                  <a:gd name="T3" fmla="*/ 2147483647 h 30"/>
                  <a:gd name="T4" fmla="*/ 2147483647 w 24"/>
                  <a:gd name="T5" fmla="*/ 2147483647 h 30"/>
                  <a:gd name="T6" fmla="*/ 2147483647 w 24"/>
                  <a:gd name="T7" fmla="*/ 2147483647 h 30"/>
                  <a:gd name="T8" fmla="*/ 2147483647 w 24"/>
                  <a:gd name="T9" fmla="*/ 2147483647 h 30"/>
                  <a:gd name="T10" fmla="*/ 2147483647 w 24"/>
                  <a:gd name="T11" fmla="*/ 2147483647 h 30"/>
                  <a:gd name="T12" fmla="*/ 2147483647 w 24"/>
                  <a:gd name="T13" fmla="*/ 2147483647 h 30"/>
                  <a:gd name="T14" fmla="*/ 2147483647 w 24"/>
                  <a:gd name="T15" fmla="*/ 2147483647 h 30"/>
                  <a:gd name="T16" fmla="*/ 2147483647 w 24"/>
                  <a:gd name="T17" fmla="*/ 2147483647 h 30"/>
                  <a:gd name="T18" fmla="*/ 2147483647 w 24"/>
                  <a:gd name="T19" fmla="*/ 2147483647 h 30"/>
                  <a:gd name="T20" fmla="*/ 2147483647 w 24"/>
                  <a:gd name="T21" fmla="*/ 2147483647 h 30"/>
                  <a:gd name="T22" fmla="*/ 2147483647 w 24"/>
                  <a:gd name="T23" fmla="*/ 2147483647 h 30"/>
                  <a:gd name="T24" fmla="*/ 2147483647 w 24"/>
                  <a:gd name="T25" fmla="*/ 2147483647 h 30"/>
                  <a:gd name="T26" fmla="*/ 2147483647 w 24"/>
                  <a:gd name="T27" fmla="*/ 2147483647 h 30"/>
                  <a:gd name="T28" fmla="*/ 0 w 24"/>
                  <a:gd name="T29" fmla="*/ 2147483647 h 30"/>
                  <a:gd name="T30" fmla="*/ 0 w 24"/>
                  <a:gd name="T31" fmla="*/ 2147483647 h 30"/>
                  <a:gd name="T32" fmla="*/ 2147483647 w 24"/>
                  <a:gd name="T33" fmla="*/ 2147483647 h 30"/>
                  <a:gd name="T34" fmla="*/ 2147483647 w 24"/>
                  <a:gd name="T35" fmla="*/ 0 h 30"/>
                  <a:gd name="T36" fmla="*/ 2147483647 w 24"/>
                  <a:gd name="T37" fmla="*/ 0 h 30"/>
                  <a:gd name="T38" fmla="*/ 2147483647 w 24"/>
                  <a:gd name="T39" fmla="*/ 0 h 30"/>
                  <a:gd name="T40" fmla="*/ 2147483647 w 24"/>
                  <a:gd name="T41" fmla="*/ 2147483647 h 3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"/>
                  <a:gd name="T64" fmla="*/ 0 h 30"/>
                  <a:gd name="T65" fmla="*/ 24 w 24"/>
                  <a:gd name="T66" fmla="*/ 30 h 3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" h="30">
                    <a:moveTo>
                      <a:pt x="12" y="4"/>
                    </a:move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18" y="26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4" name="Freeform 172"/>
              <p:cNvSpPr/>
              <p:nvPr/>
            </p:nvSpPr>
            <p:spPr bwMode="auto">
              <a:xfrm>
                <a:off x="4832698" y="2618954"/>
                <a:ext cx="217938" cy="357082"/>
              </a:xfrm>
              <a:custGeom>
                <a:avLst/>
                <a:gdLst>
                  <a:gd name="T0" fmla="*/ 2147483647 w 149"/>
                  <a:gd name="T1" fmla="*/ 2147483647 h 224"/>
                  <a:gd name="T2" fmla="*/ 2147483647 w 149"/>
                  <a:gd name="T3" fmla="*/ 2147483647 h 224"/>
                  <a:gd name="T4" fmla="*/ 2147483647 w 149"/>
                  <a:gd name="T5" fmla="*/ 2147483647 h 224"/>
                  <a:gd name="T6" fmla="*/ 2147483647 w 149"/>
                  <a:gd name="T7" fmla="*/ 2147483647 h 224"/>
                  <a:gd name="T8" fmla="*/ 2147483647 w 149"/>
                  <a:gd name="T9" fmla="*/ 2147483647 h 224"/>
                  <a:gd name="T10" fmla="*/ 2147483647 w 149"/>
                  <a:gd name="T11" fmla="*/ 2147483647 h 224"/>
                  <a:gd name="T12" fmla="*/ 2147483647 w 149"/>
                  <a:gd name="T13" fmla="*/ 2147483647 h 224"/>
                  <a:gd name="T14" fmla="*/ 2147483647 w 149"/>
                  <a:gd name="T15" fmla="*/ 2147483647 h 224"/>
                  <a:gd name="T16" fmla="*/ 2147483647 w 149"/>
                  <a:gd name="T17" fmla="*/ 2147483647 h 224"/>
                  <a:gd name="T18" fmla="*/ 2147483647 w 149"/>
                  <a:gd name="T19" fmla="*/ 2147483647 h 224"/>
                  <a:gd name="T20" fmla="*/ 2147483647 w 149"/>
                  <a:gd name="T21" fmla="*/ 2147483647 h 224"/>
                  <a:gd name="T22" fmla="*/ 2147483647 w 149"/>
                  <a:gd name="T23" fmla="*/ 2147483647 h 224"/>
                  <a:gd name="T24" fmla="*/ 2147483647 w 149"/>
                  <a:gd name="T25" fmla="*/ 2147483647 h 224"/>
                  <a:gd name="T26" fmla="*/ 2147483647 w 149"/>
                  <a:gd name="T27" fmla="*/ 2147483647 h 224"/>
                  <a:gd name="T28" fmla="*/ 2147483647 w 149"/>
                  <a:gd name="T29" fmla="*/ 2147483647 h 224"/>
                  <a:gd name="T30" fmla="*/ 2147483647 w 149"/>
                  <a:gd name="T31" fmla="*/ 2147483647 h 224"/>
                  <a:gd name="T32" fmla="*/ 0 w 149"/>
                  <a:gd name="T33" fmla="*/ 2147483647 h 224"/>
                  <a:gd name="T34" fmla="*/ 2147483647 w 149"/>
                  <a:gd name="T35" fmla="*/ 2147483647 h 224"/>
                  <a:gd name="T36" fmla="*/ 2147483647 w 149"/>
                  <a:gd name="T37" fmla="*/ 2147483647 h 224"/>
                  <a:gd name="T38" fmla="*/ 2147483647 w 149"/>
                  <a:gd name="T39" fmla="*/ 2147483647 h 224"/>
                  <a:gd name="T40" fmla="*/ 2147483647 w 149"/>
                  <a:gd name="T41" fmla="*/ 2147483647 h 224"/>
                  <a:gd name="T42" fmla="*/ 2147483647 w 149"/>
                  <a:gd name="T43" fmla="*/ 2147483647 h 224"/>
                  <a:gd name="T44" fmla="*/ 2147483647 w 149"/>
                  <a:gd name="T45" fmla="*/ 2147483647 h 224"/>
                  <a:gd name="T46" fmla="*/ 2147483647 w 149"/>
                  <a:gd name="T47" fmla="*/ 2147483647 h 224"/>
                  <a:gd name="T48" fmla="*/ 2147483647 w 149"/>
                  <a:gd name="T49" fmla="*/ 2147483647 h 224"/>
                  <a:gd name="T50" fmla="*/ 2147483647 w 149"/>
                  <a:gd name="T51" fmla="*/ 2147483647 h 224"/>
                  <a:gd name="T52" fmla="*/ 2147483647 w 149"/>
                  <a:gd name="T53" fmla="*/ 2147483647 h 224"/>
                  <a:gd name="T54" fmla="*/ 2147483647 w 149"/>
                  <a:gd name="T55" fmla="*/ 2147483647 h 224"/>
                  <a:gd name="T56" fmla="*/ 2147483647 w 149"/>
                  <a:gd name="T57" fmla="*/ 2147483647 h 224"/>
                  <a:gd name="T58" fmla="*/ 2147483647 w 149"/>
                  <a:gd name="T59" fmla="*/ 2147483647 h 224"/>
                  <a:gd name="T60" fmla="*/ 2147483647 w 149"/>
                  <a:gd name="T61" fmla="*/ 2147483647 h 224"/>
                  <a:gd name="T62" fmla="*/ 2147483647 w 149"/>
                  <a:gd name="T63" fmla="*/ 2147483647 h 224"/>
                  <a:gd name="T64" fmla="*/ 2147483647 w 149"/>
                  <a:gd name="T65" fmla="*/ 2147483647 h 224"/>
                  <a:gd name="T66" fmla="*/ 2147483647 w 149"/>
                  <a:gd name="T67" fmla="*/ 2147483647 h 224"/>
                  <a:gd name="T68" fmla="*/ 2147483647 w 149"/>
                  <a:gd name="T69" fmla="*/ 2147483647 h 224"/>
                  <a:gd name="T70" fmla="*/ 2147483647 w 149"/>
                  <a:gd name="T71" fmla="*/ 2147483647 h 224"/>
                  <a:gd name="T72" fmla="*/ 2147483647 w 149"/>
                  <a:gd name="T73" fmla="*/ 2147483647 h 224"/>
                  <a:gd name="T74" fmla="*/ 2147483647 w 149"/>
                  <a:gd name="T75" fmla="*/ 2147483647 h 224"/>
                  <a:gd name="T76" fmla="*/ 2147483647 w 149"/>
                  <a:gd name="T77" fmla="*/ 2147483647 h 224"/>
                  <a:gd name="T78" fmla="*/ 2147483647 w 149"/>
                  <a:gd name="T79" fmla="*/ 2147483647 h 224"/>
                  <a:gd name="T80" fmla="*/ 2147483647 w 149"/>
                  <a:gd name="T81" fmla="*/ 2147483647 h 22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9"/>
                  <a:gd name="T124" fmla="*/ 0 h 224"/>
                  <a:gd name="T125" fmla="*/ 149 w 149"/>
                  <a:gd name="T126" fmla="*/ 224 h 22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9" h="224">
                    <a:moveTo>
                      <a:pt x="149" y="56"/>
                    </a:moveTo>
                    <a:lnTo>
                      <a:pt x="145" y="44"/>
                    </a:lnTo>
                    <a:lnTo>
                      <a:pt x="143" y="36"/>
                    </a:lnTo>
                    <a:lnTo>
                      <a:pt x="141" y="28"/>
                    </a:lnTo>
                    <a:lnTo>
                      <a:pt x="137" y="16"/>
                    </a:lnTo>
                    <a:lnTo>
                      <a:pt x="131" y="10"/>
                    </a:lnTo>
                    <a:lnTo>
                      <a:pt x="121" y="8"/>
                    </a:lnTo>
                    <a:lnTo>
                      <a:pt x="113" y="4"/>
                    </a:lnTo>
                    <a:lnTo>
                      <a:pt x="105" y="0"/>
                    </a:lnTo>
                    <a:lnTo>
                      <a:pt x="97" y="4"/>
                    </a:lnTo>
                    <a:lnTo>
                      <a:pt x="89" y="6"/>
                    </a:lnTo>
                    <a:lnTo>
                      <a:pt x="77" y="6"/>
                    </a:lnTo>
                    <a:lnTo>
                      <a:pt x="65" y="8"/>
                    </a:lnTo>
                    <a:lnTo>
                      <a:pt x="59" y="12"/>
                    </a:lnTo>
                    <a:lnTo>
                      <a:pt x="50" y="22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2" y="54"/>
                    </a:lnTo>
                    <a:lnTo>
                      <a:pt x="30" y="64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2" y="76"/>
                    </a:lnTo>
                    <a:lnTo>
                      <a:pt x="8" y="78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4" y="90"/>
                    </a:lnTo>
                    <a:lnTo>
                      <a:pt x="4" y="98"/>
                    </a:lnTo>
                    <a:lnTo>
                      <a:pt x="8" y="108"/>
                    </a:lnTo>
                    <a:lnTo>
                      <a:pt x="12" y="122"/>
                    </a:lnTo>
                    <a:lnTo>
                      <a:pt x="12" y="130"/>
                    </a:lnTo>
                    <a:lnTo>
                      <a:pt x="12" y="132"/>
                    </a:lnTo>
                    <a:lnTo>
                      <a:pt x="14" y="134"/>
                    </a:lnTo>
                    <a:lnTo>
                      <a:pt x="20" y="138"/>
                    </a:lnTo>
                    <a:lnTo>
                      <a:pt x="0" y="168"/>
                    </a:lnTo>
                    <a:lnTo>
                      <a:pt x="4" y="172"/>
                    </a:lnTo>
                    <a:lnTo>
                      <a:pt x="14" y="182"/>
                    </a:lnTo>
                    <a:lnTo>
                      <a:pt x="28" y="202"/>
                    </a:lnTo>
                    <a:lnTo>
                      <a:pt x="30" y="204"/>
                    </a:lnTo>
                    <a:lnTo>
                      <a:pt x="30" y="208"/>
                    </a:lnTo>
                    <a:lnTo>
                      <a:pt x="28" y="216"/>
                    </a:lnTo>
                    <a:lnTo>
                      <a:pt x="30" y="218"/>
                    </a:lnTo>
                    <a:lnTo>
                      <a:pt x="30" y="222"/>
                    </a:lnTo>
                    <a:lnTo>
                      <a:pt x="32" y="224"/>
                    </a:lnTo>
                    <a:lnTo>
                      <a:pt x="38" y="224"/>
                    </a:lnTo>
                    <a:lnTo>
                      <a:pt x="50" y="224"/>
                    </a:lnTo>
                    <a:lnTo>
                      <a:pt x="52" y="216"/>
                    </a:lnTo>
                    <a:lnTo>
                      <a:pt x="57" y="214"/>
                    </a:lnTo>
                    <a:lnTo>
                      <a:pt x="63" y="212"/>
                    </a:lnTo>
                    <a:lnTo>
                      <a:pt x="73" y="212"/>
                    </a:lnTo>
                    <a:lnTo>
                      <a:pt x="73" y="208"/>
                    </a:lnTo>
                    <a:lnTo>
                      <a:pt x="79" y="208"/>
                    </a:lnTo>
                    <a:lnTo>
                      <a:pt x="81" y="204"/>
                    </a:lnTo>
                    <a:lnTo>
                      <a:pt x="81" y="200"/>
                    </a:lnTo>
                    <a:lnTo>
                      <a:pt x="83" y="200"/>
                    </a:lnTo>
                    <a:lnTo>
                      <a:pt x="79" y="196"/>
                    </a:lnTo>
                    <a:lnTo>
                      <a:pt x="79" y="170"/>
                    </a:lnTo>
                    <a:lnTo>
                      <a:pt x="85" y="166"/>
                    </a:lnTo>
                    <a:lnTo>
                      <a:pt x="89" y="164"/>
                    </a:lnTo>
                    <a:lnTo>
                      <a:pt x="95" y="160"/>
                    </a:lnTo>
                    <a:lnTo>
                      <a:pt x="99" y="156"/>
                    </a:lnTo>
                    <a:lnTo>
                      <a:pt x="79" y="156"/>
                    </a:lnTo>
                    <a:lnTo>
                      <a:pt x="95" y="154"/>
                    </a:lnTo>
                    <a:lnTo>
                      <a:pt x="101" y="152"/>
                    </a:lnTo>
                    <a:lnTo>
                      <a:pt x="105" y="150"/>
                    </a:lnTo>
                    <a:lnTo>
                      <a:pt x="105" y="146"/>
                    </a:lnTo>
                    <a:lnTo>
                      <a:pt x="87" y="140"/>
                    </a:lnTo>
                    <a:lnTo>
                      <a:pt x="81" y="134"/>
                    </a:lnTo>
                    <a:lnTo>
                      <a:pt x="79" y="130"/>
                    </a:lnTo>
                    <a:lnTo>
                      <a:pt x="77" y="124"/>
                    </a:lnTo>
                    <a:lnTo>
                      <a:pt x="79" y="114"/>
                    </a:lnTo>
                    <a:lnTo>
                      <a:pt x="85" y="104"/>
                    </a:lnTo>
                    <a:lnTo>
                      <a:pt x="91" y="98"/>
                    </a:lnTo>
                    <a:lnTo>
                      <a:pt x="99" y="92"/>
                    </a:lnTo>
                    <a:lnTo>
                      <a:pt x="113" y="84"/>
                    </a:lnTo>
                    <a:lnTo>
                      <a:pt x="119" y="78"/>
                    </a:lnTo>
                    <a:lnTo>
                      <a:pt x="121" y="72"/>
                    </a:lnTo>
                    <a:lnTo>
                      <a:pt x="121" y="66"/>
                    </a:lnTo>
                    <a:lnTo>
                      <a:pt x="121" y="62"/>
                    </a:lnTo>
                    <a:lnTo>
                      <a:pt x="123" y="60"/>
                    </a:lnTo>
                    <a:lnTo>
                      <a:pt x="129" y="58"/>
                    </a:lnTo>
                    <a:lnTo>
                      <a:pt x="137" y="56"/>
                    </a:lnTo>
                    <a:lnTo>
                      <a:pt x="141" y="56"/>
                    </a:lnTo>
                    <a:lnTo>
                      <a:pt x="149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5" name="Freeform 173"/>
              <p:cNvSpPr/>
              <p:nvPr/>
            </p:nvSpPr>
            <p:spPr bwMode="auto">
              <a:xfrm>
                <a:off x="4721999" y="2567185"/>
                <a:ext cx="430110" cy="339826"/>
              </a:xfrm>
              <a:custGeom>
                <a:avLst/>
                <a:gdLst>
                  <a:gd name="T0" fmla="*/ 2147483647 w 295"/>
                  <a:gd name="T1" fmla="*/ 2147483647 h 214"/>
                  <a:gd name="T2" fmla="*/ 2147483647 w 295"/>
                  <a:gd name="T3" fmla="*/ 2147483647 h 214"/>
                  <a:gd name="T4" fmla="*/ 2147483647 w 295"/>
                  <a:gd name="T5" fmla="*/ 2147483647 h 214"/>
                  <a:gd name="T6" fmla="*/ 2147483647 w 295"/>
                  <a:gd name="T7" fmla="*/ 2147483647 h 214"/>
                  <a:gd name="T8" fmla="*/ 2147483647 w 295"/>
                  <a:gd name="T9" fmla="*/ 2147483647 h 214"/>
                  <a:gd name="T10" fmla="*/ 2147483647 w 295"/>
                  <a:gd name="T11" fmla="*/ 2147483647 h 214"/>
                  <a:gd name="T12" fmla="*/ 2147483647 w 295"/>
                  <a:gd name="T13" fmla="*/ 2147483647 h 214"/>
                  <a:gd name="T14" fmla="*/ 2147483647 w 295"/>
                  <a:gd name="T15" fmla="*/ 2147483647 h 214"/>
                  <a:gd name="T16" fmla="*/ 2147483647 w 295"/>
                  <a:gd name="T17" fmla="*/ 2147483647 h 214"/>
                  <a:gd name="T18" fmla="*/ 2147483647 w 295"/>
                  <a:gd name="T19" fmla="*/ 2147483647 h 214"/>
                  <a:gd name="T20" fmla="*/ 2147483647 w 295"/>
                  <a:gd name="T21" fmla="*/ 2147483647 h 214"/>
                  <a:gd name="T22" fmla="*/ 2147483647 w 295"/>
                  <a:gd name="T23" fmla="*/ 2147483647 h 214"/>
                  <a:gd name="T24" fmla="*/ 2147483647 w 295"/>
                  <a:gd name="T25" fmla="*/ 2147483647 h 214"/>
                  <a:gd name="T26" fmla="*/ 2147483647 w 295"/>
                  <a:gd name="T27" fmla="*/ 2147483647 h 214"/>
                  <a:gd name="T28" fmla="*/ 2147483647 w 295"/>
                  <a:gd name="T29" fmla="*/ 2147483647 h 214"/>
                  <a:gd name="T30" fmla="*/ 2147483647 w 295"/>
                  <a:gd name="T31" fmla="*/ 2147483647 h 214"/>
                  <a:gd name="T32" fmla="*/ 2147483647 w 295"/>
                  <a:gd name="T33" fmla="*/ 2147483647 h 214"/>
                  <a:gd name="T34" fmla="*/ 2147483647 w 295"/>
                  <a:gd name="T35" fmla="*/ 2147483647 h 214"/>
                  <a:gd name="T36" fmla="*/ 2147483647 w 295"/>
                  <a:gd name="T37" fmla="*/ 2147483647 h 214"/>
                  <a:gd name="T38" fmla="*/ 2147483647 w 295"/>
                  <a:gd name="T39" fmla="*/ 2147483647 h 214"/>
                  <a:gd name="T40" fmla="*/ 2147483647 w 295"/>
                  <a:gd name="T41" fmla="*/ 2147483647 h 214"/>
                  <a:gd name="T42" fmla="*/ 2147483647 w 295"/>
                  <a:gd name="T43" fmla="*/ 2147483647 h 214"/>
                  <a:gd name="T44" fmla="*/ 0 w 295"/>
                  <a:gd name="T45" fmla="*/ 2147483647 h 214"/>
                  <a:gd name="T46" fmla="*/ 2147483647 w 295"/>
                  <a:gd name="T47" fmla="*/ 2147483647 h 214"/>
                  <a:gd name="T48" fmla="*/ 2147483647 w 295"/>
                  <a:gd name="T49" fmla="*/ 2147483647 h 214"/>
                  <a:gd name="T50" fmla="*/ 2147483647 w 295"/>
                  <a:gd name="T51" fmla="*/ 2147483647 h 214"/>
                  <a:gd name="T52" fmla="*/ 2147483647 w 295"/>
                  <a:gd name="T53" fmla="*/ 2147483647 h 214"/>
                  <a:gd name="T54" fmla="*/ 2147483647 w 295"/>
                  <a:gd name="T55" fmla="*/ 2147483647 h 214"/>
                  <a:gd name="T56" fmla="*/ 2147483647 w 295"/>
                  <a:gd name="T57" fmla="*/ 2147483647 h 214"/>
                  <a:gd name="T58" fmla="*/ 2147483647 w 295"/>
                  <a:gd name="T59" fmla="*/ 2147483647 h 214"/>
                  <a:gd name="T60" fmla="*/ 2147483647 w 295"/>
                  <a:gd name="T61" fmla="*/ 2147483647 h 214"/>
                  <a:gd name="T62" fmla="*/ 2147483647 w 295"/>
                  <a:gd name="T63" fmla="*/ 2147483647 h 214"/>
                  <a:gd name="T64" fmla="*/ 2147483647 w 295"/>
                  <a:gd name="T65" fmla="*/ 2147483647 h 214"/>
                  <a:gd name="T66" fmla="*/ 2147483647 w 295"/>
                  <a:gd name="T67" fmla="*/ 2147483647 h 214"/>
                  <a:gd name="T68" fmla="*/ 2147483647 w 295"/>
                  <a:gd name="T69" fmla="*/ 2147483647 h 214"/>
                  <a:gd name="T70" fmla="*/ 2147483647 w 295"/>
                  <a:gd name="T71" fmla="*/ 2147483647 h 214"/>
                  <a:gd name="T72" fmla="*/ 2147483647 w 295"/>
                  <a:gd name="T73" fmla="*/ 2147483647 h 214"/>
                  <a:gd name="T74" fmla="*/ 2147483647 w 295"/>
                  <a:gd name="T75" fmla="*/ 2147483647 h 214"/>
                  <a:gd name="T76" fmla="*/ 2147483647 w 295"/>
                  <a:gd name="T77" fmla="*/ 2147483647 h 214"/>
                  <a:gd name="T78" fmla="*/ 2147483647 w 295"/>
                  <a:gd name="T79" fmla="*/ 2147483647 h 214"/>
                  <a:gd name="T80" fmla="*/ 2147483647 w 295"/>
                  <a:gd name="T81" fmla="*/ 2147483647 h 214"/>
                  <a:gd name="T82" fmla="*/ 2147483647 w 295"/>
                  <a:gd name="T83" fmla="*/ 0 h 214"/>
                  <a:gd name="T84" fmla="*/ 2147483647 w 295"/>
                  <a:gd name="T85" fmla="*/ 2147483647 h 214"/>
                  <a:gd name="T86" fmla="*/ 2147483647 w 295"/>
                  <a:gd name="T87" fmla="*/ 2147483647 h 214"/>
                  <a:gd name="T88" fmla="*/ 2147483647 w 295"/>
                  <a:gd name="T89" fmla="*/ 2147483647 h 214"/>
                  <a:gd name="T90" fmla="*/ 2147483647 w 295"/>
                  <a:gd name="T91" fmla="*/ 2147483647 h 214"/>
                  <a:gd name="T92" fmla="*/ 2147483647 w 295"/>
                  <a:gd name="T93" fmla="*/ 2147483647 h 214"/>
                  <a:gd name="T94" fmla="*/ 2147483647 w 295"/>
                  <a:gd name="T95" fmla="*/ 2147483647 h 21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5"/>
                  <a:gd name="T145" fmla="*/ 0 h 214"/>
                  <a:gd name="T146" fmla="*/ 295 w 295"/>
                  <a:gd name="T147" fmla="*/ 214 h 21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5" h="214">
                    <a:moveTo>
                      <a:pt x="285" y="28"/>
                    </a:moveTo>
                    <a:lnTo>
                      <a:pt x="277" y="24"/>
                    </a:lnTo>
                    <a:lnTo>
                      <a:pt x="271" y="20"/>
                    </a:lnTo>
                    <a:lnTo>
                      <a:pt x="263" y="16"/>
                    </a:lnTo>
                    <a:lnTo>
                      <a:pt x="251" y="14"/>
                    </a:lnTo>
                    <a:lnTo>
                      <a:pt x="245" y="16"/>
                    </a:lnTo>
                    <a:lnTo>
                      <a:pt x="243" y="18"/>
                    </a:lnTo>
                    <a:lnTo>
                      <a:pt x="241" y="22"/>
                    </a:lnTo>
                    <a:lnTo>
                      <a:pt x="241" y="28"/>
                    </a:lnTo>
                    <a:lnTo>
                      <a:pt x="239" y="32"/>
                    </a:lnTo>
                    <a:lnTo>
                      <a:pt x="237" y="36"/>
                    </a:lnTo>
                    <a:lnTo>
                      <a:pt x="233" y="40"/>
                    </a:lnTo>
                    <a:lnTo>
                      <a:pt x="227" y="40"/>
                    </a:lnTo>
                    <a:lnTo>
                      <a:pt x="217" y="38"/>
                    </a:lnTo>
                    <a:lnTo>
                      <a:pt x="207" y="34"/>
                    </a:lnTo>
                    <a:lnTo>
                      <a:pt x="197" y="32"/>
                    </a:lnTo>
                    <a:lnTo>
                      <a:pt x="189" y="30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32"/>
                    </a:lnTo>
                    <a:lnTo>
                      <a:pt x="173" y="36"/>
                    </a:lnTo>
                    <a:lnTo>
                      <a:pt x="165" y="38"/>
                    </a:lnTo>
                    <a:lnTo>
                      <a:pt x="153" y="38"/>
                    </a:lnTo>
                    <a:lnTo>
                      <a:pt x="141" y="40"/>
                    </a:lnTo>
                    <a:lnTo>
                      <a:pt x="135" y="44"/>
                    </a:lnTo>
                    <a:lnTo>
                      <a:pt x="126" y="54"/>
                    </a:lnTo>
                    <a:lnTo>
                      <a:pt x="118" y="64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106" y="96"/>
                    </a:lnTo>
                    <a:lnTo>
                      <a:pt x="106" y="108"/>
                    </a:lnTo>
                    <a:lnTo>
                      <a:pt x="98" y="108"/>
                    </a:lnTo>
                    <a:lnTo>
                      <a:pt x="88" y="108"/>
                    </a:lnTo>
                    <a:lnTo>
                      <a:pt x="84" y="110"/>
                    </a:lnTo>
                    <a:lnTo>
                      <a:pt x="82" y="114"/>
                    </a:lnTo>
                    <a:lnTo>
                      <a:pt x="80" y="118"/>
                    </a:lnTo>
                    <a:lnTo>
                      <a:pt x="80" y="122"/>
                    </a:lnTo>
                    <a:lnTo>
                      <a:pt x="80" y="130"/>
                    </a:lnTo>
                    <a:lnTo>
                      <a:pt x="84" y="140"/>
                    </a:lnTo>
                    <a:lnTo>
                      <a:pt x="88" y="154"/>
                    </a:lnTo>
                    <a:lnTo>
                      <a:pt x="88" y="162"/>
                    </a:lnTo>
                    <a:lnTo>
                      <a:pt x="88" y="164"/>
                    </a:lnTo>
                    <a:lnTo>
                      <a:pt x="90" y="166"/>
                    </a:lnTo>
                    <a:lnTo>
                      <a:pt x="96" y="170"/>
                    </a:lnTo>
                    <a:lnTo>
                      <a:pt x="76" y="200"/>
                    </a:lnTo>
                    <a:lnTo>
                      <a:pt x="70" y="198"/>
                    </a:lnTo>
                    <a:lnTo>
                      <a:pt x="68" y="196"/>
                    </a:lnTo>
                    <a:lnTo>
                      <a:pt x="64" y="188"/>
                    </a:lnTo>
                    <a:lnTo>
                      <a:pt x="62" y="192"/>
                    </a:lnTo>
                    <a:lnTo>
                      <a:pt x="62" y="196"/>
                    </a:lnTo>
                    <a:lnTo>
                      <a:pt x="50" y="206"/>
                    </a:lnTo>
                    <a:lnTo>
                      <a:pt x="42" y="210"/>
                    </a:lnTo>
                    <a:lnTo>
                      <a:pt x="36" y="214"/>
                    </a:lnTo>
                    <a:lnTo>
                      <a:pt x="26" y="212"/>
                    </a:lnTo>
                    <a:lnTo>
                      <a:pt x="18" y="208"/>
                    </a:lnTo>
                    <a:lnTo>
                      <a:pt x="10" y="204"/>
                    </a:lnTo>
                    <a:lnTo>
                      <a:pt x="8" y="202"/>
                    </a:lnTo>
                    <a:lnTo>
                      <a:pt x="8" y="200"/>
                    </a:lnTo>
                    <a:lnTo>
                      <a:pt x="10" y="196"/>
                    </a:lnTo>
                    <a:lnTo>
                      <a:pt x="12" y="194"/>
                    </a:lnTo>
                    <a:lnTo>
                      <a:pt x="6" y="192"/>
                    </a:lnTo>
                    <a:lnTo>
                      <a:pt x="2" y="190"/>
                    </a:lnTo>
                    <a:lnTo>
                      <a:pt x="2" y="188"/>
                    </a:lnTo>
                    <a:lnTo>
                      <a:pt x="2" y="184"/>
                    </a:lnTo>
                    <a:lnTo>
                      <a:pt x="4" y="178"/>
                    </a:lnTo>
                    <a:lnTo>
                      <a:pt x="8" y="174"/>
                    </a:lnTo>
                    <a:lnTo>
                      <a:pt x="4" y="168"/>
                    </a:lnTo>
                    <a:lnTo>
                      <a:pt x="2" y="160"/>
                    </a:lnTo>
                    <a:lnTo>
                      <a:pt x="0" y="144"/>
                    </a:lnTo>
                    <a:lnTo>
                      <a:pt x="10" y="144"/>
                    </a:lnTo>
                    <a:lnTo>
                      <a:pt x="16" y="140"/>
                    </a:lnTo>
                    <a:lnTo>
                      <a:pt x="22" y="136"/>
                    </a:lnTo>
                    <a:lnTo>
                      <a:pt x="24" y="128"/>
                    </a:lnTo>
                    <a:lnTo>
                      <a:pt x="32" y="128"/>
                    </a:lnTo>
                    <a:lnTo>
                      <a:pt x="38" y="124"/>
                    </a:lnTo>
                    <a:lnTo>
                      <a:pt x="44" y="122"/>
                    </a:lnTo>
                    <a:lnTo>
                      <a:pt x="52" y="122"/>
                    </a:lnTo>
                    <a:lnTo>
                      <a:pt x="54" y="12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4" y="118"/>
                    </a:lnTo>
                    <a:lnTo>
                      <a:pt x="70" y="118"/>
                    </a:lnTo>
                    <a:lnTo>
                      <a:pt x="72" y="116"/>
                    </a:lnTo>
                    <a:lnTo>
                      <a:pt x="62" y="116"/>
                    </a:lnTo>
                    <a:lnTo>
                      <a:pt x="60" y="114"/>
                    </a:lnTo>
                    <a:lnTo>
                      <a:pt x="58" y="110"/>
                    </a:lnTo>
                    <a:lnTo>
                      <a:pt x="60" y="106"/>
                    </a:lnTo>
                    <a:lnTo>
                      <a:pt x="66" y="102"/>
                    </a:lnTo>
                    <a:lnTo>
                      <a:pt x="76" y="98"/>
                    </a:lnTo>
                    <a:lnTo>
                      <a:pt x="80" y="94"/>
                    </a:lnTo>
                    <a:lnTo>
                      <a:pt x="86" y="86"/>
                    </a:lnTo>
                    <a:lnTo>
                      <a:pt x="92" y="70"/>
                    </a:lnTo>
                    <a:lnTo>
                      <a:pt x="94" y="68"/>
                    </a:lnTo>
                    <a:lnTo>
                      <a:pt x="96" y="68"/>
                    </a:lnTo>
                    <a:lnTo>
                      <a:pt x="102" y="64"/>
                    </a:lnTo>
                    <a:lnTo>
                      <a:pt x="106" y="60"/>
                    </a:lnTo>
                    <a:lnTo>
                      <a:pt x="108" y="56"/>
                    </a:lnTo>
                    <a:lnTo>
                      <a:pt x="108" y="52"/>
                    </a:lnTo>
                    <a:lnTo>
                      <a:pt x="112" y="50"/>
                    </a:lnTo>
                    <a:lnTo>
                      <a:pt x="116" y="48"/>
                    </a:lnTo>
                    <a:lnTo>
                      <a:pt x="116" y="40"/>
                    </a:lnTo>
                    <a:lnTo>
                      <a:pt x="106" y="44"/>
                    </a:lnTo>
                    <a:lnTo>
                      <a:pt x="104" y="44"/>
                    </a:lnTo>
                    <a:lnTo>
                      <a:pt x="100" y="42"/>
                    </a:lnTo>
                    <a:lnTo>
                      <a:pt x="106" y="42"/>
                    </a:lnTo>
                    <a:lnTo>
                      <a:pt x="106" y="40"/>
                    </a:lnTo>
                    <a:lnTo>
                      <a:pt x="112" y="38"/>
                    </a:lnTo>
                    <a:lnTo>
                      <a:pt x="114" y="34"/>
                    </a:lnTo>
                    <a:lnTo>
                      <a:pt x="116" y="34"/>
                    </a:lnTo>
                    <a:lnTo>
                      <a:pt x="120" y="36"/>
                    </a:lnTo>
                    <a:lnTo>
                      <a:pt x="135" y="36"/>
                    </a:lnTo>
                    <a:lnTo>
                      <a:pt x="135" y="28"/>
                    </a:lnTo>
                    <a:lnTo>
                      <a:pt x="135" y="26"/>
                    </a:lnTo>
                    <a:lnTo>
                      <a:pt x="139" y="26"/>
                    </a:lnTo>
                    <a:lnTo>
                      <a:pt x="145" y="28"/>
                    </a:lnTo>
                    <a:lnTo>
                      <a:pt x="155" y="22"/>
                    </a:lnTo>
                    <a:lnTo>
                      <a:pt x="161" y="16"/>
                    </a:lnTo>
                    <a:lnTo>
                      <a:pt x="165" y="12"/>
                    </a:lnTo>
                    <a:lnTo>
                      <a:pt x="167" y="14"/>
                    </a:lnTo>
                    <a:lnTo>
                      <a:pt x="169" y="16"/>
                    </a:lnTo>
                    <a:lnTo>
                      <a:pt x="175" y="18"/>
                    </a:lnTo>
                    <a:lnTo>
                      <a:pt x="181" y="16"/>
                    </a:lnTo>
                    <a:lnTo>
                      <a:pt x="185" y="12"/>
                    </a:lnTo>
                    <a:lnTo>
                      <a:pt x="189" y="8"/>
                    </a:lnTo>
                    <a:lnTo>
                      <a:pt x="209" y="4"/>
                    </a:lnTo>
                    <a:lnTo>
                      <a:pt x="227" y="0"/>
                    </a:lnTo>
                    <a:lnTo>
                      <a:pt x="233" y="2"/>
                    </a:lnTo>
                    <a:lnTo>
                      <a:pt x="239" y="4"/>
                    </a:lnTo>
                    <a:lnTo>
                      <a:pt x="243" y="8"/>
                    </a:lnTo>
                    <a:lnTo>
                      <a:pt x="245" y="12"/>
                    </a:lnTo>
                    <a:lnTo>
                      <a:pt x="249" y="6"/>
                    </a:lnTo>
                    <a:lnTo>
                      <a:pt x="251" y="2"/>
                    </a:lnTo>
                    <a:lnTo>
                      <a:pt x="257" y="2"/>
                    </a:lnTo>
                    <a:lnTo>
                      <a:pt x="265" y="2"/>
                    </a:lnTo>
                    <a:lnTo>
                      <a:pt x="271" y="4"/>
                    </a:lnTo>
                    <a:lnTo>
                      <a:pt x="279" y="6"/>
                    </a:lnTo>
                    <a:lnTo>
                      <a:pt x="289" y="6"/>
                    </a:lnTo>
                    <a:lnTo>
                      <a:pt x="289" y="14"/>
                    </a:lnTo>
                    <a:lnTo>
                      <a:pt x="277" y="14"/>
                    </a:lnTo>
                    <a:lnTo>
                      <a:pt x="281" y="16"/>
                    </a:lnTo>
                    <a:lnTo>
                      <a:pt x="287" y="18"/>
                    </a:lnTo>
                    <a:lnTo>
                      <a:pt x="291" y="18"/>
                    </a:lnTo>
                    <a:lnTo>
                      <a:pt x="295" y="14"/>
                    </a:lnTo>
                    <a:lnTo>
                      <a:pt x="295" y="26"/>
                    </a:lnTo>
                    <a:lnTo>
                      <a:pt x="279" y="30"/>
                    </a:lnTo>
                    <a:lnTo>
                      <a:pt x="28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6" name="Freeform 174"/>
              <p:cNvSpPr/>
              <p:nvPr/>
            </p:nvSpPr>
            <p:spPr bwMode="auto">
              <a:xfrm>
                <a:off x="5069085" y="2859222"/>
                <a:ext cx="83024" cy="54425"/>
              </a:xfrm>
              <a:custGeom>
                <a:avLst/>
                <a:gdLst>
                  <a:gd name="T0" fmla="*/ 2147483647 w 58"/>
                  <a:gd name="T1" fmla="*/ 2147483647 h 34"/>
                  <a:gd name="T2" fmla="*/ 2147483647 w 58"/>
                  <a:gd name="T3" fmla="*/ 2147483647 h 34"/>
                  <a:gd name="T4" fmla="*/ 2147483647 w 58"/>
                  <a:gd name="T5" fmla="*/ 2147483647 h 34"/>
                  <a:gd name="T6" fmla="*/ 2147483647 w 58"/>
                  <a:gd name="T7" fmla="*/ 2147483647 h 34"/>
                  <a:gd name="T8" fmla="*/ 2147483647 w 58"/>
                  <a:gd name="T9" fmla="*/ 2147483647 h 34"/>
                  <a:gd name="T10" fmla="*/ 2147483647 w 58"/>
                  <a:gd name="T11" fmla="*/ 2147483647 h 34"/>
                  <a:gd name="T12" fmla="*/ 2147483647 w 58"/>
                  <a:gd name="T13" fmla="*/ 2147483647 h 34"/>
                  <a:gd name="T14" fmla="*/ 2147483647 w 58"/>
                  <a:gd name="T15" fmla="*/ 2147483647 h 34"/>
                  <a:gd name="T16" fmla="*/ 2147483647 w 58"/>
                  <a:gd name="T17" fmla="*/ 2147483647 h 34"/>
                  <a:gd name="T18" fmla="*/ 2147483647 w 58"/>
                  <a:gd name="T19" fmla="*/ 0 h 34"/>
                  <a:gd name="T20" fmla="*/ 2147483647 w 58"/>
                  <a:gd name="T21" fmla="*/ 0 h 34"/>
                  <a:gd name="T22" fmla="*/ 2147483647 w 58"/>
                  <a:gd name="T23" fmla="*/ 2147483647 h 34"/>
                  <a:gd name="T24" fmla="*/ 2147483647 w 58"/>
                  <a:gd name="T25" fmla="*/ 2147483647 h 34"/>
                  <a:gd name="T26" fmla="*/ 2147483647 w 58"/>
                  <a:gd name="T27" fmla="*/ 2147483647 h 34"/>
                  <a:gd name="T28" fmla="*/ 0 w 58"/>
                  <a:gd name="T29" fmla="*/ 2147483647 h 34"/>
                  <a:gd name="T30" fmla="*/ 2147483647 w 58"/>
                  <a:gd name="T31" fmla="*/ 2147483647 h 34"/>
                  <a:gd name="T32" fmla="*/ 2147483647 w 58"/>
                  <a:gd name="T33" fmla="*/ 2147483647 h 34"/>
                  <a:gd name="T34" fmla="*/ 2147483647 w 58"/>
                  <a:gd name="T35" fmla="*/ 2147483647 h 34"/>
                  <a:gd name="T36" fmla="*/ 2147483647 w 58"/>
                  <a:gd name="T37" fmla="*/ 2147483647 h 34"/>
                  <a:gd name="T38" fmla="*/ 2147483647 w 58"/>
                  <a:gd name="T39" fmla="*/ 2147483647 h 34"/>
                  <a:gd name="T40" fmla="*/ 2147483647 w 58"/>
                  <a:gd name="T41" fmla="*/ 2147483647 h 34"/>
                  <a:gd name="T42" fmla="*/ 2147483647 w 58"/>
                  <a:gd name="T43" fmla="*/ 2147483647 h 34"/>
                  <a:gd name="T44" fmla="*/ 2147483647 w 58"/>
                  <a:gd name="T45" fmla="*/ 2147483647 h 34"/>
                  <a:gd name="T46" fmla="*/ 2147483647 w 58"/>
                  <a:gd name="T47" fmla="*/ 2147483647 h 34"/>
                  <a:gd name="T48" fmla="*/ 2147483647 w 58"/>
                  <a:gd name="T49" fmla="*/ 2147483647 h 34"/>
                  <a:gd name="T50" fmla="*/ 2147483647 w 58"/>
                  <a:gd name="T51" fmla="*/ 2147483647 h 34"/>
                  <a:gd name="T52" fmla="*/ 2147483647 w 58"/>
                  <a:gd name="T53" fmla="*/ 2147483647 h 34"/>
                  <a:gd name="T54" fmla="*/ 2147483647 w 58"/>
                  <a:gd name="T55" fmla="*/ 2147483647 h 34"/>
                  <a:gd name="T56" fmla="*/ 2147483647 w 58"/>
                  <a:gd name="T57" fmla="*/ 2147483647 h 34"/>
                  <a:gd name="T58" fmla="*/ 2147483647 w 58"/>
                  <a:gd name="T59" fmla="*/ 2147483647 h 3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58"/>
                  <a:gd name="T91" fmla="*/ 0 h 34"/>
                  <a:gd name="T92" fmla="*/ 58 w 58"/>
                  <a:gd name="T93" fmla="*/ 34 h 34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58" h="34">
                    <a:moveTo>
                      <a:pt x="58" y="34"/>
                    </a:moveTo>
                    <a:lnTo>
                      <a:pt x="52" y="24"/>
                    </a:lnTo>
                    <a:lnTo>
                      <a:pt x="48" y="16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4"/>
                    </a:lnTo>
                    <a:lnTo>
                      <a:pt x="48" y="6"/>
                    </a:lnTo>
                    <a:lnTo>
                      <a:pt x="44" y="6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8" y="24"/>
                    </a:lnTo>
                    <a:lnTo>
                      <a:pt x="26" y="22"/>
                    </a:lnTo>
                    <a:lnTo>
                      <a:pt x="30" y="22"/>
                    </a:lnTo>
                    <a:lnTo>
                      <a:pt x="34" y="24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50" y="30"/>
                    </a:lnTo>
                    <a:lnTo>
                      <a:pt x="54" y="32"/>
                    </a:lnTo>
                    <a:lnTo>
                      <a:pt x="5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7" name="Freeform 175"/>
              <p:cNvSpPr/>
              <p:nvPr/>
            </p:nvSpPr>
            <p:spPr bwMode="auto">
              <a:xfrm>
                <a:off x="5036798" y="2893736"/>
                <a:ext cx="124536" cy="82301"/>
              </a:xfrm>
              <a:custGeom>
                <a:avLst/>
                <a:gdLst>
                  <a:gd name="T0" fmla="*/ 2147483647 w 86"/>
                  <a:gd name="T1" fmla="*/ 2147483647 h 50"/>
                  <a:gd name="T2" fmla="*/ 2147483647 w 86"/>
                  <a:gd name="T3" fmla="*/ 2147483647 h 50"/>
                  <a:gd name="T4" fmla="*/ 2147483647 w 86"/>
                  <a:gd name="T5" fmla="*/ 2147483647 h 50"/>
                  <a:gd name="T6" fmla="*/ 2147483647 w 86"/>
                  <a:gd name="T7" fmla="*/ 2147483647 h 50"/>
                  <a:gd name="T8" fmla="*/ 2147483647 w 86"/>
                  <a:gd name="T9" fmla="*/ 2147483647 h 50"/>
                  <a:gd name="T10" fmla="*/ 2147483647 w 86"/>
                  <a:gd name="T11" fmla="*/ 2147483647 h 50"/>
                  <a:gd name="T12" fmla="*/ 2147483647 w 86"/>
                  <a:gd name="T13" fmla="*/ 2147483647 h 50"/>
                  <a:gd name="T14" fmla="*/ 2147483647 w 86"/>
                  <a:gd name="T15" fmla="*/ 2147483647 h 50"/>
                  <a:gd name="T16" fmla="*/ 2147483647 w 86"/>
                  <a:gd name="T17" fmla="*/ 2147483647 h 50"/>
                  <a:gd name="T18" fmla="*/ 2147483647 w 86"/>
                  <a:gd name="T19" fmla="*/ 2147483647 h 50"/>
                  <a:gd name="T20" fmla="*/ 2147483647 w 86"/>
                  <a:gd name="T21" fmla="*/ 2147483647 h 50"/>
                  <a:gd name="T22" fmla="*/ 2147483647 w 86"/>
                  <a:gd name="T23" fmla="*/ 2147483647 h 50"/>
                  <a:gd name="T24" fmla="*/ 2147483647 w 86"/>
                  <a:gd name="T25" fmla="*/ 2147483647 h 50"/>
                  <a:gd name="T26" fmla="*/ 2147483647 w 86"/>
                  <a:gd name="T27" fmla="*/ 2147483647 h 50"/>
                  <a:gd name="T28" fmla="*/ 2147483647 w 86"/>
                  <a:gd name="T29" fmla="*/ 2147483647 h 50"/>
                  <a:gd name="T30" fmla="*/ 2147483647 w 86"/>
                  <a:gd name="T31" fmla="*/ 2147483647 h 50"/>
                  <a:gd name="T32" fmla="*/ 2147483647 w 86"/>
                  <a:gd name="T33" fmla="*/ 2147483647 h 50"/>
                  <a:gd name="T34" fmla="*/ 2147483647 w 86"/>
                  <a:gd name="T35" fmla="*/ 0 h 50"/>
                  <a:gd name="T36" fmla="*/ 2147483647 w 86"/>
                  <a:gd name="T37" fmla="*/ 0 h 50"/>
                  <a:gd name="T38" fmla="*/ 2147483647 w 86"/>
                  <a:gd name="T39" fmla="*/ 2147483647 h 50"/>
                  <a:gd name="T40" fmla="*/ 2147483647 w 86"/>
                  <a:gd name="T41" fmla="*/ 2147483647 h 50"/>
                  <a:gd name="T42" fmla="*/ 2147483647 w 86"/>
                  <a:gd name="T43" fmla="*/ 2147483647 h 50"/>
                  <a:gd name="T44" fmla="*/ 2147483647 w 86"/>
                  <a:gd name="T45" fmla="*/ 2147483647 h 50"/>
                  <a:gd name="T46" fmla="*/ 2147483647 w 86"/>
                  <a:gd name="T47" fmla="*/ 2147483647 h 50"/>
                  <a:gd name="T48" fmla="*/ 2147483647 w 86"/>
                  <a:gd name="T49" fmla="*/ 2147483647 h 50"/>
                  <a:gd name="T50" fmla="*/ 2147483647 w 86"/>
                  <a:gd name="T51" fmla="*/ 2147483647 h 50"/>
                  <a:gd name="T52" fmla="*/ 2147483647 w 86"/>
                  <a:gd name="T53" fmla="*/ 2147483647 h 50"/>
                  <a:gd name="T54" fmla="*/ 2147483647 w 86"/>
                  <a:gd name="T55" fmla="*/ 2147483647 h 50"/>
                  <a:gd name="T56" fmla="*/ 2147483647 w 86"/>
                  <a:gd name="T57" fmla="*/ 2147483647 h 50"/>
                  <a:gd name="T58" fmla="*/ 2147483647 w 86"/>
                  <a:gd name="T59" fmla="*/ 2147483647 h 50"/>
                  <a:gd name="T60" fmla="*/ 2147483647 w 86"/>
                  <a:gd name="T61" fmla="*/ 2147483647 h 50"/>
                  <a:gd name="T62" fmla="*/ 2147483647 w 86"/>
                  <a:gd name="T63" fmla="*/ 2147483647 h 50"/>
                  <a:gd name="T64" fmla="*/ 2147483647 w 86"/>
                  <a:gd name="T65" fmla="*/ 2147483647 h 50"/>
                  <a:gd name="T66" fmla="*/ 2147483647 w 86"/>
                  <a:gd name="T67" fmla="*/ 2147483647 h 50"/>
                  <a:gd name="T68" fmla="*/ 2147483647 w 86"/>
                  <a:gd name="T69" fmla="*/ 2147483647 h 50"/>
                  <a:gd name="T70" fmla="*/ 2147483647 w 86"/>
                  <a:gd name="T71" fmla="*/ 2147483647 h 50"/>
                  <a:gd name="T72" fmla="*/ 0 w 86"/>
                  <a:gd name="T73" fmla="*/ 2147483647 h 50"/>
                  <a:gd name="T74" fmla="*/ 2147483647 w 86"/>
                  <a:gd name="T75" fmla="*/ 2147483647 h 50"/>
                  <a:gd name="T76" fmla="*/ 2147483647 w 86"/>
                  <a:gd name="T77" fmla="*/ 2147483647 h 50"/>
                  <a:gd name="T78" fmla="*/ 2147483647 w 86"/>
                  <a:gd name="T79" fmla="*/ 2147483647 h 50"/>
                  <a:gd name="T80" fmla="*/ 2147483647 w 86"/>
                  <a:gd name="T81" fmla="*/ 2147483647 h 50"/>
                  <a:gd name="T82" fmla="*/ 2147483647 w 86"/>
                  <a:gd name="T83" fmla="*/ 2147483647 h 50"/>
                  <a:gd name="T84" fmla="*/ 2147483647 w 86"/>
                  <a:gd name="T85" fmla="*/ 2147483647 h 50"/>
                  <a:gd name="T86" fmla="*/ 2147483647 w 86"/>
                  <a:gd name="T87" fmla="*/ 2147483647 h 50"/>
                  <a:gd name="T88" fmla="*/ 2147483647 w 86"/>
                  <a:gd name="T89" fmla="*/ 2147483647 h 50"/>
                  <a:gd name="T90" fmla="*/ 2147483647 w 86"/>
                  <a:gd name="T91" fmla="*/ 2147483647 h 50"/>
                  <a:gd name="T92" fmla="*/ 2147483647 w 86"/>
                  <a:gd name="T93" fmla="*/ 2147483647 h 50"/>
                  <a:gd name="T94" fmla="*/ 2147483647 w 86"/>
                  <a:gd name="T95" fmla="*/ 2147483647 h 50"/>
                  <a:gd name="T96" fmla="*/ 2147483647 w 86"/>
                  <a:gd name="T97" fmla="*/ 2147483647 h 50"/>
                  <a:gd name="T98" fmla="*/ 2147483647 w 86"/>
                  <a:gd name="T99" fmla="*/ 2147483647 h 50"/>
                  <a:gd name="T100" fmla="*/ 2147483647 w 86"/>
                  <a:gd name="T101" fmla="*/ 2147483647 h 50"/>
                  <a:gd name="T102" fmla="*/ 2147483647 w 86"/>
                  <a:gd name="T103" fmla="*/ 2147483647 h 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6"/>
                  <a:gd name="T157" fmla="*/ 0 h 50"/>
                  <a:gd name="T158" fmla="*/ 86 w 86"/>
                  <a:gd name="T159" fmla="*/ 50 h 5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6" h="50">
                    <a:moveTo>
                      <a:pt x="68" y="50"/>
                    </a:moveTo>
                    <a:lnTo>
                      <a:pt x="74" y="50"/>
                    </a:lnTo>
                    <a:lnTo>
                      <a:pt x="80" y="48"/>
                    </a:lnTo>
                    <a:lnTo>
                      <a:pt x="84" y="46"/>
                    </a:lnTo>
                    <a:lnTo>
                      <a:pt x="86" y="42"/>
                    </a:lnTo>
                    <a:lnTo>
                      <a:pt x="86" y="38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0" y="12"/>
                    </a:lnTo>
                    <a:lnTo>
                      <a:pt x="76" y="10"/>
                    </a:lnTo>
                    <a:lnTo>
                      <a:pt x="72" y="8"/>
                    </a:lnTo>
                    <a:lnTo>
                      <a:pt x="68" y="8"/>
                    </a:lnTo>
                    <a:lnTo>
                      <a:pt x="66" y="12"/>
                    </a:lnTo>
                    <a:lnTo>
                      <a:pt x="64" y="12"/>
                    </a:lnTo>
                    <a:lnTo>
                      <a:pt x="60" y="10"/>
                    </a:lnTo>
                    <a:lnTo>
                      <a:pt x="58" y="6"/>
                    </a:lnTo>
                    <a:lnTo>
                      <a:pt x="56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42" y="4"/>
                    </a:lnTo>
                    <a:lnTo>
                      <a:pt x="44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8" y="22"/>
                    </a:lnTo>
                    <a:lnTo>
                      <a:pt x="24" y="18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4" y="34"/>
                    </a:lnTo>
                    <a:lnTo>
                      <a:pt x="12" y="34"/>
                    </a:lnTo>
                    <a:lnTo>
                      <a:pt x="24" y="34"/>
                    </a:lnTo>
                    <a:lnTo>
                      <a:pt x="28" y="36"/>
                    </a:lnTo>
                    <a:lnTo>
                      <a:pt x="34" y="38"/>
                    </a:lnTo>
                    <a:lnTo>
                      <a:pt x="42" y="36"/>
                    </a:lnTo>
                    <a:lnTo>
                      <a:pt x="50" y="32"/>
                    </a:lnTo>
                    <a:lnTo>
                      <a:pt x="54" y="38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48"/>
                    </a:lnTo>
                    <a:lnTo>
                      <a:pt x="66" y="50"/>
                    </a:lnTo>
                    <a:lnTo>
                      <a:pt x="68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8" name="Freeform 176"/>
              <p:cNvSpPr/>
              <p:nvPr/>
            </p:nvSpPr>
            <p:spPr bwMode="auto">
              <a:xfrm>
                <a:off x="5036798" y="2945506"/>
                <a:ext cx="93402" cy="74336"/>
              </a:xfrm>
              <a:custGeom>
                <a:avLst/>
                <a:gdLst>
                  <a:gd name="T0" fmla="*/ 2147483647 w 64"/>
                  <a:gd name="T1" fmla="*/ 2147483647 h 48"/>
                  <a:gd name="T2" fmla="*/ 2147483647 w 64"/>
                  <a:gd name="T3" fmla="*/ 2147483647 h 48"/>
                  <a:gd name="T4" fmla="*/ 2147483647 w 64"/>
                  <a:gd name="T5" fmla="*/ 2147483647 h 48"/>
                  <a:gd name="T6" fmla="*/ 2147483647 w 64"/>
                  <a:gd name="T7" fmla="*/ 2147483647 h 48"/>
                  <a:gd name="T8" fmla="*/ 2147483647 w 64"/>
                  <a:gd name="T9" fmla="*/ 2147483647 h 48"/>
                  <a:gd name="T10" fmla="*/ 2147483647 w 64"/>
                  <a:gd name="T11" fmla="*/ 0 h 48"/>
                  <a:gd name="T12" fmla="*/ 2147483647 w 64"/>
                  <a:gd name="T13" fmla="*/ 2147483647 h 48"/>
                  <a:gd name="T14" fmla="*/ 2147483647 w 64"/>
                  <a:gd name="T15" fmla="*/ 2147483647 h 48"/>
                  <a:gd name="T16" fmla="*/ 2147483647 w 64"/>
                  <a:gd name="T17" fmla="*/ 2147483647 h 48"/>
                  <a:gd name="T18" fmla="*/ 2147483647 w 64"/>
                  <a:gd name="T19" fmla="*/ 2147483647 h 48"/>
                  <a:gd name="T20" fmla="*/ 2147483647 w 64"/>
                  <a:gd name="T21" fmla="*/ 2147483647 h 48"/>
                  <a:gd name="T22" fmla="*/ 2147483647 w 64"/>
                  <a:gd name="T23" fmla="*/ 2147483647 h 48"/>
                  <a:gd name="T24" fmla="*/ 2147483647 w 64"/>
                  <a:gd name="T25" fmla="*/ 2147483647 h 48"/>
                  <a:gd name="T26" fmla="*/ 0 w 64"/>
                  <a:gd name="T27" fmla="*/ 2147483647 h 48"/>
                  <a:gd name="T28" fmla="*/ 0 w 64"/>
                  <a:gd name="T29" fmla="*/ 2147483647 h 48"/>
                  <a:gd name="T30" fmla="*/ 2147483647 w 64"/>
                  <a:gd name="T31" fmla="*/ 2147483647 h 48"/>
                  <a:gd name="T32" fmla="*/ 2147483647 w 64"/>
                  <a:gd name="T33" fmla="*/ 2147483647 h 48"/>
                  <a:gd name="T34" fmla="*/ 2147483647 w 64"/>
                  <a:gd name="T35" fmla="*/ 2147483647 h 48"/>
                  <a:gd name="T36" fmla="*/ 2147483647 w 64"/>
                  <a:gd name="T37" fmla="*/ 2147483647 h 48"/>
                  <a:gd name="T38" fmla="*/ 2147483647 w 64"/>
                  <a:gd name="T39" fmla="*/ 2147483647 h 48"/>
                  <a:gd name="T40" fmla="*/ 2147483647 w 64"/>
                  <a:gd name="T41" fmla="*/ 2147483647 h 48"/>
                  <a:gd name="T42" fmla="*/ 2147483647 w 64"/>
                  <a:gd name="T43" fmla="*/ 2147483647 h 48"/>
                  <a:gd name="T44" fmla="*/ 2147483647 w 64"/>
                  <a:gd name="T45" fmla="*/ 2147483647 h 48"/>
                  <a:gd name="T46" fmla="*/ 2147483647 w 64"/>
                  <a:gd name="T47" fmla="*/ 2147483647 h 48"/>
                  <a:gd name="T48" fmla="*/ 2147483647 w 64"/>
                  <a:gd name="T49" fmla="*/ 2147483647 h 48"/>
                  <a:gd name="T50" fmla="*/ 2147483647 w 64"/>
                  <a:gd name="T51" fmla="*/ 2147483647 h 48"/>
                  <a:gd name="T52" fmla="*/ 2147483647 w 64"/>
                  <a:gd name="T53" fmla="*/ 2147483647 h 48"/>
                  <a:gd name="T54" fmla="*/ 2147483647 w 64"/>
                  <a:gd name="T55" fmla="*/ 2147483647 h 48"/>
                  <a:gd name="T56" fmla="*/ 2147483647 w 64"/>
                  <a:gd name="T57" fmla="*/ 2147483647 h 48"/>
                  <a:gd name="T58" fmla="*/ 2147483647 w 64"/>
                  <a:gd name="T59" fmla="*/ 2147483647 h 48"/>
                  <a:gd name="T60" fmla="*/ 2147483647 w 64"/>
                  <a:gd name="T61" fmla="*/ 2147483647 h 48"/>
                  <a:gd name="T62" fmla="*/ 2147483647 w 64"/>
                  <a:gd name="T63" fmla="*/ 2147483647 h 4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4"/>
                  <a:gd name="T97" fmla="*/ 0 h 48"/>
                  <a:gd name="T98" fmla="*/ 64 w 64"/>
                  <a:gd name="T99" fmla="*/ 48 h 4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4" h="48">
                    <a:moveTo>
                      <a:pt x="64" y="18"/>
                    </a:moveTo>
                    <a:lnTo>
                      <a:pt x="60" y="16"/>
                    </a:lnTo>
                    <a:lnTo>
                      <a:pt x="58" y="12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0" y="0"/>
                    </a:lnTo>
                    <a:lnTo>
                      <a:pt x="42" y="4"/>
                    </a:lnTo>
                    <a:lnTo>
                      <a:pt x="34" y="6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12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16" y="20"/>
                    </a:lnTo>
                    <a:lnTo>
                      <a:pt x="22" y="22"/>
                    </a:lnTo>
                    <a:lnTo>
                      <a:pt x="28" y="2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32" y="40"/>
                    </a:lnTo>
                    <a:lnTo>
                      <a:pt x="34" y="42"/>
                    </a:lnTo>
                    <a:lnTo>
                      <a:pt x="38" y="46"/>
                    </a:lnTo>
                    <a:lnTo>
                      <a:pt x="40" y="48"/>
                    </a:lnTo>
                    <a:lnTo>
                      <a:pt x="44" y="46"/>
                    </a:lnTo>
                    <a:lnTo>
                      <a:pt x="50" y="46"/>
                    </a:lnTo>
                    <a:lnTo>
                      <a:pt x="56" y="34"/>
                    </a:lnTo>
                    <a:lnTo>
                      <a:pt x="58" y="30"/>
                    </a:lnTo>
                    <a:lnTo>
                      <a:pt x="64" y="24"/>
                    </a:lnTo>
                    <a:lnTo>
                      <a:pt x="64" y="20"/>
                    </a:lnTo>
                    <a:lnTo>
                      <a:pt x="6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9" name="Freeform 177"/>
              <p:cNvSpPr/>
              <p:nvPr/>
            </p:nvSpPr>
            <p:spPr bwMode="auto">
              <a:xfrm>
                <a:off x="5018348" y="2977364"/>
                <a:ext cx="59962" cy="25221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0 h 16"/>
                  <a:gd name="T8" fmla="*/ 2147483647 w 40"/>
                  <a:gd name="T9" fmla="*/ 0 h 16"/>
                  <a:gd name="T10" fmla="*/ 2147483647 w 40"/>
                  <a:gd name="T11" fmla="*/ 0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0 w 40"/>
                  <a:gd name="T21" fmla="*/ 2147483647 h 16"/>
                  <a:gd name="T22" fmla="*/ 2147483647 w 40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0"/>
                  <a:gd name="T37" fmla="*/ 0 h 16"/>
                  <a:gd name="T38" fmla="*/ 40 w 40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0" h="16">
                    <a:moveTo>
                      <a:pt x="38" y="16"/>
                    </a:move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2" y="6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38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0" name="Freeform 178"/>
              <p:cNvSpPr/>
              <p:nvPr/>
            </p:nvSpPr>
            <p:spPr bwMode="auto">
              <a:xfrm>
                <a:off x="4429110" y="3354358"/>
                <a:ext cx="59962" cy="142037"/>
              </a:xfrm>
              <a:custGeom>
                <a:avLst/>
                <a:gdLst>
                  <a:gd name="T0" fmla="*/ 2147483647 w 40"/>
                  <a:gd name="T1" fmla="*/ 2147483647 h 90"/>
                  <a:gd name="T2" fmla="*/ 2147483647 w 40"/>
                  <a:gd name="T3" fmla="*/ 2147483647 h 90"/>
                  <a:gd name="T4" fmla="*/ 2147483647 w 40"/>
                  <a:gd name="T5" fmla="*/ 2147483647 h 90"/>
                  <a:gd name="T6" fmla="*/ 2147483647 w 40"/>
                  <a:gd name="T7" fmla="*/ 2147483647 h 90"/>
                  <a:gd name="T8" fmla="*/ 2147483647 w 40"/>
                  <a:gd name="T9" fmla="*/ 2147483647 h 90"/>
                  <a:gd name="T10" fmla="*/ 2147483647 w 40"/>
                  <a:gd name="T11" fmla="*/ 2147483647 h 90"/>
                  <a:gd name="T12" fmla="*/ 2147483647 w 40"/>
                  <a:gd name="T13" fmla="*/ 2147483647 h 90"/>
                  <a:gd name="T14" fmla="*/ 2147483647 w 40"/>
                  <a:gd name="T15" fmla="*/ 2147483647 h 90"/>
                  <a:gd name="T16" fmla="*/ 0 w 40"/>
                  <a:gd name="T17" fmla="*/ 2147483647 h 90"/>
                  <a:gd name="T18" fmla="*/ 0 w 40"/>
                  <a:gd name="T19" fmla="*/ 2147483647 h 90"/>
                  <a:gd name="T20" fmla="*/ 0 w 40"/>
                  <a:gd name="T21" fmla="*/ 2147483647 h 90"/>
                  <a:gd name="T22" fmla="*/ 2147483647 w 40"/>
                  <a:gd name="T23" fmla="*/ 2147483647 h 90"/>
                  <a:gd name="T24" fmla="*/ 2147483647 w 40"/>
                  <a:gd name="T25" fmla="*/ 2147483647 h 90"/>
                  <a:gd name="T26" fmla="*/ 2147483647 w 40"/>
                  <a:gd name="T27" fmla="*/ 2147483647 h 90"/>
                  <a:gd name="T28" fmla="*/ 2147483647 w 40"/>
                  <a:gd name="T29" fmla="*/ 2147483647 h 90"/>
                  <a:gd name="T30" fmla="*/ 2147483647 w 40"/>
                  <a:gd name="T31" fmla="*/ 2147483647 h 90"/>
                  <a:gd name="T32" fmla="*/ 2147483647 w 40"/>
                  <a:gd name="T33" fmla="*/ 2147483647 h 90"/>
                  <a:gd name="T34" fmla="*/ 2147483647 w 40"/>
                  <a:gd name="T35" fmla="*/ 2147483647 h 90"/>
                  <a:gd name="T36" fmla="*/ 2147483647 w 40"/>
                  <a:gd name="T37" fmla="*/ 2147483647 h 90"/>
                  <a:gd name="T38" fmla="*/ 2147483647 w 40"/>
                  <a:gd name="T39" fmla="*/ 2147483647 h 90"/>
                  <a:gd name="T40" fmla="*/ 2147483647 w 40"/>
                  <a:gd name="T41" fmla="*/ 2147483647 h 90"/>
                  <a:gd name="T42" fmla="*/ 2147483647 w 40"/>
                  <a:gd name="T43" fmla="*/ 0 h 90"/>
                  <a:gd name="T44" fmla="*/ 2147483647 w 40"/>
                  <a:gd name="T45" fmla="*/ 2147483647 h 90"/>
                  <a:gd name="T46" fmla="*/ 2147483647 w 40"/>
                  <a:gd name="T47" fmla="*/ 2147483647 h 90"/>
                  <a:gd name="T48" fmla="*/ 2147483647 w 40"/>
                  <a:gd name="T49" fmla="*/ 2147483647 h 90"/>
                  <a:gd name="T50" fmla="*/ 2147483647 w 40"/>
                  <a:gd name="T51" fmla="*/ 2147483647 h 90"/>
                  <a:gd name="T52" fmla="*/ 2147483647 w 40"/>
                  <a:gd name="T53" fmla="*/ 2147483647 h 90"/>
                  <a:gd name="T54" fmla="*/ 2147483647 w 40"/>
                  <a:gd name="T55" fmla="*/ 2147483647 h 90"/>
                  <a:gd name="T56" fmla="*/ 2147483647 w 40"/>
                  <a:gd name="T57" fmla="*/ 2147483647 h 90"/>
                  <a:gd name="T58" fmla="*/ 2147483647 w 40"/>
                  <a:gd name="T59" fmla="*/ 2147483647 h 90"/>
                  <a:gd name="T60" fmla="*/ 2147483647 w 40"/>
                  <a:gd name="T61" fmla="*/ 2147483647 h 90"/>
                  <a:gd name="T62" fmla="*/ 2147483647 w 40"/>
                  <a:gd name="T63" fmla="*/ 2147483647 h 90"/>
                  <a:gd name="T64" fmla="*/ 2147483647 w 40"/>
                  <a:gd name="T65" fmla="*/ 2147483647 h 90"/>
                  <a:gd name="T66" fmla="*/ 2147483647 w 40"/>
                  <a:gd name="T67" fmla="*/ 2147483647 h 90"/>
                  <a:gd name="T68" fmla="*/ 2147483647 w 40"/>
                  <a:gd name="T69" fmla="*/ 2147483647 h 90"/>
                  <a:gd name="T70" fmla="*/ 2147483647 w 40"/>
                  <a:gd name="T71" fmla="*/ 2147483647 h 90"/>
                  <a:gd name="T72" fmla="*/ 2147483647 w 40"/>
                  <a:gd name="T73" fmla="*/ 2147483647 h 90"/>
                  <a:gd name="T74" fmla="*/ 2147483647 w 40"/>
                  <a:gd name="T75" fmla="*/ 2147483647 h 90"/>
                  <a:gd name="T76" fmla="*/ 2147483647 w 40"/>
                  <a:gd name="T77" fmla="*/ 2147483647 h 90"/>
                  <a:gd name="T78" fmla="*/ 2147483647 w 40"/>
                  <a:gd name="T79" fmla="*/ 2147483647 h 90"/>
                  <a:gd name="T80" fmla="*/ 2147483647 w 40"/>
                  <a:gd name="T81" fmla="*/ 2147483647 h 90"/>
                  <a:gd name="T82" fmla="*/ 2147483647 w 40"/>
                  <a:gd name="T83" fmla="*/ 2147483647 h 9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0"/>
                  <a:gd name="T127" fmla="*/ 0 h 90"/>
                  <a:gd name="T128" fmla="*/ 40 w 40"/>
                  <a:gd name="T129" fmla="*/ 90 h 9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0" h="90">
                    <a:moveTo>
                      <a:pt x="24" y="90"/>
                    </a:moveTo>
                    <a:lnTo>
                      <a:pt x="16" y="90"/>
                    </a:lnTo>
                    <a:lnTo>
                      <a:pt x="12" y="90"/>
                    </a:lnTo>
                    <a:lnTo>
                      <a:pt x="8" y="90"/>
                    </a:lnTo>
                    <a:lnTo>
                      <a:pt x="6" y="76"/>
                    </a:lnTo>
                    <a:lnTo>
                      <a:pt x="8" y="66"/>
                    </a:lnTo>
                    <a:lnTo>
                      <a:pt x="6" y="64"/>
                    </a:lnTo>
                    <a:lnTo>
                      <a:pt x="4" y="64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2" y="48"/>
                    </a:lnTo>
                    <a:lnTo>
                      <a:pt x="6" y="38"/>
                    </a:lnTo>
                    <a:lnTo>
                      <a:pt x="10" y="32"/>
                    </a:lnTo>
                    <a:lnTo>
                      <a:pt x="12" y="26"/>
                    </a:lnTo>
                    <a:lnTo>
                      <a:pt x="12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22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38" y="24"/>
                    </a:lnTo>
                    <a:lnTo>
                      <a:pt x="34" y="34"/>
                    </a:lnTo>
                    <a:lnTo>
                      <a:pt x="30" y="40"/>
                    </a:lnTo>
                    <a:lnTo>
                      <a:pt x="28" y="50"/>
                    </a:lnTo>
                    <a:lnTo>
                      <a:pt x="30" y="54"/>
                    </a:lnTo>
                    <a:lnTo>
                      <a:pt x="30" y="60"/>
                    </a:lnTo>
                    <a:lnTo>
                      <a:pt x="30" y="64"/>
                    </a:lnTo>
                    <a:lnTo>
                      <a:pt x="28" y="68"/>
                    </a:lnTo>
                    <a:lnTo>
                      <a:pt x="30" y="70"/>
                    </a:lnTo>
                    <a:lnTo>
                      <a:pt x="32" y="74"/>
                    </a:lnTo>
                    <a:lnTo>
                      <a:pt x="30" y="78"/>
                    </a:lnTo>
                    <a:lnTo>
                      <a:pt x="28" y="80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1" name="Freeform 179"/>
              <p:cNvSpPr/>
              <p:nvPr/>
            </p:nvSpPr>
            <p:spPr bwMode="auto">
              <a:xfrm>
                <a:off x="4439488" y="3305243"/>
                <a:ext cx="253684" cy="220355"/>
              </a:xfrm>
              <a:custGeom>
                <a:avLst/>
                <a:gdLst>
                  <a:gd name="T0" fmla="*/ 2147483647 w 174"/>
                  <a:gd name="T1" fmla="*/ 2147483647 h 140"/>
                  <a:gd name="T2" fmla="*/ 2147483647 w 174"/>
                  <a:gd name="T3" fmla="*/ 2147483647 h 140"/>
                  <a:gd name="T4" fmla="*/ 2147483647 w 174"/>
                  <a:gd name="T5" fmla="*/ 2147483647 h 140"/>
                  <a:gd name="T6" fmla="*/ 2147483647 w 174"/>
                  <a:gd name="T7" fmla="*/ 2147483647 h 140"/>
                  <a:gd name="T8" fmla="*/ 2147483647 w 174"/>
                  <a:gd name="T9" fmla="*/ 2147483647 h 140"/>
                  <a:gd name="T10" fmla="*/ 2147483647 w 174"/>
                  <a:gd name="T11" fmla="*/ 2147483647 h 140"/>
                  <a:gd name="T12" fmla="*/ 2147483647 w 174"/>
                  <a:gd name="T13" fmla="*/ 2147483647 h 140"/>
                  <a:gd name="T14" fmla="*/ 2147483647 w 174"/>
                  <a:gd name="T15" fmla="*/ 2147483647 h 140"/>
                  <a:gd name="T16" fmla="*/ 2147483647 w 174"/>
                  <a:gd name="T17" fmla="*/ 2147483647 h 140"/>
                  <a:gd name="T18" fmla="*/ 2147483647 w 174"/>
                  <a:gd name="T19" fmla="*/ 2147483647 h 140"/>
                  <a:gd name="T20" fmla="*/ 2147483647 w 174"/>
                  <a:gd name="T21" fmla="*/ 2147483647 h 140"/>
                  <a:gd name="T22" fmla="*/ 2147483647 w 174"/>
                  <a:gd name="T23" fmla="*/ 2147483647 h 140"/>
                  <a:gd name="T24" fmla="*/ 2147483647 w 174"/>
                  <a:gd name="T25" fmla="*/ 2147483647 h 140"/>
                  <a:gd name="T26" fmla="*/ 2147483647 w 174"/>
                  <a:gd name="T27" fmla="*/ 2147483647 h 140"/>
                  <a:gd name="T28" fmla="*/ 2147483647 w 174"/>
                  <a:gd name="T29" fmla="*/ 2147483647 h 140"/>
                  <a:gd name="T30" fmla="*/ 2147483647 w 174"/>
                  <a:gd name="T31" fmla="*/ 2147483647 h 140"/>
                  <a:gd name="T32" fmla="*/ 2147483647 w 174"/>
                  <a:gd name="T33" fmla="*/ 2147483647 h 140"/>
                  <a:gd name="T34" fmla="*/ 2147483647 w 174"/>
                  <a:gd name="T35" fmla="*/ 2147483647 h 140"/>
                  <a:gd name="T36" fmla="*/ 2147483647 w 174"/>
                  <a:gd name="T37" fmla="*/ 2147483647 h 140"/>
                  <a:gd name="T38" fmla="*/ 2147483647 w 174"/>
                  <a:gd name="T39" fmla="*/ 2147483647 h 140"/>
                  <a:gd name="T40" fmla="*/ 2147483647 w 174"/>
                  <a:gd name="T41" fmla="*/ 2147483647 h 140"/>
                  <a:gd name="T42" fmla="*/ 2147483647 w 174"/>
                  <a:gd name="T43" fmla="*/ 2147483647 h 140"/>
                  <a:gd name="T44" fmla="*/ 2147483647 w 174"/>
                  <a:gd name="T45" fmla="*/ 2147483647 h 140"/>
                  <a:gd name="T46" fmla="*/ 2147483647 w 174"/>
                  <a:gd name="T47" fmla="*/ 2147483647 h 140"/>
                  <a:gd name="T48" fmla="*/ 2147483647 w 174"/>
                  <a:gd name="T49" fmla="*/ 2147483647 h 140"/>
                  <a:gd name="T50" fmla="*/ 2147483647 w 174"/>
                  <a:gd name="T51" fmla="*/ 2147483647 h 140"/>
                  <a:gd name="T52" fmla="*/ 0 w 174"/>
                  <a:gd name="T53" fmla="*/ 2147483647 h 140"/>
                  <a:gd name="T54" fmla="*/ 0 w 174"/>
                  <a:gd name="T55" fmla="*/ 2147483647 h 140"/>
                  <a:gd name="T56" fmla="*/ 2147483647 w 174"/>
                  <a:gd name="T57" fmla="*/ 2147483647 h 140"/>
                  <a:gd name="T58" fmla="*/ 2147483647 w 174"/>
                  <a:gd name="T59" fmla="*/ 0 h 140"/>
                  <a:gd name="T60" fmla="*/ 2147483647 w 174"/>
                  <a:gd name="T61" fmla="*/ 2147483647 h 140"/>
                  <a:gd name="T62" fmla="*/ 2147483647 w 174"/>
                  <a:gd name="T63" fmla="*/ 2147483647 h 140"/>
                  <a:gd name="T64" fmla="*/ 2147483647 w 174"/>
                  <a:gd name="T65" fmla="*/ 2147483647 h 140"/>
                  <a:gd name="T66" fmla="*/ 2147483647 w 174"/>
                  <a:gd name="T67" fmla="*/ 2147483647 h 140"/>
                  <a:gd name="T68" fmla="*/ 2147483647 w 174"/>
                  <a:gd name="T69" fmla="*/ 2147483647 h 140"/>
                  <a:gd name="T70" fmla="*/ 2147483647 w 174"/>
                  <a:gd name="T71" fmla="*/ 2147483647 h 1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74"/>
                  <a:gd name="T109" fmla="*/ 0 h 140"/>
                  <a:gd name="T110" fmla="*/ 174 w 174"/>
                  <a:gd name="T111" fmla="*/ 140 h 1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74" h="140">
                    <a:moveTo>
                      <a:pt x="174" y="32"/>
                    </a:moveTo>
                    <a:lnTo>
                      <a:pt x="174" y="34"/>
                    </a:lnTo>
                    <a:lnTo>
                      <a:pt x="168" y="38"/>
                    </a:lnTo>
                    <a:lnTo>
                      <a:pt x="164" y="44"/>
                    </a:lnTo>
                    <a:lnTo>
                      <a:pt x="146" y="52"/>
                    </a:lnTo>
                    <a:lnTo>
                      <a:pt x="138" y="56"/>
                    </a:lnTo>
                    <a:lnTo>
                      <a:pt x="134" y="62"/>
                    </a:lnTo>
                    <a:lnTo>
                      <a:pt x="128" y="68"/>
                    </a:lnTo>
                    <a:lnTo>
                      <a:pt x="126" y="80"/>
                    </a:lnTo>
                    <a:lnTo>
                      <a:pt x="128" y="86"/>
                    </a:lnTo>
                    <a:lnTo>
                      <a:pt x="132" y="90"/>
                    </a:lnTo>
                    <a:lnTo>
                      <a:pt x="124" y="96"/>
                    </a:lnTo>
                    <a:lnTo>
                      <a:pt x="112" y="108"/>
                    </a:lnTo>
                    <a:lnTo>
                      <a:pt x="106" y="118"/>
                    </a:lnTo>
                    <a:lnTo>
                      <a:pt x="102" y="122"/>
                    </a:lnTo>
                    <a:lnTo>
                      <a:pt x="102" y="126"/>
                    </a:lnTo>
                    <a:lnTo>
                      <a:pt x="70" y="126"/>
                    </a:lnTo>
                    <a:lnTo>
                      <a:pt x="64" y="128"/>
                    </a:lnTo>
                    <a:lnTo>
                      <a:pt x="62" y="132"/>
                    </a:lnTo>
                    <a:lnTo>
                      <a:pt x="56" y="134"/>
                    </a:lnTo>
                    <a:lnTo>
                      <a:pt x="54" y="136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2" y="140"/>
                    </a:lnTo>
                    <a:lnTo>
                      <a:pt x="38" y="136"/>
                    </a:lnTo>
                    <a:lnTo>
                      <a:pt x="36" y="130"/>
                    </a:lnTo>
                    <a:lnTo>
                      <a:pt x="36" y="124"/>
                    </a:lnTo>
                    <a:lnTo>
                      <a:pt x="34" y="122"/>
                    </a:lnTo>
                    <a:lnTo>
                      <a:pt x="30" y="120"/>
                    </a:lnTo>
                    <a:lnTo>
                      <a:pt x="24" y="120"/>
                    </a:lnTo>
                    <a:lnTo>
                      <a:pt x="18" y="120"/>
                    </a:lnTo>
                    <a:lnTo>
                      <a:pt x="20" y="116"/>
                    </a:lnTo>
                    <a:lnTo>
                      <a:pt x="22" y="112"/>
                    </a:lnTo>
                    <a:lnTo>
                      <a:pt x="24" y="108"/>
                    </a:lnTo>
                    <a:lnTo>
                      <a:pt x="26" y="104"/>
                    </a:lnTo>
                    <a:lnTo>
                      <a:pt x="24" y="100"/>
                    </a:lnTo>
                    <a:lnTo>
                      <a:pt x="22" y="98"/>
                    </a:lnTo>
                    <a:lnTo>
                      <a:pt x="24" y="94"/>
                    </a:lnTo>
                    <a:lnTo>
                      <a:pt x="24" y="90"/>
                    </a:lnTo>
                    <a:lnTo>
                      <a:pt x="24" y="84"/>
                    </a:lnTo>
                    <a:lnTo>
                      <a:pt x="22" y="80"/>
                    </a:lnTo>
                    <a:lnTo>
                      <a:pt x="24" y="70"/>
                    </a:lnTo>
                    <a:lnTo>
                      <a:pt x="28" y="64"/>
                    </a:lnTo>
                    <a:lnTo>
                      <a:pt x="32" y="54"/>
                    </a:lnTo>
                    <a:lnTo>
                      <a:pt x="34" y="42"/>
                    </a:lnTo>
                    <a:lnTo>
                      <a:pt x="32" y="38"/>
                    </a:lnTo>
                    <a:lnTo>
                      <a:pt x="30" y="36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6" y="30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12" y="6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40" y="2"/>
                    </a:lnTo>
                    <a:lnTo>
                      <a:pt x="60" y="4"/>
                    </a:lnTo>
                    <a:lnTo>
                      <a:pt x="80" y="8"/>
                    </a:lnTo>
                    <a:lnTo>
                      <a:pt x="102" y="10"/>
                    </a:lnTo>
                    <a:lnTo>
                      <a:pt x="124" y="16"/>
                    </a:lnTo>
                    <a:lnTo>
                      <a:pt x="136" y="18"/>
                    </a:lnTo>
                    <a:lnTo>
                      <a:pt x="150" y="20"/>
                    </a:lnTo>
                    <a:lnTo>
                      <a:pt x="152" y="20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7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2" name="Freeform 180"/>
              <p:cNvSpPr/>
              <p:nvPr/>
            </p:nvSpPr>
            <p:spPr bwMode="auto">
              <a:xfrm>
                <a:off x="4531736" y="3099489"/>
                <a:ext cx="261756" cy="257523"/>
              </a:xfrm>
              <a:custGeom>
                <a:avLst/>
                <a:gdLst>
                  <a:gd name="T0" fmla="*/ 2147483647 w 178"/>
                  <a:gd name="T1" fmla="*/ 2147483647 h 162"/>
                  <a:gd name="T2" fmla="*/ 2147483647 w 178"/>
                  <a:gd name="T3" fmla="*/ 2147483647 h 162"/>
                  <a:gd name="T4" fmla="*/ 2147483647 w 178"/>
                  <a:gd name="T5" fmla="*/ 2147483647 h 162"/>
                  <a:gd name="T6" fmla="*/ 2147483647 w 178"/>
                  <a:gd name="T7" fmla="*/ 2147483647 h 162"/>
                  <a:gd name="T8" fmla="*/ 2147483647 w 178"/>
                  <a:gd name="T9" fmla="*/ 2147483647 h 162"/>
                  <a:gd name="T10" fmla="*/ 2147483647 w 178"/>
                  <a:gd name="T11" fmla="*/ 2147483647 h 162"/>
                  <a:gd name="T12" fmla="*/ 2147483647 w 178"/>
                  <a:gd name="T13" fmla="*/ 2147483647 h 162"/>
                  <a:gd name="T14" fmla="*/ 2147483647 w 178"/>
                  <a:gd name="T15" fmla="*/ 2147483647 h 162"/>
                  <a:gd name="T16" fmla="*/ 2147483647 w 178"/>
                  <a:gd name="T17" fmla="*/ 2147483647 h 162"/>
                  <a:gd name="T18" fmla="*/ 2147483647 w 178"/>
                  <a:gd name="T19" fmla="*/ 2147483647 h 162"/>
                  <a:gd name="T20" fmla="*/ 2147483647 w 178"/>
                  <a:gd name="T21" fmla="*/ 2147483647 h 162"/>
                  <a:gd name="T22" fmla="*/ 2147483647 w 178"/>
                  <a:gd name="T23" fmla="*/ 2147483647 h 162"/>
                  <a:gd name="T24" fmla="*/ 2147483647 w 178"/>
                  <a:gd name="T25" fmla="*/ 2147483647 h 162"/>
                  <a:gd name="T26" fmla="*/ 2147483647 w 178"/>
                  <a:gd name="T27" fmla="*/ 2147483647 h 162"/>
                  <a:gd name="T28" fmla="*/ 2147483647 w 178"/>
                  <a:gd name="T29" fmla="*/ 2147483647 h 162"/>
                  <a:gd name="T30" fmla="*/ 2147483647 w 178"/>
                  <a:gd name="T31" fmla="*/ 2147483647 h 162"/>
                  <a:gd name="T32" fmla="*/ 2147483647 w 178"/>
                  <a:gd name="T33" fmla="*/ 2147483647 h 162"/>
                  <a:gd name="T34" fmla="*/ 2147483647 w 178"/>
                  <a:gd name="T35" fmla="*/ 2147483647 h 162"/>
                  <a:gd name="T36" fmla="*/ 2147483647 w 178"/>
                  <a:gd name="T37" fmla="*/ 2147483647 h 162"/>
                  <a:gd name="T38" fmla="*/ 2147483647 w 178"/>
                  <a:gd name="T39" fmla="*/ 2147483647 h 162"/>
                  <a:gd name="T40" fmla="*/ 2147483647 w 178"/>
                  <a:gd name="T41" fmla="*/ 2147483647 h 162"/>
                  <a:gd name="T42" fmla="*/ 2147483647 w 178"/>
                  <a:gd name="T43" fmla="*/ 2147483647 h 162"/>
                  <a:gd name="T44" fmla="*/ 2147483647 w 178"/>
                  <a:gd name="T45" fmla="*/ 2147483647 h 162"/>
                  <a:gd name="T46" fmla="*/ 2147483647 w 178"/>
                  <a:gd name="T47" fmla="*/ 2147483647 h 162"/>
                  <a:gd name="T48" fmla="*/ 2147483647 w 178"/>
                  <a:gd name="T49" fmla="*/ 2147483647 h 162"/>
                  <a:gd name="T50" fmla="*/ 2147483647 w 178"/>
                  <a:gd name="T51" fmla="*/ 2147483647 h 162"/>
                  <a:gd name="T52" fmla="*/ 2147483647 w 178"/>
                  <a:gd name="T53" fmla="*/ 2147483647 h 162"/>
                  <a:gd name="T54" fmla="*/ 2147483647 w 178"/>
                  <a:gd name="T55" fmla="*/ 2147483647 h 162"/>
                  <a:gd name="T56" fmla="*/ 2147483647 w 178"/>
                  <a:gd name="T57" fmla="*/ 2147483647 h 162"/>
                  <a:gd name="T58" fmla="*/ 2147483647 w 178"/>
                  <a:gd name="T59" fmla="*/ 2147483647 h 162"/>
                  <a:gd name="T60" fmla="*/ 2147483647 w 178"/>
                  <a:gd name="T61" fmla="*/ 2147483647 h 162"/>
                  <a:gd name="T62" fmla="*/ 2147483647 w 178"/>
                  <a:gd name="T63" fmla="*/ 0 h 162"/>
                  <a:gd name="T64" fmla="*/ 2147483647 w 178"/>
                  <a:gd name="T65" fmla="*/ 2147483647 h 162"/>
                  <a:gd name="T66" fmla="*/ 2147483647 w 178"/>
                  <a:gd name="T67" fmla="*/ 2147483647 h 162"/>
                  <a:gd name="T68" fmla="*/ 2147483647 w 178"/>
                  <a:gd name="T69" fmla="*/ 2147483647 h 162"/>
                  <a:gd name="T70" fmla="*/ 2147483647 w 178"/>
                  <a:gd name="T71" fmla="*/ 2147483647 h 162"/>
                  <a:gd name="T72" fmla="*/ 2147483647 w 178"/>
                  <a:gd name="T73" fmla="*/ 2147483647 h 162"/>
                  <a:gd name="T74" fmla="*/ 2147483647 w 178"/>
                  <a:gd name="T75" fmla="*/ 2147483647 h 162"/>
                  <a:gd name="T76" fmla="*/ 2147483647 w 178"/>
                  <a:gd name="T77" fmla="*/ 2147483647 h 162"/>
                  <a:gd name="T78" fmla="*/ 2147483647 w 178"/>
                  <a:gd name="T79" fmla="*/ 2147483647 h 162"/>
                  <a:gd name="T80" fmla="*/ 2147483647 w 178"/>
                  <a:gd name="T81" fmla="*/ 2147483647 h 162"/>
                  <a:gd name="T82" fmla="*/ 2147483647 w 178"/>
                  <a:gd name="T83" fmla="*/ 2147483647 h 162"/>
                  <a:gd name="T84" fmla="*/ 2147483647 w 178"/>
                  <a:gd name="T85" fmla="*/ 2147483647 h 162"/>
                  <a:gd name="T86" fmla="*/ 2147483647 w 178"/>
                  <a:gd name="T87" fmla="*/ 2147483647 h 162"/>
                  <a:gd name="T88" fmla="*/ 2147483647 w 178"/>
                  <a:gd name="T89" fmla="*/ 2147483647 h 162"/>
                  <a:gd name="T90" fmla="*/ 2147483647 w 178"/>
                  <a:gd name="T91" fmla="*/ 2147483647 h 162"/>
                  <a:gd name="T92" fmla="*/ 2147483647 w 178"/>
                  <a:gd name="T93" fmla="*/ 2147483647 h 162"/>
                  <a:gd name="T94" fmla="*/ 2147483647 w 178"/>
                  <a:gd name="T95" fmla="*/ 2147483647 h 162"/>
                  <a:gd name="T96" fmla="*/ 2147483647 w 178"/>
                  <a:gd name="T97" fmla="*/ 2147483647 h 162"/>
                  <a:gd name="T98" fmla="*/ 2147483647 w 178"/>
                  <a:gd name="T99" fmla="*/ 2147483647 h 162"/>
                  <a:gd name="T100" fmla="*/ 2147483647 w 178"/>
                  <a:gd name="T101" fmla="*/ 2147483647 h 162"/>
                  <a:gd name="T102" fmla="*/ 2147483647 w 178"/>
                  <a:gd name="T103" fmla="*/ 2147483647 h 162"/>
                  <a:gd name="T104" fmla="*/ 2147483647 w 178"/>
                  <a:gd name="T105" fmla="*/ 2147483647 h 16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8"/>
                  <a:gd name="T160" fmla="*/ 0 h 162"/>
                  <a:gd name="T161" fmla="*/ 178 w 178"/>
                  <a:gd name="T162" fmla="*/ 162 h 16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8" h="162">
                    <a:moveTo>
                      <a:pt x="178" y="128"/>
                    </a:moveTo>
                    <a:lnTo>
                      <a:pt x="174" y="128"/>
                    </a:lnTo>
                    <a:lnTo>
                      <a:pt x="168" y="132"/>
                    </a:lnTo>
                    <a:lnTo>
                      <a:pt x="162" y="136"/>
                    </a:lnTo>
                    <a:lnTo>
                      <a:pt x="158" y="140"/>
                    </a:lnTo>
                    <a:lnTo>
                      <a:pt x="154" y="142"/>
                    </a:lnTo>
                    <a:lnTo>
                      <a:pt x="146" y="140"/>
                    </a:lnTo>
                    <a:lnTo>
                      <a:pt x="138" y="138"/>
                    </a:lnTo>
                    <a:lnTo>
                      <a:pt x="132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14" y="138"/>
                    </a:lnTo>
                    <a:lnTo>
                      <a:pt x="110" y="142"/>
                    </a:lnTo>
                    <a:lnTo>
                      <a:pt x="110" y="150"/>
                    </a:lnTo>
                    <a:lnTo>
                      <a:pt x="110" y="162"/>
                    </a:lnTo>
                    <a:lnTo>
                      <a:pt x="96" y="156"/>
                    </a:lnTo>
                    <a:lnTo>
                      <a:pt x="90" y="152"/>
                    </a:lnTo>
                    <a:lnTo>
                      <a:pt x="88" y="150"/>
                    </a:lnTo>
                    <a:lnTo>
                      <a:pt x="86" y="150"/>
                    </a:lnTo>
                    <a:lnTo>
                      <a:pt x="72" y="148"/>
                    </a:lnTo>
                    <a:lnTo>
                      <a:pt x="60" y="146"/>
                    </a:lnTo>
                    <a:lnTo>
                      <a:pt x="38" y="140"/>
                    </a:lnTo>
                    <a:lnTo>
                      <a:pt x="42" y="138"/>
                    </a:lnTo>
                    <a:lnTo>
                      <a:pt x="44" y="136"/>
                    </a:lnTo>
                    <a:lnTo>
                      <a:pt x="46" y="126"/>
                    </a:lnTo>
                    <a:lnTo>
                      <a:pt x="48" y="114"/>
                    </a:lnTo>
                    <a:lnTo>
                      <a:pt x="48" y="106"/>
                    </a:lnTo>
                    <a:lnTo>
                      <a:pt x="48" y="92"/>
                    </a:lnTo>
                    <a:lnTo>
                      <a:pt x="44" y="80"/>
                    </a:lnTo>
                    <a:lnTo>
                      <a:pt x="38" y="68"/>
                    </a:lnTo>
                    <a:lnTo>
                      <a:pt x="34" y="64"/>
                    </a:lnTo>
                    <a:lnTo>
                      <a:pt x="30" y="62"/>
                    </a:lnTo>
                    <a:lnTo>
                      <a:pt x="12" y="60"/>
                    </a:lnTo>
                    <a:lnTo>
                      <a:pt x="8" y="58"/>
                    </a:lnTo>
                    <a:lnTo>
                      <a:pt x="4" y="54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6" y="42"/>
                    </a:lnTo>
                    <a:lnTo>
                      <a:pt x="12" y="40"/>
                    </a:lnTo>
                    <a:lnTo>
                      <a:pt x="16" y="36"/>
                    </a:lnTo>
                    <a:lnTo>
                      <a:pt x="20" y="36"/>
                    </a:lnTo>
                    <a:lnTo>
                      <a:pt x="24" y="36"/>
                    </a:lnTo>
                    <a:lnTo>
                      <a:pt x="28" y="38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44" y="40"/>
                    </a:lnTo>
                    <a:lnTo>
                      <a:pt x="44" y="36"/>
                    </a:lnTo>
                    <a:lnTo>
                      <a:pt x="44" y="34"/>
                    </a:lnTo>
                    <a:lnTo>
                      <a:pt x="40" y="32"/>
                    </a:lnTo>
                    <a:lnTo>
                      <a:pt x="40" y="26"/>
                    </a:lnTo>
                    <a:lnTo>
                      <a:pt x="46" y="26"/>
                    </a:lnTo>
                    <a:lnTo>
                      <a:pt x="50" y="28"/>
                    </a:lnTo>
                    <a:lnTo>
                      <a:pt x="56" y="30"/>
                    </a:lnTo>
                    <a:lnTo>
                      <a:pt x="62" y="30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8" y="22"/>
                    </a:lnTo>
                    <a:lnTo>
                      <a:pt x="72" y="18"/>
                    </a:lnTo>
                    <a:lnTo>
                      <a:pt x="80" y="14"/>
                    </a:lnTo>
                    <a:lnTo>
                      <a:pt x="86" y="10"/>
                    </a:lnTo>
                    <a:lnTo>
                      <a:pt x="86" y="6"/>
                    </a:lnTo>
                    <a:lnTo>
                      <a:pt x="88" y="2"/>
                    </a:lnTo>
                    <a:lnTo>
                      <a:pt x="98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2" y="10"/>
                    </a:lnTo>
                    <a:lnTo>
                      <a:pt x="120" y="12"/>
                    </a:lnTo>
                    <a:lnTo>
                      <a:pt x="120" y="16"/>
                    </a:lnTo>
                    <a:lnTo>
                      <a:pt x="122" y="18"/>
                    </a:lnTo>
                    <a:lnTo>
                      <a:pt x="126" y="20"/>
                    </a:lnTo>
                    <a:lnTo>
                      <a:pt x="130" y="20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6" y="26"/>
                    </a:lnTo>
                    <a:lnTo>
                      <a:pt x="140" y="28"/>
                    </a:lnTo>
                    <a:lnTo>
                      <a:pt x="150" y="28"/>
                    </a:lnTo>
                    <a:lnTo>
                      <a:pt x="154" y="30"/>
                    </a:lnTo>
                    <a:lnTo>
                      <a:pt x="160" y="32"/>
                    </a:lnTo>
                    <a:lnTo>
                      <a:pt x="168" y="34"/>
                    </a:lnTo>
                    <a:lnTo>
                      <a:pt x="176" y="36"/>
                    </a:lnTo>
                    <a:lnTo>
                      <a:pt x="174" y="44"/>
                    </a:lnTo>
                    <a:lnTo>
                      <a:pt x="172" y="54"/>
                    </a:lnTo>
                    <a:lnTo>
                      <a:pt x="168" y="60"/>
                    </a:lnTo>
                    <a:lnTo>
                      <a:pt x="166" y="62"/>
                    </a:lnTo>
                    <a:lnTo>
                      <a:pt x="164" y="64"/>
                    </a:lnTo>
                    <a:lnTo>
                      <a:pt x="162" y="68"/>
                    </a:lnTo>
                    <a:lnTo>
                      <a:pt x="158" y="70"/>
                    </a:lnTo>
                    <a:lnTo>
                      <a:pt x="154" y="74"/>
                    </a:lnTo>
                    <a:lnTo>
                      <a:pt x="150" y="82"/>
                    </a:lnTo>
                    <a:lnTo>
                      <a:pt x="150" y="88"/>
                    </a:lnTo>
                    <a:lnTo>
                      <a:pt x="154" y="88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8" y="86"/>
                    </a:lnTo>
                    <a:lnTo>
                      <a:pt x="160" y="84"/>
                    </a:lnTo>
                    <a:lnTo>
                      <a:pt x="162" y="94"/>
                    </a:lnTo>
                    <a:lnTo>
                      <a:pt x="162" y="96"/>
                    </a:lnTo>
                    <a:lnTo>
                      <a:pt x="164" y="98"/>
                    </a:lnTo>
                    <a:lnTo>
                      <a:pt x="166" y="100"/>
                    </a:lnTo>
                    <a:lnTo>
                      <a:pt x="166" y="102"/>
                    </a:lnTo>
                    <a:lnTo>
                      <a:pt x="158" y="108"/>
                    </a:lnTo>
                    <a:lnTo>
                      <a:pt x="166" y="118"/>
                    </a:lnTo>
                    <a:lnTo>
                      <a:pt x="170" y="124"/>
                    </a:lnTo>
                    <a:lnTo>
                      <a:pt x="176" y="128"/>
                    </a:lnTo>
                    <a:lnTo>
                      <a:pt x="178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3" name="Freeform 181"/>
              <p:cNvSpPr/>
              <p:nvPr/>
            </p:nvSpPr>
            <p:spPr bwMode="auto">
              <a:xfrm>
                <a:off x="4673569" y="3091525"/>
                <a:ext cx="80718" cy="53098"/>
              </a:xfrm>
              <a:custGeom>
                <a:avLst/>
                <a:gdLst>
                  <a:gd name="T0" fmla="*/ 2147483647 w 54"/>
                  <a:gd name="T1" fmla="*/ 2147483647 h 34"/>
                  <a:gd name="T2" fmla="*/ 2147483647 w 54"/>
                  <a:gd name="T3" fmla="*/ 2147483647 h 34"/>
                  <a:gd name="T4" fmla="*/ 2147483647 w 54"/>
                  <a:gd name="T5" fmla="*/ 2147483647 h 34"/>
                  <a:gd name="T6" fmla="*/ 2147483647 w 54"/>
                  <a:gd name="T7" fmla="*/ 2147483647 h 34"/>
                  <a:gd name="T8" fmla="*/ 2147483647 w 54"/>
                  <a:gd name="T9" fmla="*/ 2147483647 h 34"/>
                  <a:gd name="T10" fmla="*/ 2147483647 w 54"/>
                  <a:gd name="T11" fmla="*/ 2147483647 h 34"/>
                  <a:gd name="T12" fmla="*/ 2147483647 w 54"/>
                  <a:gd name="T13" fmla="*/ 2147483647 h 34"/>
                  <a:gd name="T14" fmla="*/ 2147483647 w 54"/>
                  <a:gd name="T15" fmla="*/ 2147483647 h 34"/>
                  <a:gd name="T16" fmla="*/ 2147483647 w 54"/>
                  <a:gd name="T17" fmla="*/ 2147483647 h 34"/>
                  <a:gd name="T18" fmla="*/ 2147483647 w 54"/>
                  <a:gd name="T19" fmla="*/ 2147483647 h 34"/>
                  <a:gd name="T20" fmla="*/ 2147483647 w 54"/>
                  <a:gd name="T21" fmla="*/ 2147483647 h 34"/>
                  <a:gd name="T22" fmla="*/ 2147483647 w 54"/>
                  <a:gd name="T23" fmla="*/ 0 h 34"/>
                  <a:gd name="T24" fmla="*/ 2147483647 w 54"/>
                  <a:gd name="T25" fmla="*/ 2147483647 h 34"/>
                  <a:gd name="T26" fmla="*/ 2147483647 w 54"/>
                  <a:gd name="T27" fmla="*/ 2147483647 h 34"/>
                  <a:gd name="T28" fmla="*/ 2147483647 w 54"/>
                  <a:gd name="T29" fmla="*/ 0 h 34"/>
                  <a:gd name="T30" fmla="*/ 0 w 54"/>
                  <a:gd name="T31" fmla="*/ 2147483647 h 34"/>
                  <a:gd name="T32" fmla="*/ 2147483647 w 54"/>
                  <a:gd name="T33" fmla="*/ 2147483647 h 34"/>
                  <a:gd name="T34" fmla="*/ 2147483647 w 54"/>
                  <a:gd name="T35" fmla="*/ 2147483647 h 34"/>
                  <a:gd name="T36" fmla="*/ 2147483647 w 54"/>
                  <a:gd name="T37" fmla="*/ 2147483647 h 34"/>
                  <a:gd name="T38" fmla="*/ 2147483647 w 54"/>
                  <a:gd name="T39" fmla="*/ 2147483647 h 34"/>
                  <a:gd name="T40" fmla="*/ 2147483647 w 54"/>
                  <a:gd name="T41" fmla="*/ 2147483647 h 34"/>
                  <a:gd name="T42" fmla="*/ 2147483647 w 54"/>
                  <a:gd name="T43" fmla="*/ 2147483647 h 34"/>
                  <a:gd name="T44" fmla="*/ 2147483647 w 54"/>
                  <a:gd name="T45" fmla="*/ 2147483647 h 34"/>
                  <a:gd name="T46" fmla="*/ 2147483647 w 54"/>
                  <a:gd name="T47" fmla="*/ 2147483647 h 34"/>
                  <a:gd name="T48" fmla="*/ 2147483647 w 54"/>
                  <a:gd name="T49" fmla="*/ 2147483647 h 34"/>
                  <a:gd name="T50" fmla="*/ 2147483647 w 54"/>
                  <a:gd name="T51" fmla="*/ 2147483647 h 34"/>
                  <a:gd name="T52" fmla="*/ 2147483647 w 54"/>
                  <a:gd name="T53" fmla="*/ 2147483647 h 34"/>
                  <a:gd name="T54" fmla="*/ 2147483647 w 54"/>
                  <a:gd name="T55" fmla="*/ 2147483647 h 34"/>
                  <a:gd name="T56" fmla="*/ 2147483647 w 54"/>
                  <a:gd name="T57" fmla="*/ 2147483647 h 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4"/>
                  <a:gd name="T88" fmla="*/ 0 h 34"/>
                  <a:gd name="T89" fmla="*/ 54 w 54"/>
                  <a:gd name="T90" fmla="*/ 34 h 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4" h="34">
                    <a:moveTo>
                      <a:pt x="46" y="34"/>
                    </a:moveTo>
                    <a:lnTo>
                      <a:pt x="46" y="32"/>
                    </a:lnTo>
                    <a:lnTo>
                      <a:pt x="46" y="30"/>
                    </a:lnTo>
                    <a:lnTo>
                      <a:pt x="44" y="28"/>
                    </a:lnTo>
                    <a:lnTo>
                      <a:pt x="46" y="26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30" y="0"/>
                    </a:lnTo>
                    <a:lnTo>
                      <a:pt x="16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6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4" name="Freeform 182"/>
              <p:cNvSpPr/>
              <p:nvPr/>
            </p:nvSpPr>
            <p:spPr bwMode="auto">
              <a:xfrm>
                <a:off x="4690866" y="3022498"/>
                <a:ext cx="71493" cy="79646"/>
              </a:xfrm>
              <a:custGeom>
                <a:avLst/>
                <a:gdLst>
                  <a:gd name="T0" fmla="*/ 2147483647 w 50"/>
                  <a:gd name="T1" fmla="*/ 0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2147483647 w 50"/>
                  <a:gd name="T11" fmla="*/ 2147483647 h 50"/>
                  <a:gd name="T12" fmla="*/ 2147483647 w 50"/>
                  <a:gd name="T13" fmla="*/ 2147483647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0 w 50"/>
                  <a:gd name="T31" fmla="*/ 2147483647 h 50"/>
                  <a:gd name="T32" fmla="*/ 2147483647 w 50"/>
                  <a:gd name="T33" fmla="*/ 2147483647 h 50"/>
                  <a:gd name="T34" fmla="*/ 2147483647 w 50"/>
                  <a:gd name="T35" fmla="*/ 2147483647 h 50"/>
                  <a:gd name="T36" fmla="*/ 2147483647 w 50"/>
                  <a:gd name="T37" fmla="*/ 2147483647 h 50"/>
                  <a:gd name="T38" fmla="*/ 2147483647 w 50"/>
                  <a:gd name="T39" fmla="*/ 2147483647 h 50"/>
                  <a:gd name="T40" fmla="*/ 2147483647 w 50"/>
                  <a:gd name="T41" fmla="*/ 2147483647 h 50"/>
                  <a:gd name="T42" fmla="*/ 2147483647 w 50"/>
                  <a:gd name="T43" fmla="*/ 2147483647 h 50"/>
                  <a:gd name="T44" fmla="*/ 2147483647 w 50"/>
                  <a:gd name="T45" fmla="*/ 2147483647 h 50"/>
                  <a:gd name="T46" fmla="*/ 2147483647 w 50"/>
                  <a:gd name="T47" fmla="*/ 2147483647 h 50"/>
                  <a:gd name="T48" fmla="*/ 2147483647 w 50"/>
                  <a:gd name="T49" fmla="*/ 2147483647 h 50"/>
                  <a:gd name="T50" fmla="*/ 2147483647 w 50"/>
                  <a:gd name="T51" fmla="*/ 0 h 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0"/>
                  <a:gd name="T79" fmla="*/ 0 h 50"/>
                  <a:gd name="T80" fmla="*/ 50 w 50"/>
                  <a:gd name="T81" fmla="*/ 50 h 5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0" h="50">
                    <a:moveTo>
                      <a:pt x="50" y="0"/>
                    </a:moveTo>
                    <a:lnTo>
                      <a:pt x="50" y="10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50" y="24"/>
                    </a:lnTo>
                    <a:lnTo>
                      <a:pt x="46" y="30"/>
                    </a:lnTo>
                    <a:lnTo>
                      <a:pt x="44" y="34"/>
                    </a:lnTo>
                    <a:lnTo>
                      <a:pt x="42" y="38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50"/>
                    </a:lnTo>
                    <a:lnTo>
                      <a:pt x="26" y="46"/>
                    </a:lnTo>
                    <a:lnTo>
                      <a:pt x="20" y="42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10" y="36"/>
                    </a:lnTo>
                    <a:lnTo>
                      <a:pt x="14" y="30"/>
                    </a:lnTo>
                    <a:lnTo>
                      <a:pt x="18" y="24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6"/>
                    </a:lnTo>
                    <a:lnTo>
                      <a:pt x="38" y="4"/>
                    </a:lnTo>
                    <a:lnTo>
                      <a:pt x="42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5" name="Freeform 183"/>
              <p:cNvSpPr/>
              <p:nvPr/>
            </p:nvSpPr>
            <p:spPr bwMode="auto">
              <a:xfrm>
                <a:off x="4787727" y="2913647"/>
                <a:ext cx="44971" cy="80974"/>
              </a:xfrm>
              <a:custGeom>
                <a:avLst/>
                <a:gdLst>
                  <a:gd name="T0" fmla="*/ 2147483647 w 32"/>
                  <a:gd name="T1" fmla="*/ 2147483647 h 52"/>
                  <a:gd name="T2" fmla="*/ 2147483647 w 32"/>
                  <a:gd name="T3" fmla="*/ 2147483647 h 52"/>
                  <a:gd name="T4" fmla="*/ 2147483647 w 32"/>
                  <a:gd name="T5" fmla="*/ 2147483647 h 52"/>
                  <a:gd name="T6" fmla="*/ 2147483647 w 32"/>
                  <a:gd name="T7" fmla="*/ 2147483647 h 52"/>
                  <a:gd name="T8" fmla="*/ 2147483647 w 32"/>
                  <a:gd name="T9" fmla="*/ 2147483647 h 52"/>
                  <a:gd name="T10" fmla="*/ 2147483647 w 32"/>
                  <a:gd name="T11" fmla="*/ 2147483647 h 52"/>
                  <a:gd name="T12" fmla="*/ 2147483647 w 32"/>
                  <a:gd name="T13" fmla="*/ 2147483647 h 52"/>
                  <a:gd name="T14" fmla="*/ 2147483647 w 32"/>
                  <a:gd name="T15" fmla="*/ 2147483647 h 52"/>
                  <a:gd name="T16" fmla="*/ 0 w 32"/>
                  <a:gd name="T17" fmla="*/ 2147483647 h 52"/>
                  <a:gd name="T18" fmla="*/ 2147483647 w 32"/>
                  <a:gd name="T19" fmla="*/ 2147483647 h 52"/>
                  <a:gd name="T20" fmla="*/ 2147483647 w 32"/>
                  <a:gd name="T21" fmla="*/ 2147483647 h 52"/>
                  <a:gd name="T22" fmla="*/ 2147483647 w 32"/>
                  <a:gd name="T23" fmla="*/ 2147483647 h 52"/>
                  <a:gd name="T24" fmla="*/ 2147483647 w 32"/>
                  <a:gd name="T25" fmla="*/ 0 h 52"/>
                  <a:gd name="T26" fmla="*/ 2147483647 w 32"/>
                  <a:gd name="T27" fmla="*/ 2147483647 h 52"/>
                  <a:gd name="T28" fmla="*/ 2147483647 w 32"/>
                  <a:gd name="T29" fmla="*/ 2147483647 h 52"/>
                  <a:gd name="T30" fmla="*/ 2147483647 w 32"/>
                  <a:gd name="T31" fmla="*/ 2147483647 h 52"/>
                  <a:gd name="T32" fmla="*/ 2147483647 w 32"/>
                  <a:gd name="T33" fmla="*/ 2147483647 h 52"/>
                  <a:gd name="T34" fmla="*/ 2147483647 w 32"/>
                  <a:gd name="T35" fmla="*/ 2147483647 h 52"/>
                  <a:gd name="T36" fmla="*/ 2147483647 w 32"/>
                  <a:gd name="T37" fmla="*/ 2147483647 h 52"/>
                  <a:gd name="T38" fmla="*/ 2147483647 w 32"/>
                  <a:gd name="T39" fmla="*/ 2147483647 h 52"/>
                  <a:gd name="T40" fmla="*/ 2147483647 w 32"/>
                  <a:gd name="T41" fmla="*/ 2147483647 h 52"/>
                  <a:gd name="T42" fmla="*/ 2147483647 w 32"/>
                  <a:gd name="T43" fmla="*/ 2147483647 h 52"/>
                  <a:gd name="T44" fmla="*/ 2147483647 w 32"/>
                  <a:gd name="T45" fmla="*/ 2147483647 h 52"/>
                  <a:gd name="T46" fmla="*/ 2147483647 w 32"/>
                  <a:gd name="T47" fmla="*/ 2147483647 h 52"/>
                  <a:gd name="T48" fmla="*/ 2147483647 w 32"/>
                  <a:gd name="T49" fmla="*/ 2147483647 h 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2"/>
                  <a:gd name="T76" fmla="*/ 0 h 52"/>
                  <a:gd name="T77" fmla="*/ 32 w 32"/>
                  <a:gd name="T78" fmla="*/ 52 h 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2" h="52">
                    <a:moveTo>
                      <a:pt x="22" y="52"/>
                    </a:moveTo>
                    <a:lnTo>
                      <a:pt x="8" y="52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6" y="50"/>
                    </a:lnTo>
                    <a:lnTo>
                      <a:pt x="6" y="42"/>
                    </a:lnTo>
                    <a:lnTo>
                      <a:pt x="4" y="38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12" y="12"/>
                    </a:lnTo>
                    <a:lnTo>
                      <a:pt x="28" y="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8" y="18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8" y="40"/>
                    </a:lnTo>
                    <a:lnTo>
                      <a:pt x="22" y="40"/>
                    </a:lnTo>
                    <a:lnTo>
                      <a:pt x="2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6" name="Freeform 184"/>
              <p:cNvSpPr/>
              <p:nvPr/>
            </p:nvSpPr>
            <p:spPr bwMode="auto">
              <a:xfrm>
                <a:off x="4741603" y="2994621"/>
                <a:ext cx="186804" cy="207081"/>
              </a:xfrm>
              <a:custGeom>
                <a:avLst/>
                <a:gdLst>
                  <a:gd name="T0" fmla="*/ 2147483647 w 127"/>
                  <a:gd name="T1" fmla="*/ 2147483647 h 130"/>
                  <a:gd name="T2" fmla="*/ 2147483647 w 127"/>
                  <a:gd name="T3" fmla="*/ 2147483647 h 130"/>
                  <a:gd name="T4" fmla="*/ 2147483647 w 127"/>
                  <a:gd name="T5" fmla="*/ 2147483647 h 130"/>
                  <a:gd name="T6" fmla="*/ 2147483647 w 127"/>
                  <a:gd name="T7" fmla="*/ 2147483647 h 130"/>
                  <a:gd name="T8" fmla="*/ 2147483647 w 127"/>
                  <a:gd name="T9" fmla="*/ 2147483647 h 130"/>
                  <a:gd name="T10" fmla="*/ 2147483647 w 127"/>
                  <a:gd name="T11" fmla="*/ 2147483647 h 130"/>
                  <a:gd name="T12" fmla="*/ 2147483647 w 127"/>
                  <a:gd name="T13" fmla="*/ 2147483647 h 130"/>
                  <a:gd name="T14" fmla="*/ 2147483647 w 127"/>
                  <a:gd name="T15" fmla="*/ 2147483647 h 130"/>
                  <a:gd name="T16" fmla="*/ 2147483647 w 127"/>
                  <a:gd name="T17" fmla="*/ 2147483647 h 130"/>
                  <a:gd name="T18" fmla="*/ 2147483647 w 127"/>
                  <a:gd name="T19" fmla="*/ 2147483647 h 130"/>
                  <a:gd name="T20" fmla="*/ 2147483647 w 127"/>
                  <a:gd name="T21" fmla="*/ 2147483647 h 130"/>
                  <a:gd name="T22" fmla="*/ 2147483647 w 127"/>
                  <a:gd name="T23" fmla="*/ 2147483647 h 130"/>
                  <a:gd name="T24" fmla="*/ 2147483647 w 127"/>
                  <a:gd name="T25" fmla="*/ 2147483647 h 130"/>
                  <a:gd name="T26" fmla="*/ 2147483647 w 127"/>
                  <a:gd name="T27" fmla="*/ 2147483647 h 130"/>
                  <a:gd name="T28" fmla="*/ 2147483647 w 127"/>
                  <a:gd name="T29" fmla="*/ 2147483647 h 130"/>
                  <a:gd name="T30" fmla="*/ 2147483647 w 127"/>
                  <a:gd name="T31" fmla="*/ 2147483647 h 130"/>
                  <a:gd name="T32" fmla="*/ 2147483647 w 127"/>
                  <a:gd name="T33" fmla="*/ 2147483647 h 130"/>
                  <a:gd name="T34" fmla="*/ 2147483647 w 127"/>
                  <a:gd name="T35" fmla="*/ 2147483647 h 130"/>
                  <a:gd name="T36" fmla="*/ 2147483647 w 127"/>
                  <a:gd name="T37" fmla="*/ 2147483647 h 130"/>
                  <a:gd name="T38" fmla="*/ 2147483647 w 127"/>
                  <a:gd name="T39" fmla="*/ 0 h 130"/>
                  <a:gd name="T40" fmla="*/ 2147483647 w 127"/>
                  <a:gd name="T41" fmla="*/ 2147483647 h 130"/>
                  <a:gd name="T42" fmla="*/ 2147483647 w 127"/>
                  <a:gd name="T43" fmla="*/ 2147483647 h 130"/>
                  <a:gd name="T44" fmla="*/ 2147483647 w 127"/>
                  <a:gd name="T45" fmla="*/ 2147483647 h 130"/>
                  <a:gd name="T46" fmla="*/ 2147483647 w 127"/>
                  <a:gd name="T47" fmla="*/ 2147483647 h 130"/>
                  <a:gd name="T48" fmla="*/ 2147483647 w 127"/>
                  <a:gd name="T49" fmla="*/ 2147483647 h 130"/>
                  <a:gd name="T50" fmla="*/ 2147483647 w 127"/>
                  <a:gd name="T51" fmla="*/ 2147483647 h 130"/>
                  <a:gd name="T52" fmla="*/ 2147483647 w 127"/>
                  <a:gd name="T53" fmla="*/ 2147483647 h 130"/>
                  <a:gd name="T54" fmla="*/ 2147483647 w 127"/>
                  <a:gd name="T55" fmla="*/ 2147483647 h 130"/>
                  <a:gd name="T56" fmla="*/ 2147483647 w 127"/>
                  <a:gd name="T57" fmla="*/ 2147483647 h 130"/>
                  <a:gd name="T58" fmla="*/ 2147483647 w 127"/>
                  <a:gd name="T59" fmla="*/ 2147483647 h 130"/>
                  <a:gd name="T60" fmla="*/ 2147483647 w 127"/>
                  <a:gd name="T61" fmla="*/ 2147483647 h 130"/>
                  <a:gd name="T62" fmla="*/ 0 w 127"/>
                  <a:gd name="T63" fmla="*/ 2147483647 h 130"/>
                  <a:gd name="T64" fmla="*/ 2147483647 w 127"/>
                  <a:gd name="T65" fmla="*/ 2147483647 h 130"/>
                  <a:gd name="T66" fmla="*/ 2147483647 w 127"/>
                  <a:gd name="T67" fmla="*/ 2147483647 h 130"/>
                  <a:gd name="T68" fmla="*/ 2147483647 w 127"/>
                  <a:gd name="T69" fmla="*/ 2147483647 h 130"/>
                  <a:gd name="T70" fmla="*/ 2147483647 w 127"/>
                  <a:gd name="T71" fmla="*/ 2147483647 h 130"/>
                  <a:gd name="T72" fmla="*/ 2147483647 w 127"/>
                  <a:gd name="T73" fmla="*/ 2147483647 h 130"/>
                  <a:gd name="T74" fmla="*/ 2147483647 w 127"/>
                  <a:gd name="T75" fmla="*/ 2147483647 h 130"/>
                  <a:gd name="T76" fmla="*/ 2147483647 w 127"/>
                  <a:gd name="T77" fmla="*/ 2147483647 h 13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130"/>
                  <a:gd name="T119" fmla="*/ 127 w 127"/>
                  <a:gd name="T120" fmla="*/ 130 h 13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130">
                    <a:moveTo>
                      <a:pt x="24" y="128"/>
                    </a:moveTo>
                    <a:lnTo>
                      <a:pt x="22" y="128"/>
                    </a:lnTo>
                    <a:lnTo>
                      <a:pt x="32" y="126"/>
                    </a:lnTo>
                    <a:lnTo>
                      <a:pt x="40" y="126"/>
                    </a:lnTo>
                    <a:lnTo>
                      <a:pt x="48" y="128"/>
                    </a:lnTo>
                    <a:lnTo>
                      <a:pt x="52" y="130"/>
                    </a:lnTo>
                    <a:lnTo>
                      <a:pt x="58" y="130"/>
                    </a:lnTo>
                    <a:lnTo>
                      <a:pt x="62" y="130"/>
                    </a:lnTo>
                    <a:lnTo>
                      <a:pt x="74" y="130"/>
                    </a:lnTo>
                    <a:lnTo>
                      <a:pt x="80" y="130"/>
                    </a:lnTo>
                    <a:lnTo>
                      <a:pt x="88" y="126"/>
                    </a:lnTo>
                    <a:lnTo>
                      <a:pt x="102" y="126"/>
                    </a:lnTo>
                    <a:lnTo>
                      <a:pt x="100" y="122"/>
                    </a:lnTo>
                    <a:lnTo>
                      <a:pt x="102" y="116"/>
                    </a:lnTo>
                    <a:lnTo>
                      <a:pt x="106" y="114"/>
                    </a:lnTo>
                    <a:lnTo>
                      <a:pt x="110" y="110"/>
                    </a:lnTo>
                    <a:lnTo>
                      <a:pt x="114" y="108"/>
                    </a:lnTo>
                    <a:lnTo>
                      <a:pt x="108" y="102"/>
                    </a:lnTo>
                    <a:lnTo>
                      <a:pt x="100" y="96"/>
                    </a:lnTo>
                    <a:lnTo>
                      <a:pt x="92" y="90"/>
                    </a:lnTo>
                    <a:lnTo>
                      <a:pt x="92" y="84"/>
                    </a:lnTo>
                    <a:lnTo>
                      <a:pt x="90" y="80"/>
                    </a:lnTo>
                    <a:lnTo>
                      <a:pt x="119" y="70"/>
                    </a:lnTo>
                    <a:lnTo>
                      <a:pt x="121" y="70"/>
                    </a:lnTo>
                    <a:lnTo>
                      <a:pt x="127" y="70"/>
                    </a:lnTo>
                    <a:lnTo>
                      <a:pt x="127" y="60"/>
                    </a:lnTo>
                    <a:lnTo>
                      <a:pt x="121" y="46"/>
                    </a:lnTo>
                    <a:lnTo>
                      <a:pt x="114" y="34"/>
                    </a:lnTo>
                    <a:lnTo>
                      <a:pt x="114" y="16"/>
                    </a:lnTo>
                    <a:lnTo>
                      <a:pt x="110" y="12"/>
                    </a:lnTo>
                    <a:lnTo>
                      <a:pt x="108" y="8"/>
                    </a:lnTo>
                    <a:lnTo>
                      <a:pt x="102" y="6"/>
                    </a:lnTo>
                    <a:lnTo>
                      <a:pt x="96" y="4"/>
                    </a:lnTo>
                    <a:lnTo>
                      <a:pt x="92" y="4"/>
                    </a:lnTo>
                    <a:lnTo>
                      <a:pt x="86" y="8"/>
                    </a:lnTo>
                    <a:lnTo>
                      <a:pt x="80" y="10"/>
                    </a:lnTo>
                    <a:lnTo>
                      <a:pt x="76" y="16"/>
                    </a:lnTo>
                    <a:lnTo>
                      <a:pt x="70" y="12"/>
                    </a:lnTo>
                    <a:lnTo>
                      <a:pt x="66" y="8"/>
                    </a:lnTo>
                    <a:lnTo>
                      <a:pt x="52" y="0"/>
                    </a:lnTo>
                    <a:lnTo>
                      <a:pt x="38" y="0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50" y="20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6"/>
                    </a:lnTo>
                    <a:lnTo>
                      <a:pt x="14" y="18"/>
                    </a:lnTo>
                    <a:lnTo>
                      <a:pt x="14" y="28"/>
                    </a:lnTo>
                    <a:lnTo>
                      <a:pt x="12" y="36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0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4" y="62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4" y="72"/>
                    </a:lnTo>
                    <a:lnTo>
                      <a:pt x="8" y="76"/>
                    </a:lnTo>
                    <a:lnTo>
                      <a:pt x="6" y="78"/>
                    </a:lnTo>
                    <a:lnTo>
                      <a:pt x="6" y="80"/>
                    </a:lnTo>
                    <a:lnTo>
                      <a:pt x="10" y="88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20" y="98"/>
                    </a:lnTo>
                    <a:lnTo>
                      <a:pt x="24" y="100"/>
                    </a:lnTo>
                    <a:lnTo>
                      <a:pt x="32" y="102"/>
                    </a:lnTo>
                    <a:lnTo>
                      <a:pt x="30" y="112"/>
                    </a:lnTo>
                    <a:lnTo>
                      <a:pt x="28" y="120"/>
                    </a:lnTo>
                    <a:lnTo>
                      <a:pt x="24" y="126"/>
                    </a:lnTo>
                    <a:lnTo>
                      <a:pt x="2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7" name="Freeform 185"/>
              <p:cNvSpPr/>
              <p:nvPr/>
            </p:nvSpPr>
            <p:spPr bwMode="auto">
              <a:xfrm>
                <a:off x="4751980" y="3195066"/>
                <a:ext cx="86483" cy="46460"/>
              </a:xfrm>
              <a:custGeom>
                <a:avLst/>
                <a:gdLst>
                  <a:gd name="T0" fmla="*/ 2147483647 w 60"/>
                  <a:gd name="T1" fmla="*/ 2147483647 h 30"/>
                  <a:gd name="T2" fmla="*/ 2147483647 w 60"/>
                  <a:gd name="T3" fmla="*/ 2147483647 h 30"/>
                  <a:gd name="T4" fmla="*/ 2147483647 w 60"/>
                  <a:gd name="T5" fmla="*/ 0 h 30"/>
                  <a:gd name="T6" fmla="*/ 2147483647 w 60"/>
                  <a:gd name="T7" fmla="*/ 0 h 30"/>
                  <a:gd name="T8" fmla="*/ 2147483647 w 60"/>
                  <a:gd name="T9" fmla="*/ 2147483647 h 30"/>
                  <a:gd name="T10" fmla="*/ 2147483647 w 60"/>
                  <a:gd name="T11" fmla="*/ 2147483647 h 30"/>
                  <a:gd name="T12" fmla="*/ 2147483647 w 60"/>
                  <a:gd name="T13" fmla="*/ 0 h 30"/>
                  <a:gd name="T14" fmla="*/ 2147483647 w 60"/>
                  <a:gd name="T15" fmla="*/ 2147483647 h 30"/>
                  <a:gd name="T16" fmla="*/ 2147483647 w 60"/>
                  <a:gd name="T17" fmla="*/ 2147483647 h 30"/>
                  <a:gd name="T18" fmla="*/ 2147483647 w 60"/>
                  <a:gd name="T19" fmla="*/ 2147483647 h 30"/>
                  <a:gd name="T20" fmla="*/ 2147483647 w 60"/>
                  <a:gd name="T21" fmla="*/ 2147483647 h 30"/>
                  <a:gd name="T22" fmla="*/ 2147483647 w 60"/>
                  <a:gd name="T23" fmla="*/ 2147483647 h 30"/>
                  <a:gd name="T24" fmla="*/ 0 w 60"/>
                  <a:gd name="T25" fmla="*/ 2147483647 h 30"/>
                  <a:gd name="T26" fmla="*/ 0 w 60"/>
                  <a:gd name="T27" fmla="*/ 2147483647 h 30"/>
                  <a:gd name="T28" fmla="*/ 2147483647 w 60"/>
                  <a:gd name="T29" fmla="*/ 2147483647 h 30"/>
                  <a:gd name="T30" fmla="*/ 2147483647 w 60"/>
                  <a:gd name="T31" fmla="*/ 2147483647 h 30"/>
                  <a:gd name="T32" fmla="*/ 2147483647 w 60"/>
                  <a:gd name="T33" fmla="*/ 2147483647 h 30"/>
                  <a:gd name="T34" fmla="*/ 2147483647 w 60"/>
                  <a:gd name="T35" fmla="*/ 2147483647 h 30"/>
                  <a:gd name="T36" fmla="*/ 2147483647 w 60"/>
                  <a:gd name="T37" fmla="*/ 2147483647 h 30"/>
                  <a:gd name="T38" fmla="*/ 2147483647 w 60"/>
                  <a:gd name="T39" fmla="*/ 2147483647 h 30"/>
                  <a:gd name="T40" fmla="*/ 2147483647 w 60"/>
                  <a:gd name="T41" fmla="*/ 2147483647 h 30"/>
                  <a:gd name="T42" fmla="*/ 2147483647 w 60"/>
                  <a:gd name="T43" fmla="*/ 2147483647 h 30"/>
                  <a:gd name="T44" fmla="*/ 2147483647 w 60"/>
                  <a:gd name="T45" fmla="*/ 2147483647 h 30"/>
                  <a:gd name="T46" fmla="*/ 2147483647 w 60"/>
                  <a:gd name="T47" fmla="*/ 2147483647 h 30"/>
                  <a:gd name="T48" fmla="*/ 2147483647 w 60"/>
                  <a:gd name="T49" fmla="*/ 2147483647 h 30"/>
                  <a:gd name="T50" fmla="*/ 2147483647 w 60"/>
                  <a:gd name="T51" fmla="*/ 2147483647 h 30"/>
                  <a:gd name="T52" fmla="*/ 2147483647 w 60"/>
                  <a:gd name="T53" fmla="*/ 2147483647 h 30"/>
                  <a:gd name="T54" fmla="*/ 2147483647 w 60"/>
                  <a:gd name="T55" fmla="*/ 2147483647 h 30"/>
                  <a:gd name="T56" fmla="*/ 2147483647 w 60"/>
                  <a:gd name="T57" fmla="*/ 2147483647 h 30"/>
                  <a:gd name="T58" fmla="*/ 2147483647 w 60"/>
                  <a:gd name="T59" fmla="*/ 2147483647 h 30"/>
                  <a:gd name="T60" fmla="*/ 2147483647 w 60"/>
                  <a:gd name="T61" fmla="*/ 2147483647 h 30"/>
                  <a:gd name="T62" fmla="*/ 2147483647 w 60"/>
                  <a:gd name="T63" fmla="*/ 2147483647 h 30"/>
                  <a:gd name="T64" fmla="*/ 2147483647 w 60"/>
                  <a:gd name="T65" fmla="*/ 2147483647 h 30"/>
                  <a:gd name="T66" fmla="*/ 2147483647 w 60"/>
                  <a:gd name="T67" fmla="*/ 2147483647 h 30"/>
                  <a:gd name="T68" fmla="*/ 2147483647 w 60"/>
                  <a:gd name="T69" fmla="*/ 2147483647 h 30"/>
                  <a:gd name="T70" fmla="*/ 2147483647 w 60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30"/>
                  <a:gd name="T110" fmla="*/ 60 w 60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30">
                    <a:moveTo>
                      <a:pt x="50" y="4"/>
                    </a:moveTo>
                    <a:lnTo>
                      <a:pt x="44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2" y="30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30" y="26"/>
                    </a:lnTo>
                    <a:lnTo>
                      <a:pt x="32" y="26"/>
                    </a:lnTo>
                    <a:lnTo>
                      <a:pt x="36" y="28"/>
                    </a:lnTo>
                    <a:lnTo>
                      <a:pt x="40" y="30"/>
                    </a:lnTo>
                    <a:lnTo>
                      <a:pt x="44" y="30"/>
                    </a:lnTo>
                    <a:lnTo>
                      <a:pt x="44" y="26"/>
                    </a:lnTo>
                    <a:lnTo>
                      <a:pt x="48" y="24"/>
                    </a:lnTo>
                    <a:lnTo>
                      <a:pt x="54" y="22"/>
                    </a:lnTo>
                    <a:lnTo>
                      <a:pt x="60" y="20"/>
                    </a:lnTo>
                    <a:lnTo>
                      <a:pt x="60" y="14"/>
                    </a:lnTo>
                    <a:lnTo>
                      <a:pt x="58" y="14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5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8" name="Freeform 186"/>
              <p:cNvSpPr/>
              <p:nvPr/>
            </p:nvSpPr>
            <p:spPr bwMode="auto">
              <a:xfrm>
                <a:off x="4824626" y="3156569"/>
                <a:ext cx="156823" cy="71682"/>
              </a:xfrm>
              <a:custGeom>
                <a:avLst/>
                <a:gdLst>
                  <a:gd name="T0" fmla="*/ 2147483647 w 107"/>
                  <a:gd name="T1" fmla="*/ 2147483647 h 46"/>
                  <a:gd name="T2" fmla="*/ 2147483647 w 107"/>
                  <a:gd name="T3" fmla="*/ 2147483647 h 46"/>
                  <a:gd name="T4" fmla="*/ 2147483647 w 107"/>
                  <a:gd name="T5" fmla="*/ 2147483647 h 46"/>
                  <a:gd name="T6" fmla="*/ 2147483647 w 107"/>
                  <a:gd name="T7" fmla="*/ 2147483647 h 46"/>
                  <a:gd name="T8" fmla="*/ 2147483647 w 107"/>
                  <a:gd name="T9" fmla="*/ 0 h 46"/>
                  <a:gd name="T10" fmla="*/ 2147483647 w 107"/>
                  <a:gd name="T11" fmla="*/ 2147483647 h 46"/>
                  <a:gd name="T12" fmla="*/ 2147483647 w 107"/>
                  <a:gd name="T13" fmla="*/ 2147483647 h 46"/>
                  <a:gd name="T14" fmla="*/ 2147483647 w 107"/>
                  <a:gd name="T15" fmla="*/ 2147483647 h 46"/>
                  <a:gd name="T16" fmla="*/ 2147483647 w 107"/>
                  <a:gd name="T17" fmla="*/ 2147483647 h 46"/>
                  <a:gd name="T18" fmla="*/ 2147483647 w 107"/>
                  <a:gd name="T19" fmla="*/ 2147483647 h 46"/>
                  <a:gd name="T20" fmla="*/ 2147483647 w 107"/>
                  <a:gd name="T21" fmla="*/ 2147483647 h 46"/>
                  <a:gd name="T22" fmla="*/ 2147483647 w 107"/>
                  <a:gd name="T23" fmla="*/ 2147483647 h 46"/>
                  <a:gd name="T24" fmla="*/ 2147483647 w 107"/>
                  <a:gd name="T25" fmla="*/ 2147483647 h 46"/>
                  <a:gd name="T26" fmla="*/ 2147483647 w 107"/>
                  <a:gd name="T27" fmla="*/ 2147483647 h 46"/>
                  <a:gd name="T28" fmla="*/ 2147483647 w 107"/>
                  <a:gd name="T29" fmla="*/ 2147483647 h 46"/>
                  <a:gd name="T30" fmla="*/ 2147483647 w 107"/>
                  <a:gd name="T31" fmla="*/ 2147483647 h 46"/>
                  <a:gd name="T32" fmla="*/ 2147483647 w 107"/>
                  <a:gd name="T33" fmla="*/ 2147483647 h 46"/>
                  <a:gd name="T34" fmla="*/ 2147483647 w 107"/>
                  <a:gd name="T35" fmla="*/ 2147483647 h 46"/>
                  <a:gd name="T36" fmla="*/ 2147483647 w 107"/>
                  <a:gd name="T37" fmla="*/ 2147483647 h 46"/>
                  <a:gd name="T38" fmla="*/ 2147483647 w 107"/>
                  <a:gd name="T39" fmla="*/ 2147483647 h 46"/>
                  <a:gd name="T40" fmla="*/ 2147483647 w 107"/>
                  <a:gd name="T41" fmla="*/ 2147483647 h 46"/>
                  <a:gd name="T42" fmla="*/ 2147483647 w 107"/>
                  <a:gd name="T43" fmla="*/ 2147483647 h 46"/>
                  <a:gd name="T44" fmla="*/ 2147483647 w 107"/>
                  <a:gd name="T45" fmla="*/ 2147483647 h 46"/>
                  <a:gd name="T46" fmla="*/ 2147483647 w 107"/>
                  <a:gd name="T47" fmla="*/ 2147483647 h 46"/>
                  <a:gd name="T48" fmla="*/ 2147483647 w 107"/>
                  <a:gd name="T49" fmla="*/ 2147483647 h 46"/>
                  <a:gd name="T50" fmla="*/ 2147483647 w 107"/>
                  <a:gd name="T51" fmla="*/ 2147483647 h 46"/>
                  <a:gd name="T52" fmla="*/ 2147483647 w 107"/>
                  <a:gd name="T53" fmla="*/ 2147483647 h 46"/>
                  <a:gd name="T54" fmla="*/ 2147483647 w 107"/>
                  <a:gd name="T55" fmla="*/ 2147483647 h 46"/>
                  <a:gd name="T56" fmla="*/ 0 w 107"/>
                  <a:gd name="T57" fmla="*/ 2147483647 h 46"/>
                  <a:gd name="T58" fmla="*/ 0 w 107"/>
                  <a:gd name="T59" fmla="*/ 2147483647 h 46"/>
                  <a:gd name="T60" fmla="*/ 2147483647 w 107"/>
                  <a:gd name="T61" fmla="*/ 2147483647 h 46"/>
                  <a:gd name="T62" fmla="*/ 2147483647 w 107"/>
                  <a:gd name="T63" fmla="*/ 2147483647 h 46"/>
                  <a:gd name="T64" fmla="*/ 2147483647 w 107"/>
                  <a:gd name="T65" fmla="*/ 2147483647 h 46"/>
                  <a:gd name="T66" fmla="*/ 2147483647 w 107"/>
                  <a:gd name="T67" fmla="*/ 2147483647 h 46"/>
                  <a:gd name="T68" fmla="*/ 2147483647 w 107"/>
                  <a:gd name="T69" fmla="*/ 2147483647 h 46"/>
                  <a:gd name="T70" fmla="*/ 2147483647 w 107"/>
                  <a:gd name="T71" fmla="*/ 2147483647 h 46"/>
                  <a:gd name="T72" fmla="*/ 2147483647 w 107"/>
                  <a:gd name="T73" fmla="*/ 2147483647 h 46"/>
                  <a:gd name="T74" fmla="*/ 2147483647 w 107"/>
                  <a:gd name="T75" fmla="*/ 2147483647 h 46"/>
                  <a:gd name="T76" fmla="*/ 2147483647 w 107"/>
                  <a:gd name="T77" fmla="*/ 2147483647 h 46"/>
                  <a:gd name="T78" fmla="*/ 2147483647 w 107"/>
                  <a:gd name="T79" fmla="*/ 2147483647 h 46"/>
                  <a:gd name="T80" fmla="*/ 2147483647 w 107"/>
                  <a:gd name="T81" fmla="*/ 2147483647 h 46"/>
                  <a:gd name="T82" fmla="*/ 2147483647 w 107"/>
                  <a:gd name="T83" fmla="*/ 2147483647 h 4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7"/>
                  <a:gd name="T127" fmla="*/ 0 h 46"/>
                  <a:gd name="T128" fmla="*/ 107 w 107"/>
                  <a:gd name="T129" fmla="*/ 46 h 4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7" h="46">
                    <a:moveTo>
                      <a:pt x="65" y="8"/>
                    </a:moveTo>
                    <a:lnTo>
                      <a:pt x="69" y="6"/>
                    </a:lnTo>
                    <a:lnTo>
                      <a:pt x="71" y="4"/>
                    </a:lnTo>
                    <a:lnTo>
                      <a:pt x="75" y="2"/>
                    </a:lnTo>
                    <a:lnTo>
                      <a:pt x="79" y="0"/>
                    </a:lnTo>
                    <a:lnTo>
                      <a:pt x="85" y="2"/>
                    </a:lnTo>
                    <a:lnTo>
                      <a:pt x="91" y="4"/>
                    </a:lnTo>
                    <a:lnTo>
                      <a:pt x="95" y="6"/>
                    </a:lnTo>
                    <a:lnTo>
                      <a:pt x="101" y="6"/>
                    </a:lnTo>
                    <a:lnTo>
                      <a:pt x="103" y="14"/>
                    </a:lnTo>
                    <a:lnTo>
                      <a:pt x="107" y="18"/>
                    </a:lnTo>
                    <a:lnTo>
                      <a:pt x="101" y="24"/>
                    </a:lnTo>
                    <a:lnTo>
                      <a:pt x="99" y="30"/>
                    </a:lnTo>
                    <a:lnTo>
                      <a:pt x="95" y="38"/>
                    </a:lnTo>
                    <a:lnTo>
                      <a:pt x="93" y="40"/>
                    </a:lnTo>
                    <a:lnTo>
                      <a:pt x="79" y="42"/>
                    </a:lnTo>
                    <a:lnTo>
                      <a:pt x="75" y="44"/>
                    </a:lnTo>
                    <a:lnTo>
                      <a:pt x="73" y="44"/>
                    </a:lnTo>
                    <a:lnTo>
                      <a:pt x="65" y="46"/>
                    </a:lnTo>
                    <a:lnTo>
                      <a:pt x="52" y="44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2" y="38"/>
                    </a:lnTo>
                    <a:lnTo>
                      <a:pt x="10" y="38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8" y="28"/>
                    </a:lnTo>
                    <a:lnTo>
                      <a:pt x="24" y="28"/>
                    </a:lnTo>
                    <a:lnTo>
                      <a:pt x="32" y="24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6" y="14"/>
                    </a:lnTo>
                    <a:lnTo>
                      <a:pt x="50" y="12"/>
                    </a:lnTo>
                    <a:lnTo>
                      <a:pt x="54" y="8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6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9" name="Freeform 187"/>
              <p:cNvSpPr/>
              <p:nvPr/>
            </p:nvSpPr>
            <p:spPr bwMode="auto">
              <a:xfrm>
                <a:off x="4762358" y="3212322"/>
                <a:ext cx="270981" cy="258851"/>
              </a:xfrm>
              <a:custGeom>
                <a:avLst/>
                <a:gdLst>
                  <a:gd name="T0" fmla="*/ 2147483647 w 185"/>
                  <a:gd name="T1" fmla="*/ 2147483647 h 162"/>
                  <a:gd name="T2" fmla="*/ 0 w 185"/>
                  <a:gd name="T3" fmla="*/ 2147483647 h 162"/>
                  <a:gd name="T4" fmla="*/ 2147483647 w 185"/>
                  <a:gd name="T5" fmla="*/ 2147483647 h 162"/>
                  <a:gd name="T6" fmla="*/ 2147483647 w 185"/>
                  <a:gd name="T7" fmla="*/ 2147483647 h 162"/>
                  <a:gd name="T8" fmla="*/ 2147483647 w 185"/>
                  <a:gd name="T9" fmla="*/ 2147483647 h 162"/>
                  <a:gd name="T10" fmla="*/ 2147483647 w 185"/>
                  <a:gd name="T11" fmla="*/ 2147483647 h 162"/>
                  <a:gd name="T12" fmla="*/ 2147483647 w 185"/>
                  <a:gd name="T13" fmla="*/ 2147483647 h 162"/>
                  <a:gd name="T14" fmla="*/ 2147483647 w 185"/>
                  <a:gd name="T15" fmla="*/ 2147483647 h 162"/>
                  <a:gd name="T16" fmla="*/ 2147483647 w 185"/>
                  <a:gd name="T17" fmla="*/ 2147483647 h 162"/>
                  <a:gd name="T18" fmla="*/ 2147483647 w 185"/>
                  <a:gd name="T19" fmla="*/ 2147483647 h 162"/>
                  <a:gd name="T20" fmla="*/ 2147483647 w 185"/>
                  <a:gd name="T21" fmla="*/ 2147483647 h 162"/>
                  <a:gd name="T22" fmla="*/ 2147483647 w 185"/>
                  <a:gd name="T23" fmla="*/ 0 h 162"/>
                  <a:gd name="T24" fmla="*/ 2147483647 w 185"/>
                  <a:gd name="T25" fmla="*/ 2147483647 h 162"/>
                  <a:gd name="T26" fmla="*/ 2147483647 w 185"/>
                  <a:gd name="T27" fmla="*/ 2147483647 h 162"/>
                  <a:gd name="T28" fmla="*/ 2147483647 w 185"/>
                  <a:gd name="T29" fmla="*/ 2147483647 h 162"/>
                  <a:gd name="T30" fmla="*/ 2147483647 w 185"/>
                  <a:gd name="T31" fmla="*/ 2147483647 h 162"/>
                  <a:gd name="T32" fmla="*/ 2147483647 w 185"/>
                  <a:gd name="T33" fmla="*/ 2147483647 h 162"/>
                  <a:gd name="T34" fmla="*/ 2147483647 w 185"/>
                  <a:gd name="T35" fmla="*/ 2147483647 h 162"/>
                  <a:gd name="T36" fmla="*/ 2147483647 w 185"/>
                  <a:gd name="T37" fmla="*/ 2147483647 h 162"/>
                  <a:gd name="T38" fmla="*/ 2147483647 w 185"/>
                  <a:gd name="T39" fmla="*/ 2147483647 h 162"/>
                  <a:gd name="T40" fmla="*/ 2147483647 w 185"/>
                  <a:gd name="T41" fmla="*/ 2147483647 h 162"/>
                  <a:gd name="T42" fmla="*/ 2147483647 w 185"/>
                  <a:gd name="T43" fmla="*/ 2147483647 h 162"/>
                  <a:gd name="T44" fmla="*/ 2147483647 w 185"/>
                  <a:gd name="T45" fmla="*/ 2147483647 h 162"/>
                  <a:gd name="T46" fmla="*/ 2147483647 w 185"/>
                  <a:gd name="T47" fmla="*/ 2147483647 h 162"/>
                  <a:gd name="T48" fmla="*/ 2147483647 w 185"/>
                  <a:gd name="T49" fmla="*/ 2147483647 h 162"/>
                  <a:gd name="T50" fmla="*/ 2147483647 w 185"/>
                  <a:gd name="T51" fmla="*/ 2147483647 h 162"/>
                  <a:gd name="T52" fmla="*/ 2147483647 w 185"/>
                  <a:gd name="T53" fmla="*/ 2147483647 h 162"/>
                  <a:gd name="T54" fmla="*/ 2147483647 w 185"/>
                  <a:gd name="T55" fmla="*/ 2147483647 h 162"/>
                  <a:gd name="T56" fmla="*/ 2147483647 w 185"/>
                  <a:gd name="T57" fmla="*/ 2147483647 h 162"/>
                  <a:gd name="T58" fmla="*/ 2147483647 w 185"/>
                  <a:gd name="T59" fmla="*/ 2147483647 h 162"/>
                  <a:gd name="T60" fmla="*/ 2147483647 w 185"/>
                  <a:gd name="T61" fmla="*/ 2147483647 h 162"/>
                  <a:gd name="T62" fmla="*/ 2147483647 w 185"/>
                  <a:gd name="T63" fmla="*/ 2147483647 h 162"/>
                  <a:gd name="T64" fmla="*/ 2147483647 w 185"/>
                  <a:gd name="T65" fmla="*/ 2147483647 h 162"/>
                  <a:gd name="T66" fmla="*/ 2147483647 w 185"/>
                  <a:gd name="T67" fmla="*/ 2147483647 h 162"/>
                  <a:gd name="T68" fmla="*/ 2147483647 w 185"/>
                  <a:gd name="T69" fmla="*/ 2147483647 h 162"/>
                  <a:gd name="T70" fmla="*/ 2147483647 w 185"/>
                  <a:gd name="T71" fmla="*/ 2147483647 h 162"/>
                  <a:gd name="T72" fmla="*/ 2147483647 w 185"/>
                  <a:gd name="T73" fmla="*/ 2147483647 h 162"/>
                  <a:gd name="T74" fmla="*/ 2147483647 w 185"/>
                  <a:gd name="T75" fmla="*/ 2147483647 h 162"/>
                  <a:gd name="T76" fmla="*/ 2147483647 w 185"/>
                  <a:gd name="T77" fmla="*/ 2147483647 h 162"/>
                  <a:gd name="T78" fmla="*/ 2147483647 w 185"/>
                  <a:gd name="T79" fmla="*/ 2147483647 h 162"/>
                  <a:gd name="T80" fmla="*/ 2147483647 w 185"/>
                  <a:gd name="T81" fmla="*/ 2147483647 h 162"/>
                  <a:gd name="T82" fmla="*/ 2147483647 w 185"/>
                  <a:gd name="T83" fmla="*/ 2147483647 h 162"/>
                  <a:gd name="T84" fmla="*/ 2147483647 w 185"/>
                  <a:gd name="T85" fmla="*/ 2147483647 h 162"/>
                  <a:gd name="T86" fmla="*/ 2147483647 w 185"/>
                  <a:gd name="T87" fmla="*/ 2147483647 h 162"/>
                  <a:gd name="T88" fmla="*/ 2147483647 w 185"/>
                  <a:gd name="T89" fmla="*/ 2147483647 h 162"/>
                  <a:gd name="T90" fmla="*/ 2147483647 w 185"/>
                  <a:gd name="T91" fmla="*/ 2147483647 h 162"/>
                  <a:gd name="T92" fmla="*/ 2147483647 w 185"/>
                  <a:gd name="T93" fmla="*/ 2147483647 h 162"/>
                  <a:gd name="T94" fmla="*/ 2147483647 w 185"/>
                  <a:gd name="T95" fmla="*/ 2147483647 h 162"/>
                  <a:gd name="T96" fmla="*/ 2147483647 w 185"/>
                  <a:gd name="T97" fmla="*/ 2147483647 h 16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85"/>
                  <a:gd name="T148" fmla="*/ 0 h 162"/>
                  <a:gd name="T149" fmla="*/ 185 w 185"/>
                  <a:gd name="T150" fmla="*/ 162 h 16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85" h="162">
                    <a:moveTo>
                      <a:pt x="18" y="56"/>
                    </a:moveTo>
                    <a:lnTo>
                      <a:pt x="12" y="52"/>
                    </a:lnTo>
                    <a:lnTo>
                      <a:pt x="8" y="4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8" y="16"/>
                    </a:lnTo>
                    <a:lnTo>
                      <a:pt x="32" y="18"/>
                    </a:lnTo>
                    <a:lnTo>
                      <a:pt x="36" y="18"/>
                    </a:lnTo>
                    <a:lnTo>
                      <a:pt x="36" y="14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4" y="2"/>
                    </a:lnTo>
                    <a:lnTo>
                      <a:pt x="80" y="2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6" y="32"/>
                    </a:lnTo>
                    <a:lnTo>
                      <a:pt x="84" y="38"/>
                    </a:lnTo>
                    <a:lnTo>
                      <a:pt x="84" y="44"/>
                    </a:lnTo>
                    <a:lnTo>
                      <a:pt x="84" y="48"/>
                    </a:lnTo>
                    <a:lnTo>
                      <a:pt x="88" y="52"/>
                    </a:lnTo>
                    <a:lnTo>
                      <a:pt x="96" y="58"/>
                    </a:lnTo>
                    <a:lnTo>
                      <a:pt x="107" y="62"/>
                    </a:lnTo>
                    <a:lnTo>
                      <a:pt x="109" y="64"/>
                    </a:lnTo>
                    <a:lnTo>
                      <a:pt x="115" y="68"/>
                    </a:lnTo>
                    <a:lnTo>
                      <a:pt x="119" y="72"/>
                    </a:lnTo>
                    <a:lnTo>
                      <a:pt x="121" y="80"/>
                    </a:lnTo>
                    <a:lnTo>
                      <a:pt x="125" y="86"/>
                    </a:lnTo>
                    <a:lnTo>
                      <a:pt x="131" y="90"/>
                    </a:lnTo>
                    <a:lnTo>
                      <a:pt x="135" y="92"/>
                    </a:lnTo>
                    <a:lnTo>
                      <a:pt x="137" y="92"/>
                    </a:lnTo>
                    <a:lnTo>
                      <a:pt x="139" y="90"/>
                    </a:lnTo>
                    <a:lnTo>
                      <a:pt x="141" y="94"/>
                    </a:lnTo>
                    <a:lnTo>
                      <a:pt x="145" y="98"/>
                    </a:lnTo>
                    <a:lnTo>
                      <a:pt x="149" y="102"/>
                    </a:lnTo>
                    <a:lnTo>
                      <a:pt x="161" y="108"/>
                    </a:lnTo>
                    <a:lnTo>
                      <a:pt x="173" y="114"/>
                    </a:lnTo>
                    <a:lnTo>
                      <a:pt x="179" y="120"/>
                    </a:lnTo>
                    <a:lnTo>
                      <a:pt x="185" y="124"/>
                    </a:lnTo>
                    <a:lnTo>
                      <a:pt x="179" y="124"/>
                    </a:lnTo>
                    <a:lnTo>
                      <a:pt x="173" y="124"/>
                    </a:lnTo>
                    <a:lnTo>
                      <a:pt x="169" y="122"/>
                    </a:lnTo>
                    <a:lnTo>
                      <a:pt x="163" y="118"/>
                    </a:lnTo>
                    <a:lnTo>
                      <a:pt x="159" y="118"/>
                    </a:lnTo>
                    <a:lnTo>
                      <a:pt x="153" y="120"/>
                    </a:lnTo>
                    <a:lnTo>
                      <a:pt x="153" y="124"/>
                    </a:lnTo>
                    <a:lnTo>
                      <a:pt x="153" y="126"/>
                    </a:lnTo>
                    <a:lnTo>
                      <a:pt x="155" y="128"/>
                    </a:lnTo>
                    <a:lnTo>
                      <a:pt x="159" y="132"/>
                    </a:lnTo>
                    <a:lnTo>
                      <a:pt x="161" y="136"/>
                    </a:lnTo>
                    <a:lnTo>
                      <a:pt x="163" y="138"/>
                    </a:lnTo>
                    <a:lnTo>
                      <a:pt x="163" y="140"/>
                    </a:lnTo>
                    <a:lnTo>
                      <a:pt x="163" y="144"/>
                    </a:lnTo>
                    <a:lnTo>
                      <a:pt x="161" y="146"/>
                    </a:lnTo>
                    <a:lnTo>
                      <a:pt x="155" y="144"/>
                    </a:lnTo>
                    <a:lnTo>
                      <a:pt x="155" y="152"/>
                    </a:lnTo>
                    <a:lnTo>
                      <a:pt x="155" y="154"/>
                    </a:lnTo>
                    <a:lnTo>
                      <a:pt x="151" y="158"/>
                    </a:lnTo>
                    <a:lnTo>
                      <a:pt x="147" y="162"/>
                    </a:lnTo>
                    <a:lnTo>
                      <a:pt x="141" y="162"/>
                    </a:lnTo>
                    <a:lnTo>
                      <a:pt x="141" y="156"/>
                    </a:lnTo>
                    <a:lnTo>
                      <a:pt x="145" y="152"/>
                    </a:lnTo>
                    <a:lnTo>
                      <a:pt x="147" y="148"/>
                    </a:lnTo>
                    <a:lnTo>
                      <a:pt x="147" y="142"/>
                    </a:lnTo>
                    <a:lnTo>
                      <a:pt x="147" y="136"/>
                    </a:lnTo>
                    <a:lnTo>
                      <a:pt x="145" y="132"/>
                    </a:lnTo>
                    <a:lnTo>
                      <a:pt x="141" y="126"/>
                    </a:lnTo>
                    <a:lnTo>
                      <a:pt x="135" y="124"/>
                    </a:lnTo>
                    <a:lnTo>
                      <a:pt x="129" y="120"/>
                    </a:lnTo>
                    <a:lnTo>
                      <a:pt x="119" y="112"/>
                    </a:lnTo>
                    <a:lnTo>
                      <a:pt x="107" y="104"/>
                    </a:lnTo>
                    <a:lnTo>
                      <a:pt x="84" y="92"/>
                    </a:lnTo>
                    <a:lnTo>
                      <a:pt x="74" y="84"/>
                    </a:lnTo>
                    <a:lnTo>
                      <a:pt x="64" y="74"/>
                    </a:lnTo>
                    <a:lnTo>
                      <a:pt x="56" y="64"/>
                    </a:lnTo>
                    <a:lnTo>
                      <a:pt x="52" y="50"/>
                    </a:lnTo>
                    <a:lnTo>
                      <a:pt x="42" y="48"/>
                    </a:lnTo>
                    <a:lnTo>
                      <a:pt x="36" y="44"/>
                    </a:lnTo>
                    <a:lnTo>
                      <a:pt x="30" y="46"/>
                    </a:lnTo>
                    <a:lnTo>
                      <a:pt x="28" y="50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18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0" name="Freeform 188"/>
              <p:cNvSpPr/>
              <p:nvPr/>
            </p:nvSpPr>
            <p:spPr bwMode="auto">
              <a:xfrm>
                <a:off x="4908803" y="2991966"/>
                <a:ext cx="206407" cy="157966"/>
              </a:xfrm>
              <a:custGeom>
                <a:avLst/>
                <a:gdLst>
                  <a:gd name="T0" fmla="*/ 2147483647 w 141"/>
                  <a:gd name="T1" fmla="*/ 2147483647 h 100"/>
                  <a:gd name="T2" fmla="*/ 2147483647 w 141"/>
                  <a:gd name="T3" fmla="*/ 2147483647 h 100"/>
                  <a:gd name="T4" fmla="*/ 2147483647 w 141"/>
                  <a:gd name="T5" fmla="*/ 2147483647 h 100"/>
                  <a:gd name="T6" fmla="*/ 2147483647 w 141"/>
                  <a:gd name="T7" fmla="*/ 2147483647 h 100"/>
                  <a:gd name="T8" fmla="*/ 2147483647 w 141"/>
                  <a:gd name="T9" fmla="*/ 2147483647 h 100"/>
                  <a:gd name="T10" fmla="*/ 2147483647 w 141"/>
                  <a:gd name="T11" fmla="*/ 2147483647 h 100"/>
                  <a:gd name="T12" fmla="*/ 2147483647 w 141"/>
                  <a:gd name="T13" fmla="*/ 2147483647 h 100"/>
                  <a:gd name="T14" fmla="*/ 2147483647 w 141"/>
                  <a:gd name="T15" fmla="*/ 2147483647 h 100"/>
                  <a:gd name="T16" fmla="*/ 2147483647 w 141"/>
                  <a:gd name="T17" fmla="*/ 2147483647 h 100"/>
                  <a:gd name="T18" fmla="*/ 2147483647 w 141"/>
                  <a:gd name="T19" fmla="*/ 2147483647 h 100"/>
                  <a:gd name="T20" fmla="*/ 2147483647 w 141"/>
                  <a:gd name="T21" fmla="*/ 2147483647 h 100"/>
                  <a:gd name="T22" fmla="*/ 2147483647 w 141"/>
                  <a:gd name="T23" fmla="*/ 2147483647 h 100"/>
                  <a:gd name="T24" fmla="*/ 2147483647 w 141"/>
                  <a:gd name="T25" fmla="*/ 2147483647 h 100"/>
                  <a:gd name="T26" fmla="*/ 2147483647 w 141"/>
                  <a:gd name="T27" fmla="*/ 2147483647 h 100"/>
                  <a:gd name="T28" fmla="*/ 2147483647 w 141"/>
                  <a:gd name="T29" fmla="*/ 2147483647 h 100"/>
                  <a:gd name="T30" fmla="*/ 2147483647 w 141"/>
                  <a:gd name="T31" fmla="*/ 2147483647 h 100"/>
                  <a:gd name="T32" fmla="*/ 2147483647 w 141"/>
                  <a:gd name="T33" fmla="*/ 2147483647 h 100"/>
                  <a:gd name="T34" fmla="*/ 2147483647 w 141"/>
                  <a:gd name="T35" fmla="*/ 2147483647 h 100"/>
                  <a:gd name="T36" fmla="*/ 2147483647 w 141"/>
                  <a:gd name="T37" fmla="*/ 2147483647 h 100"/>
                  <a:gd name="T38" fmla="*/ 2147483647 w 141"/>
                  <a:gd name="T39" fmla="*/ 2147483647 h 100"/>
                  <a:gd name="T40" fmla="*/ 2147483647 w 141"/>
                  <a:gd name="T41" fmla="*/ 2147483647 h 100"/>
                  <a:gd name="T42" fmla="*/ 2147483647 w 141"/>
                  <a:gd name="T43" fmla="*/ 2147483647 h 100"/>
                  <a:gd name="T44" fmla="*/ 2147483647 w 141"/>
                  <a:gd name="T45" fmla="*/ 2147483647 h 100"/>
                  <a:gd name="T46" fmla="*/ 2147483647 w 141"/>
                  <a:gd name="T47" fmla="*/ 2147483647 h 100"/>
                  <a:gd name="T48" fmla="*/ 0 w 141"/>
                  <a:gd name="T49" fmla="*/ 2147483647 h 100"/>
                  <a:gd name="T50" fmla="*/ 0 w 141"/>
                  <a:gd name="T51" fmla="*/ 2147483647 h 100"/>
                  <a:gd name="T52" fmla="*/ 2147483647 w 141"/>
                  <a:gd name="T53" fmla="*/ 2147483647 h 100"/>
                  <a:gd name="T54" fmla="*/ 2147483647 w 141"/>
                  <a:gd name="T55" fmla="*/ 2147483647 h 100"/>
                  <a:gd name="T56" fmla="*/ 2147483647 w 141"/>
                  <a:gd name="T57" fmla="*/ 2147483647 h 100"/>
                  <a:gd name="T58" fmla="*/ 2147483647 w 141"/>
                  <a:gd name="T59" fmla="*/ 0 h 100"/>
                  <a:gd name="T60" fmla="*/ 2147483647 w 141"/>
                  <a:gd name="T61" fmla="*/ 0 h 100"/>
                  <a:gd name="T62" fmla="*/ 2147483647 w 141"/>
                  <a:gd name="T63" fmla="*/ 2147483647 h 100"/>
                  <a:gd name="T64" fmla="*/ 2147483647 w 141"/>
                  <a:gd name="T65" fmla="*/ 2147483647 h 100"/>
                  <a:gd name="T66" fmla="*/ 2147483647 w 141"/>
                  <a:gd name="T67" fmla="*/ 2147483647 h 100"/>
                  <a:gd name="T68" fmla="*/ 2147483647 w 141"/>
                  <a:gd name="T69" fmla="*/ 2147483647 h 100"/>
                  <a:gd name="T70" fmla="*/ 2147483647 w 141"/>
                  <a:gd name="T71" fmla="*/ 2147483647 h 100"/>
                  <a:gd name="T72" fmla="*/ 2147483647 w 141"/>
                  <a:gd name="T73" fmla="*/ 2147483647 h 100"/>
                  <a:gd name="T74" fmla="*/ 2147483647 w 141"/>
                  <a:gd name="T75" fmla="*/ 2147483647 h 100"/>
                  <a:gd name="T76" fmla="*/ 2147483647 w 141"/>
                  <a:gd name="T77" fmla="*/ 2147483647 h 100"/>
                  <a:gd name="T78" fmla="*/ 2147483647 w 141"/>
                  <a:gd name="T79" fmla="*/ 2147483647 h 100"/>
                  <a:gd name="T80" fmla="*/ 2147483647 w 141"/>
                  <a:gd name="T81" fmla="*/ 2147483647 h 100"/>
                  <a:gd name="T82" fmla="*/ 2147483647 w 141"/>
                  <a:gd name="T83" fmla="*/ 2147483647 h 100"/>
                  <a:gd name="T84" fmla="*/ 2147483647 w 141"/>
                  <a:gd name="T85" fmla="*/ 2147483647 h 100"/>
                  <a:gd name="T86" fmla="*/ 2147483647 w 141"/>
                  <a:gd name="T87" fmla="*/ 2147483647 h 100"/>
                  <a:gd name="T88" fmla="*/ 2147483647 w 141"/>
                  <a:gd name="T89" fmla="*/ 2147483647 h 100"/>
                  <a:gd name="T90" fmla="*/ 2147483647 w 141"/>
                  <a:gd name="T91" fmla="*/ 2147483647 h 100"/>
                  <a:gd name="T92" fmla="*/ 2147483647 w 141"/>
                  <a:gd name="T93" fmla="*/ 2147483647 h 100"/>
                  <a:gd name="T94" fmla="*/ 2147483647 w 141"/>
                  <a:gd name="T95" fmla="*/ 2147483647 h 100"/>
                  <a:gd name="T96" fmla="*/ 2147483647 w 141"/>
                  <a:gd name="T97" fmla="*/ 2147483647 h 100"/>
                  <a:gd name="T98" fmla="*/ 2147483647 w 141"/>
                  <a:gd name="T99" fmla="*/ 2147483647 h 100"/>
                  <a:gd name="T100" fmla="*/ 2147483647 w 141"/>
                  <a:gd name="T101" fmla="*/ 2147483647 h 100"/>
                  <a:gd name="T102" fmla="*/ 2147483647 w 141"/>
                  <a:gd name="T103" fmla="*/ 2147483647 h 100"/>
                  <a:gd name="T104" fmla="*/ 2147483647 w 141"/>
                  <a:gd name="T105" fmla="*/ 2147483647 h 100"/>
                  <a:gd name="T106" fmla="*/ 2147483647 w 141"/>
                  <a:gd name="T107" fmla="*/ 2147483647 h 100"/>
                  <a:gd name="T108" fmla="*/ 2147483647 w 141"/>
                  <a:gd name="T109" fmla="*/ 2147483647 h 1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1"/>
                  <a:gd name="T166" fmla="*/ 0 h 100"/>
                  <a:gd name="T167" fmla="*/ 141 w 141"/>
                  <a:gd name="T168" fmla="*/ 100 h 10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1" h="100">
                    <a:moveTo>
                      <a:pt x="121" y="100"/>
                    </a:moveTo>
                    <a:lnTo>
                      <a:pt x="117" y="100"/>
                    </a:lnTo>
                    <a:lnTo>
                      <a:pt x="111" y="100"/>
                    </a:lnTo>
                    <a:lnTo>
                      <a:pt x="101" y="98"/>
                    </a:lnTo>
                    <a:lnTo>
                      <a:pt x="91" y="100"/>
                    </a:lnTo>
                    <a:lnTo>
                      <a:pt x="85" y="100"/>
                    </a:lnTo>
                    <a:lnTo>
                      <a:pt x="83" y="100"/>
                    </a:lnTo>
                    <a:lnTo>
                      <a:pt x="81" y="96"/>
                    </a:lnTo>
                    <a:lnTo>
                      <a:pt x="75" y="96"/>
                    </a:lnTo>
                    <a:lnTo>
                      <a:pt x="71" y="96"/>
                    </a:lnTo>
                    <a:lnTo>
                      <a:pt x="69" y="96"/>
                    </a:lnTo>
                    <a:lnTo>
                      <a:pt x="67" y="94"/>
                    </a:lnTo>
                    <a:lnTo>
                      <a:pt x="65" y="88"/>
                    </a:lnTo>
                    <a:lnTo>
                      <a:pt x="61" y="86"/>
                    </a:lnTo>
                    <a:lnTo>
                      <a:pt x="55" y="84"/>
                    </a:lnTo>
                    <a:lnTo>
                      <a:pt x="47" y="82"/>
                    </a:lnTo>
                    <a:lnTo>
                      <a:pt x="43" y="78"/>
                    </a:lnTo>
                    <a:lnTo>
                      <a:pt x="41" y="82"/>
                    </a:lnTo>
                    <a:lnTo>
                      <a:pt x="37" y="82"/>
                    </a:lnTo>
                    <a:lnTo>
                      <a:pt x="35" y="82"/>
                    </a:lnTo>
                    <a:lnTo>
                      <a:pt x="35" y="78"/>
                    </a:lnTo>
                    <a:lnTo>
                      <a:pt x="13" y="72"/>
                    </a:lnTo>
                    <a:lnTo>
                      <a:pt x="13" y="62"/>
                    </a:lnTo>
                    <a:lnTo>
                      <a:pt x="7" y="48"/>
                    </a:lnTo>
                    <a:lnTo>
                      <a:pt x="0" y="36"/>
                    </a:lnTo>
                    <a:lnTo>
                      <a:pt x="0" y="18"/>
                    </a:lnTo>
                    <a:lnTo>
                      <a:pt x="5" y="18"/>
                    </a:lnTo>
                    <a:lnTo>
                      <a:pt x="13" y="16"/>
                    </a:lnTo>
                    <a:lnTo>
                      <a:pt x="25" y="10"/>
                    </a:lnTo>
                    <a:lnTo>
                      <a:pt x="41" y="0"/>
                    </a:lnTo>
                    <a:lnTo>
                      <a:pt x="59" y="0"/>
                    </a:lnTo>
                    <a:lnTo>
                      <a:pt x="61" y="4"/>
                    </a:lnTo>
                    <a:lnTo>
                      <a:pt x="61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113" y="6"/>
                    </a:lnTo>
                    <a:lnTo>
                      <a:pt x="117" y="10"/>
                    </a:lnTo>
                    <a:lnTo>
                      <a:pt x="119" y="12"/>
                    </a:lnTo>
                    <a:lnTo>
                      <a:pt x="123" y="14"/>
                    </a:lnTo>
                    <a:lnTo>
                      <a:pt x="125" y="16"/>
                    </a:lnTo>
                    <a:lnTo>
                      <a:pt x="129" y="22"/>
                    </a:lnTo>
                    <a:lnTo>
                      <a:pt x="131" y="28"/>
                    </a:lnTo>
                    <a:lnTo>
                      <a:pt x="131" y="34"/>
                    </a:lnTo>
                    <a:lnTo>
                      <a:pt x="135" y="40"/>
                    </a:lnTo>
                    <a:lnTo>
                      <a:pt x="129" y="44"/>
                    </a:lnTo>
                    <a:lnTo>
                      <a:pt x="127" y="46"/>
                    </a:lnTo>
                    <a:lnTo>
                      <a:pt x="125" y="46"/>
                    </a:lnTo>
                    <a:lnTo>
                      <a:pt x="125" y="50"/>
                    </a:lnTo>
                    <a:lnTo>
                      <a:pt x="127" y="54"/>
                    </a:lnTo>
                    <a:lnTo>
                      <a:pt x="133" y="62"/>
                    </a:lnTo>
                    <a:lnTo>
                      <a:pt x="141" y="76"/>
                    </a:lnTo>
                    <a:lnTo>
                      <a:pt x="135" y="80"/>
                    </a:lnTo>
                    <a:lnTo>
                      <a:pt x="131" y="88"/>
                    </a:lnTo>
                    <a:lnTo>
                      <a:pt x="121" y="98"/>
                    </a:lnTo>
                    <a:lnTo>
                      <a:pt x="121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1" name="Freeform 189"/>
              <p:cNvSpPr/>
              <p:nvPr/>
            </p:nvSpPr>
            <p:spPr bwMode="auto">
              <a:xfrm>
                <a:off x="5039105" y="3341084"/>
                <a:ext cx="41512" cy="82301"/>
              </a:xfrm>
              <a:custGeom>
                <a:avLst/>
                <a:gdLst>
                  <a:gd name="T0" fmla="*/ 2147483647 w 28"/>
                  <a:gd name="T1" fmla="*/ 2147483647 h 52"/>
                  <a:gd name="T2" fmla="*/ 2147483647 w 28"/>
                  <a:gd name="T3" fmla="*/ 2147483647 h 52"/>
                  <a:gd name="T4" fmla="*/ 2147483647 w 28"/>
                  <a:gd name="T5" fmla="*/ 2147483647 h 52"/>
                  <a:gd name="T6" fmla="*/ 2147483647 w 28"/>
                  <a:gd name="T7" fmla="*/ 2147483647 h 52"/>
                  <a:gd name="T8" fmla="*/ 2147483647 w 28"/>
                  <a:gd name="T9" fmla="*/ 2147483647 h 52"/>
                  <a:gd name="T10" fmla="*/ 2147483647 w 28"/>
                  <a:gd name="T11" fmla="*/ 2147483647 h 52"/>
                  <a:gd name="T12" fmla="*/ 2147483647 w 28"/>
                  <a:gd name="T13" fmla="*/ 2147483647 h 52"/>
                  <a:gd name="T14" fmla="*/ 2147483647 w 28"/>
                  <a:gd name="T15" fmla="*/ 2147483647 h 52"/>
                  <a:gd name="T16" fmla="*/ 2147483647 w 28"/>
                  <a:gd name="T17" fmla="*/ 2147483647 h 52"/>
                  <a:gd name="T18" fmla="*/ 0 w 28"/>
                  <a:gd name="T19" fmla="*/ 2147483647 h 52"/>
                  <a:gd name="T20" fmla="*/ 2147483647 w 28"/>
                  <a:gd name="T21" fmla="*/ 2147483647 h 52"/>
                  <a:gd name="T22" fmla="*/ 2147483647 w 28"/>
                  <a:gd name="T23" fmla="*/ 2147483647 h 52"/>
                  <a:gd name="T24" fmla="*/ 2147483647 w 28"/>
                  <a:gd name="T25" fmla="*/ 0 h 52"/>
                  <a:gd name="T26" fmla="*/ 2147483647 w 28"/>
                  <a:gd name="T27" fmla="*/ 0 h 52"/>
                  <a:gd name="T28" fmla="*/ 2147483647 w 28"/>
                  <a:gd name="T29" fmla="*/ 0 h 52"/>
                  <a:gd name="T30" fmla="*/ 2147483647 w 28"/>
                  <a:gd name="T31" fmla="*/ 2147483647 h 52"/>
                  <a:gd name="T32" fmla="*/ 2147483647 w 28"/>
                  <a:gd name="T33" fmla="*/ 2147483647 h 52"/>
                  <a:gd name="T34" fmla="*/ 2147483647 w 28"/>
                  <a:gd name="T35" fmla="*/ 2147483647 h 52"/>
                  <a:gd name="T36" fmla="*/ 2147483647 w 28"/>
                  <a:gd name="T37" fmla="*/ 2147483647 h 52"/>
                  <a:gd name="T38" fmla="*/ 2147483647 w 28"/>
                  <a:gd name="T39" fmla="*/ 2147483647 h 52"/>
                  <a:gd name="T40" fmla="*/ 2147483647 w 28"/>
                  <a:gd name="T41" fmla="*/ 2147483647 h 52"/>
                  <a:gd name="T42" fmla="*/ 2147483647 w 28"/>
                  <a:gd name="T43" fmla="*/ 2147483647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8"/>
                  <a:gd name="T67" fmla="*/ 0 h 52"/>
                  <a:gd name="T68" fmla="*/ 28 w 28"/>
                  <a:gd name="T69" fmla="*/ 52 h 5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8" h="52">
                    <a:moveTo>
                      <a:pt x="28" y="30"/>
                    </a:moveTo>
                    <a:lnTo>
                      <a:pt x="28" y="38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6" y="52"/>
                    </a:lnTo>
                    <a:lnTo>
                      <a:pt x="12" y="46"/>
                    </a:lnTo>
                    <a:lnTo>
                      <a:pt x="8" y="42"/>
                    </a:lnTo>
                    <a:lnTo>
                      <a:pt x="6" y="26"/>
                    </a:lnTo>
                    <a:lnTo>
                      <a:pt x="4" y="1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8" y="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2" y="28"/>
                    </a:lnTo>
                    <a:lnTo>
                      <a:pt x="26" y="28"/>
                    </a:lnTo>
                    <a:lnTo>
                      <a:pt x="2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2" name="Freeform 190"/>
              <p:cNvSpPr/>
              <p:nvPr/>
            </p:nvSpPr>
            <p:spPr bwMode="auto">
              <a:xfrm>
                <a:off x="5062167" y="3364977"/>
                <a:ext cx="138373" cy="155311"/>
              </a:xfrm>
              <a:custGeom>
                <a:avLst/>
                <a:gdLst>
                  <a:gd name="T0" fmla="*/ 2147483647 w 94"/>
                  <a:gd name="T1" fmla="*/ 2147483647 h 98"/>
                  <a:gd name="T2" fmla="*/ 2147483647 w 94"/>
                  <a:gd name="T3" fmla="*/ 2147483647 h 98"/>
                  <a:gd name="T4" fmla="*/ 2147483647 w 94"/>
                  <a:gd name="T5" fmla="*/ 2147483647 h 98"/>
                  <a:gd name="T6" fmla="*/ 2147483647 w 94"/>
                  <a:gd name="T7" fmla="*/ 2147483647 h 98"/>
                  <a:gd name="T8" fmla="*/ 2147483647 w 94"/>
                  <a:gd name="T9" fmla="*/ 2147483647 h 98"/>
                  <a:gd name="T10" fmla="*/ 2147483647 w 94"/>
                  <a:gd name="T11" fmla="*/ 2147483647 h 98"/>
                  <a:gd name="T12" fmla="*/ 2147483647 w 94"/>
                  <a:gd name="T13" fmla="*/ 2147483647 h 98"/>
                  <a:gd name="T14" fmla="*/ 2147483647 w 94"/>
                  <a:gd name="T15" fmla="*/ 2147483647 h 98"/>
                  <a:gd name="T16" fmla="*/ 2147483647 w 94"/>
                  <a:gd name="T17" fmla="*/ 2147483647 h 98"/>
                  <a:gd name="T18" fmla="*/ 2147483647 w 94"/>
                  <a:gd name="T19" fmla="*/ 0 h 98"/>
                  <a:gd name="T20" fmla="*/ 2147483647 w 94"/>
                  <a:gd name="T21" fmla="*/ 2147483647 h 98"/>
                  <a:gd name="T22" fmla="*/ 2147483647 w 94"/>
                  <a:gd name="T23" fmla="*/ 2147483647 h 98"/>
                  <a:gd name="T24" fmla="*/ 2147483647 w 94"/>
                  <a:gd name="T25" fmla="*/ 2147483647 h 98"/>
                  <a:gd name="T26" fmla="*/ 2147483647 w 94"/>
                  <a:gd name="T27" fmla="*/ 2147483647 h 98"/>
                  <a:gd name="T28" fmla="*/ 2147483647 w 94"/>
                  <a:gd name="T29" fmla="*/ 2147483647 h 98"/>
                  <a:gd name="T30" fmla="*/ 2147483647 w 94"/>
                  <a:gd name="T31" fmla="*/ 2147483647 h 98"/>
                  <a:gd name="T32" fmla="*/ 2147483647 w 94"/>
                  <a:gd name="T33" fmla="*/ 2147483647 h 98"/>
                  <a:gd name="T34" fmla="*/ 2147483647 w 94"/>
                  <a:gd name="T35" fmla="*/ 2147483647 h 98"/>
                  <a:gd name="T36" fmla="*/ 2147483647 w 94"/>
                  <a:gd name="T37" fmla="*/ 2147483647 h 98"/>
                  <a:gd name="T38" fmla="*/ 2147483647 w 94"/>
                  <a:gd name="T39" fmla="*/ 2147483647 h 98"/>
                  <a:gd name="T40" fmla="*/ 2147483647 w 94"/>
                  <a:gd name="T41" fmla="*/ 2147483647 h 98"/>
                  <a:gd name="T42" fmla="*/ 2147483647 w 94"/>
                  <a:gd name="T43" fmla="*/ 2147483647 h 98"/>
                  <a:gd name="T44" fmla="*/ 2147483647 w 94"/>
                  <a:gd name="T45" fmla="*/ 2147483647 h 98"/>
                  <a:gd name="T46" fmla="*/ 2147483647 w 94"/>
                  <a:gd name="T47" fmla="*/ 2147483647 h 98"/>
                  <a:gd name="T48" fmla="*/ 2147483647 w 94"/>
                  <a:gd name="T49" fmla="*/ 2147483647 h 98"/>
                  <a:gd name="T50" fmla="*/ 2147483647 w 94"/>
                  <a:gd name="T51" fmla="*/ 2147483647 h 98"/>
                  <a:gd name="T52" fmla="*/ 2147483647 w 94"/>
                  <a:gd name="T53" fmla="*/ 2147483647 h 98"/>
                  <a:gd name="T54" fmla="*/ 2147483647 w 94"/>
                  <a:gd name="T55" fmla="*/ 2147483647 h 98"/>
                  <a:gd name="T56" fmla="*/ 2147483647 w 94"/>
                  <a:gd name="T57" fmla="*/ 2147483647 h 98"/>
                  <a:gd name="T58" fmla="*/ 2147483647 w 94"/>
                  <a:gd name="T59" fmla="*/ 2147483647 h 98"/>
                  <a:gd name="T60" fmla="*/ 2147483647 w 94"/>
                  <a:gd name="T61" fmla="*/ 2147483647 h 98"/>
                  <a:gd name="T62" fmla="*/ 2147483647 w 94"/>
                  <a:gd name="T63" fmla="*/ 2147483647 h 98"/>
                  <a:gd name="T64" fmla="*/ 2147483647 w 94"/>
                  <a:gd name="T65" fmla="*/ 2147483647 h 98"/>
                  <a:gd name="T66" fmla="*/ 2147483647 w 94"/>
                  <a:gd name="T67" fmla="*/ 2147483647 h 98"/>
                  <a:gd name="T68" fmla="*/ 2147483647 w 94"/>
                  <a:gd name="T69" fmla="*/ 2147483647 h 98"/>
                  <a:gd name="T70" fmla="*/ 2147483647 w 94"/>
                  <a:gd name="T71" fmla="*/ 2147483647 h 9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4"/>
                  <a:gd name="T109" fmla="*/ 0 h 98"/>
                  <a:gd name="T110" fmla="*/ 94 w 94"/>
                  <a:gd name="T111" fmla="*/ 98 h 9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4" h="98">
                    <a:moveTo>
                      <a:pt x="12" y="14"/>
                    </a:moveTo>
                    <a:lnTo>
                      <a:pt x="20" y="12"/>
                    </a:lnTo>
                    <a:lnTo>
                      <a:pt x="30" y="10"/>
                    </a:lnTo>
                    <a:lnTo>
                      <a:pt x="36" y="8"/>
                    </a:lnTo>
                    <a:lnTo>
                      <a:pt x="38" y="6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42" y="4"/>
                    </a:lnTo>
                    <a:lnTo>
                      <a:pt x="48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78" y="6"/>
                    </a:lnTo>
                    <a:lnTo>
                      <a:pt x="80" y="4"/>
                    </a:lnTo>
                    <a:lnTo>
                      <a:pt x="84" y="4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2"/>
                    </a:lnTo>
                    <a:lnTo>
                      <a:pt x="90" y="4"/>
                    </a:lnTo>
                    <a:lnTo>
                      <a:pt x="94" y="6"/>
                    </a:lnTo>
                    <a:lnTo>
                      <a:pt x="94" y="16"/>
                    </a:lnTo>
                    <a:lnTo>
                      <a:pt x="58" y="16"/>
                    </a:lnTo>
                    <a:lnTo>
                      <a:pt x="60" y="20"/>
                    </a:lnTo>
                    <a:lnTo>
                      <a:pt x="62" y="24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0" y="28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38" y="22"/>
                    </a:lnTo>
                    <a:lnTo>
                      <a:pt x="38" y="24"/>
                    </a:lnTo>
                    <a:lnTo>
                      <a:pt x="40" y="28"/>
                    </a:lnTo>
                    <a:lnTo>
                      <a:pt x="40" y="32"/>
                    </a:lnTo>
                    <a:lnTo>
                      <a:pt x="44" y="38"/>
                    </a:lnTo>
                    <a:lnTo>
                      <a:pt x="48" y="44"/>
                    </a:lnTo>
                    <a:lnTo>
                      <a:pt x="54" y="48"/>
                    </a:lnTo>
                    <a:lnTo>
                      <a:pt x="66" y="56"/>
                    </a:lnTo>
                    <a:lnTo>
                      <a:pt x="70" y="60"/>
                    </a:lnTo>
                    <a:lnTo>
                      <a:pt x="74" y="64"/>
                    </a:lnTo>
                    <a:lnTo>
                      <a:pt x="66" y="64"/>
                    </a:lnTo>
                    <a:lnTo>
                      <a:pt x="64" y="68"/>
                    </a:lnTo>
                    <a:lnTo>
                      <a:pt x="60" y="68"/>
                    </a:lnTo>
                    <a:lnTo>
                      <a:pt x="56" y="66"/>
                    </a:lnTo>
                    <a:lnTo>
                      <a:pt x="52" y="64"/>
                    </a:lnTo>
                    <a:lnTo>
                      <a:pt x="54" y="70"/>
                    </a:lnTo>
                    <a:lnTo>
                      <a:pt x="58" y="74"/>
                    </a:lnTo>
                    <a:lnTo>
                      <a:pt x="52" y="76"/>
                    </a:lnTo>
                    <a:lnTo>
                      <a:pt x="46" y="74"/>
                    </a:lnTo>
                    <a:lnTo>
                      <a:pt x="48" y="82"/>
                    </a:lnTo>
                    <a:lnTo>
                      <a:pt x="50" y="84"/>
                    </a:lnTo>
                    <a:lnTo>
                      <a:pt x="52" y="90"/>
                    </a:lnTo>
                    <a:lnTo>
                      <a:pt x="54" y="98"/>
                    </a:lnTo>
                    <a:lnTo>
                      <a:pt x="48" y="92"/>
                    </a:lnTo>
                    <a:lnTo>
                      <a:pt x="42" y="90"/>
                    </a:lnTo>
                    <a:lnTo>
                      <a:pt x="38" y="88"/>
                    </a:lnTo>
                    <a:lnTo>
                      <a:pt x="38" y="84"/>
                    </a:lnTo>
                    <a:lnTo>
                      <a:pt x="34" y="84"/>
                    </a:lnTo>
                    <a:lnTo>
                      <a:pt x="30" y="82"/>
                    </a:lnTo>
                    <a:lnTo>
                      <a:pt x="26" y="82"/>
                    </a:lnTo>
                    <a:lnTo>
                      <a:pt x="24" y="78"/>
                    </a:lnTo>
                    <a:lnTo>
                      <a:pt x="20" y="68"/>
                    </a:lnTo>
                    <a:lnTo>
                      <a:pt x="18" y="58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0" y="36"/>
                    </a:lnTo>
                    <a:lnTo>
                      <a:pt x="4" y="30"/>
                    </a:lnTo>
                    <a:lnTo>
                      <a:pt x="8" y="26"/>
                    </a:lnTo>
                    <a:lnTo>
                      <a:pt x="12" y="22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3" name="Freeform 191"/>
              <p:cNvSpPr/>
              <p:nvPr/>
            </p:nvSpPr>
            <p:spPr bwMode="auto">
              <a:xfrm>
                <a:off x="4972224" y="3132675"/>
                <a:ext cx="114157" cy="62390"/>
              </a:xfrm>
              <a:custGeom>
                <a:avLst/>
                <a:gdLst>
                  <a:gd name="T0" fmla="*/ 2147483647 w 78"/>
                  <a:gd name="T1" fmla="*/ 0 h 40"/>
                  <a:gd name="T2" fmla="*/ 2147483647 w 78"/>
                  <a:gd name="T3" fmla="*/ 2147483647 h 40"/>
                  <a:gd name="T4" fmla="*/ 2147483647 w 78"/>
                  <a:gd name="T5" fmla="*/ 2147483647 h 40"/>
                  <a:gd name="T6" fmla="*/ 2147483647 w 78"/>
                  <a:gd name="T7" fmla="*/ 2147483647 h 40"/>
                  <a:gd name="T8" fmla="*/ 2147483647 w 78"/>
                  <a:gd name="T9" fmla="*/ 2147483647 h 40"/>
                  <a:gd name="T10" fmla="*/ 2147483647 w 78"/>
                  <a:gd name="T11" fmla="*/ 2147483647 h 40"/>
                  <a:gd name="T12" fmla="*/ 2147483647 w 78"/>
                  <a:gd name="T13" fmla="*/ 2147483647 h 40"/>
                  <a:gd name="T14" fmla="*/ 2147483647 w 78"/>
                  <a:gd name="T15" fmla="*/ 2147483647 h 40"/>
                  <a:gd name="T16" fmla="*/ 2147483647 w 78"/>
                  <a:gd name="T17" fmla="*/ 2147483647 h 40"/>
                  <a:gd name="T18" fmla="*/ 2147483647 w 78"/>
                  <a:gd name="T19" fmla="*/ 2147483647 h 40"/>
                  <a:gd name="T20" fmla="*/ 2147483647 w 78"/>
                  <a:gd name="T21" fmla="*/ 2147483647 h 40"/>
                  <a:gd name="T22" fmla="*/ 2147483647 w 78"/>
                  <a:gd name="T23" fmla="*/ 2147483647 h 40"/>
                  <a:gd name="T24" fmla="*/ 2147483647 w 78"/>
                  <a:gd name="T25" fmla="*/ 2147483647 h 40"/>
                  <a:gd name="T26" fmla="*/ 2147483647 w 78"/>
                  <a:gd name="T27" fmla="*/ 2147483647 h 40"/>
                  <a:gd name="T28" fmla="*/ 2147483647 w 78"/>
                  <a:gd name="T29" fmla="*/ 2147483647 h 40"/>
                  <a:gd name="T30" fmla="*/ 2147483647 w 78"/>
                  <a:gd name="T31" fmla="*/ 2147483647 h 40"/>
                  <a:gd name="T32" fmla="*/ 2147483647 w 78"/>
                  <a:gd name="T33" fmla="*/ 2147483647 h 40"/>
                  <a:gd name="T34" fmla="*/ 2147483647 w 78"/>
                  <a:gd name="T35" fmla="*/ 2147483647 h 40"/>
                  <a:gd name="T36" fmla="*/ 2147483647 w 78"/>
                  <a:gd name="T37" fmla="*/ 2147483647 h 40"/>
                  <a:gd name="T38" fmla="*/ 2147483647 w 78"/>
                  <a:gd name="T39" fmla="*/ 2147483647 h 40"/>
                  <a:gd name="T40" fmla="*/ 2147483647 w 78"/>
                  <a:gd name="T41" fmla="*/ 2147483647 h 40"/>
                  <a:gd name="T42" fmla="*/ 2147483647 w 78"/>
                  <a:gd name="T43" fmla="*/ 2147483647 h 40"/>
                  <a:gd name="T44" fmla="*/ 2147483647 w 78"/>
                  <a:gd name="T45" fmla="*/ 2147483647 h 40"/>
                  <a:gd name="T46" fmla="*/ 2147483647 w 78"/>
                  <a:gd name="T47" fmla="*/ 2147483647 h 40"/>
                  <a:gd name="T48" fmla="*/ 2147483647 w 78"/>
                  <a:gd name="T49" fmla="*/ 2147483647 h 40"/>
                  <a:gd name="T50" fmla="*/ 2147483647 w 78"/>
                  <a:gd name="T51" fmla="*/ 2147483647 h 40"/>
                  <a:gd name="T52" fmla="*/ 2147483647 w 78"/>
                  <a:gd name="T53" fmla="*/ 2147483647 h 40"/>
                  <a:gd name="T54" fmla="*/ 0 w 78"/>
                  <a:gd name="T55" fmla="*/ 2147483647 h 40"/>
                  <a:gd name="T56" fmla="*/ 2147483647 w 78"/>
                  <a:gd name="T57" fmla="*/ 2147483647 h 40"/>
                  <a:gd name="T58" fmla="*/ 2147483647 w 78"/>
                  <a:gd name="T59" fmla="*/ 2147483647 h 40"/>
                  <a:gd name="T60" fmla="*/ 2147483647 w 78"/>
                  <a:gd name="T61" fmla="*/ 2147483647 h 40"/>
                  <a:gd name="T62" fmla="*/ 2147483647 w 78"/>
                  <a:gd name="T63" fmla="*/ 2147483647 h 40"/>
                  <a:gd name="T64" fmla="*/ 2147483647 w 78"/>
                  <a:gd name="T65" fmla="*/ 2147483647 h 40"/>
                  <a:gd name="T66" fmla="*/ 2147483647 w 78"/>
                  <a:gd name="T67" fmla="*/ 2147483647 h 40"/>
                  <a:gd name="T68" fmla="*/ 2147483647 w 78"/>
                  <a:gd name="T69" fmla="*/ 0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8"/>
                  <a:gd name="T106" fmla="*/ 0 h 40"/>
                  <a:gd name="T107" fmla="*/ 78 w 78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8" h="40">
                    <a:moveTo>
                      <a:pt x="22" y="0"/>
                    </a:moveTo>
                    <a:lnTo>
                      <a:pt x="24" y="6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8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78" y="16"/>
                    </a:lnTo>
                    <a:lnTo>
                      <a:pt x="76" y="24"/>
                    </a:lnTo>
                    <a:lnTo>
                      <a:pt x="76" y="26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2" y="24"/>
                    </a:lnTo>
                    <a:lnTo>
                      <a:pt x="50" y="26"/>
                    </a:lnTo>
                    <a:lnTo>
                      <a:pt x="46" y="30"/>
                    </a:lnTo>
                    <a:lnTo>
                      <a:pt x="36" y="34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6" y="16"/>
                    </a:lnTo>
                    <a:lnTo>
                      <a:pt x="12" y="14"/>
                    </a:lnTo>
                    <a:lnTo>
                      <a:pt x="18" y="12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4" name="Freeform 192"/>
              <p:cNvSpPr/>
              <p:nvPr/>
            </p:nvSpPr>
            <p:spPr bwMode="auto">
              <a:xfrm>
                <a:off x="4873056" y="3107454"/>
                <a:ext cx="131455" cy="62390"/>
              </a:xfrm>
              <a:custGeom>
                <a:avLst/>
                <a:gdLst>
                  <a:gd name="T0" fmla="*/ 2147483647 w 89"/>
                  <a:gd name="T1" fmla="*/ 2147483647 h 40"/>
                  <a:gd name="T2" fmla="*/ 2147483647 w 89"/>
                  <a:gd name="T3" fmla="*/ 2147483647 h 40"/>
                  <a:gd name="T4" fmla="*/ 2147483647 w 89"/>
                  <a:gd name="T5" fmla="*/ 2147483647 h 40"/>
                  <a:gd name="T6" fmla="*/ 2147483647 w 89"/>
                  <a:gd name="T7" fmla="*/ 2147483647 h 40"/>
                  <a:gd name="T8" fmla="*/ 2147483647 w 89"/>
                  <a:gd name="T9" fmla="*/ 2147483647 h 40"/>
                  <a:gd name="T10" fmla="*/ 2147483647 w 89"/>
                  <a:gd name="T11" fmla="*/ 2147483647 h 40"/>
                  <a:gd name="T12" fmla="*/ 2147483647 w 89"/>
                  <a:gd name="T13" fmla="*/ 2147483647 h 40"/>
                  <a:gd name="T14" fmla="*/ 2147483647 w 89"/>
                  <a:gd name="T15" fmla="*/ 2147483647 h 40"/>
                  <a:gd name="T16" fmla="*/ 2147483647 w 89"/>
                  <a:gd name="T17" fmla="*/ 2147483647 h 40"/>
                  <a:gd name="T18" fmla="*/ 2147483647 w 89"/>
                  <a:gd name="T19" fmla="*/ 0 h 40"/>
                  <a:gd name="T20" fmla="*/ 2147483647 w 89"/>
                  <a:gd name="T21" fmla="*/ 0 h 40"/>
                  <a:gd name="T22" fmla="*/ 2147483647 w 89"/>
                  <a:gd name="T23" fmla="*/ 0 h 40"/>
                  <a:gd name="T24" fmla="*/ 0 w 89"/>
                  <a:gd name="T25" fmla="*/ 2147483647 h 40"/>
                  <a:gd name="T26" fmla="*/ 2147483647 w 89"/>
                  <a:gd name="T27" fmla="*/ 2147483647 h 40"/>
                  <a:gd name="T28" fmla="*/ 2147483647 w 89"/>
                  <a:gd name="T29" fmla="*/ 2147483647 h 40"/>
                  <a:gd name="T30" fmla="*/ 2147483647 w 89"/>
                  <a:gd name="T31" fmla="*/ 2147483647 h 40"/>
                  <a:gd name="T32" fmla="*/ 2147483647 w 89"/>
                  <a:gd name="T33" fmla="*/ 2147483647 h 40"/>
                  <a:gd name="T34" fmla="*/ 2147483647 w 89"/>
                  <a:gd name="T35" fmla="*/ 2147483647 h 40"/>
                  <a:gd name="T36" fmla="*/ 2147483647 w 89"/>
                  <a:gd name="T37" fmla="*/ 2147483647 h 40"/>
                  <a:gd name="T38" fmla="*/ 2147483647 w 89"/>
                  <a:gd name="T39" fmla="*/ 2147483647 h 40"/>
                  <a:gd name="T40" fmla="*/ 2147483647 w 89"/>
                  <a:gd name="T41" fmla="*/ 2147483647 h 40"/>
                  <a:gd name="T42" fmla="*/ 2147483647 w 89"/>
                  <a:gd name="T43" fmla="*/ 2147483647 h 40"/>
                  <a:gd name="T44" fmla="*/ 2147483647 w 89"/>
                  <a:gd name="T45" fmla="*/ 2147483647 h 40"/>
                  <a:gd name="T46" fmla="*/ 2147483647 w 89"/>
                  <a:gd name="T47" fmla="*/ 2147483647 h 40"/>
                  <a:gd name="T48" fmla="*/ 2147483647 w 89"/>
                  <a:gd name="T49" fmla="*/ 2147483647 h 40"/>
                  <a:gd name="T50" fmla="*/ 2147483647 w 89"/>
                  <a:gd name="T51" fmla="*/ 2147483647 h 40"/>
                  <a:gd name="T52" fmla="*/ 2147483647 w 89"/>
                  <a:gd name="T53" fmla="*/ 2147483647 h 40"/>
                  <a:gd name="T54" fmla="*/ 2147483647 w 89"/>
                  <a:gd name="T55" fmla="*/ 2147483647 h 40"/>
                  <a:gd name="T56" fmla="*/ 2147483647 w 89"/>
                  <a:gd name="T57" fmla="*/ 2147483647 h 40"/>
                  <a:gd name="T58" fmla="*/ 2147483647 w 89"/>
                  <a:gd name="T59" fmla="*/ 2147483647 h 40"/>
                  <a:gd name="T60" fmla="*/ 2147483647 w 89"/>
                  <a:gd name="T61" fmla="*/ 2147483647 h 40"/>
                  <a:gd name="T62" fmla="*/ 2147483647 w 89"/>
                  <a:gd name="T63" fmla="*/ 2147483647 h 40"/>
                  <a:gd name="T64" fmla="*/ 2147483647 w 89"/>
                  <a:gd name="T65" fmla="*/ 2147483647 h 40"/>
                  <a:gd name="T66" fmla="*/ 2147483647 w 89"/>
                  <a:gd name="T67" fmla="*/ 2147483647 h 40"/>
                  <a:gd name="T68" fmla="*/ 2147483647 w 89"/>
                  <a:gd name="T69" fmla="*/ 2147483647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9"/>
                  <a:gd name="T106" fmla="*/ 0 h 40"/>
                  <a:gd name="T107" fmla="*/ 89 w 89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9" h="40">
                    <a:moveTo>
                      <a:pt x="89" y="16"/>
                    </a:moveTo>
                    <a:lnTo>
                      <a:pt x="85" y="14"/>
                    </a:lnTo>
                    <a:lnTo>
                      <a:pt x="79" y="12"/>
                    </a:lnTo>
                    <a:lnTo>
                      <a:pt x="71" y="10"/>
                    </a:lnTo>
                    <a:lnTo>
                      <a:pt x="67" y="6"/>
                    </a:lnTo>
                    <a:lnTo>
                      <a:pt x="65" y="10"/>
                    </a:lnTo>
                    <a:lnTo>
                      <a:pt x="61" y="10"/>
                    </a:lnTo>
                    <a:lnTo>
                      <a:pt x="59" y="10"/>
                    </a:lnTo>
                    <a:lnTo>
                      <a:pt x="59" y="6"/>
                    </a:lnTo>
                    <a:lnTo>
                      <a:pt x="37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10" y="26"/>
                    </a:lnTo>
                    <a:lnTo>
                      <a:pt x="18" y="32"/>
                    </a:lnTo>
                    <a:lnTo>
                      <a:pt x="24" y="38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37" y="36"/>
                    </a:lnTo>
                    <a:lnTo>
                      <a:pt x="41" y="34"/>
                    </a:lnTo>
                    <a:lnTo>
                      <a:pt x="45" y="32"/>
                    </a:lnTo>
                    <a:lnTo>
                      <a:pt x="51" y="34"/>
                    </a:lnTo>
                    <a:lnTo>
                      <a:pt x="55" y="36"/>
                    </a:lnTo>
                    <a:lnTo>
                      <a:pt x="61" y="38"/>
                    </a:lnTo>
                    <a:lnTo>
                      <a:pt x="65" y="38"/>
                    </a:lnTo>
                    <a:lnTo>
                      <a:pt x="67" y="38"/>
                    </a:lnTo>
                    <a:lnTo>
                      <a:pt x="73" y="32"/>
                    </a:lnTo>
                    <a:lnTo>
                      <a:pt x="79" y="30"/>
                    </a:lnTo>
                    <a:lnTo>
                      <a:pt x="85" y="28"/>
                    </a:lnTo>
                    <a:lnTo>
                      <a:pt x="85" y="26"/>
                    </a:lnTo>
                    <a:lnTo>
                      <a:pt x="85" y="22"/>
                    </a:lnTo>
                    <a:lnTo>
                      <a:pt x="87" y="22"/>
                    </a:lnTo>
                    <a:lnTo>
                      <a:pt x="8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5" name="Freeform 193"/>
              <p:cNvSpPr/>
              <p:nvPr/>
            </p:nvSpPr>
            <p:spPr bwMode="auto">
              <a:xfrm>
                <a:off x="5179783" y="3165861"/>
                <a:ext cx="72646" cy="78319"/>
              </a:xfrm>
              <a:custGeom>
                <a:avLst/>
                <a:gdLst>
                  <a:gd name="T0" fmla="*/ 2147483647 w 50"/>
                  <a:gd name="T1" fmla="*/ 2147483647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0 w 50"/>
                  <a:gd name="T11" fmla="*/ 2147483647 h 50"/>
                  <a:gd name="T12" fmla="*/ 2147483647 w 50"/>
                  <a:gd name="T13" fmla="*/ 0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2147483647 w 50"/>
                  <a:gd name="T31" fmla="*/ 2147483647 h 5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0"/>
                  <a:gd name="T49" fmla="*/ 0 h 50"/>
                  <a:gd name="T50" fmla="*/ 50 w 50"/>
                  <a:gd name="T51" fmla="*/ 50 h 5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0" h="50">
                    <a:moveTo>
                      <a:pt x="26" y="50"/>
                    </a:moveTo>
                    <a:lnTo>
                      <a:pt x="22" y="34"/>
                    </a:lnTo>
                    <a:lnTo>
                      <a:pt x="18" y="24"/>
                    </a:lnTo>
                    <a:lnTo>
                      <a:pt x="14" y="16"/>
                    </a:lnTo>
                    <a:lnTo>
                      <a:pt x="8" y="10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2" y="6"/>
                    </a:lnTo>
                    <a:lnTo>
                      <a:pt x="40" y="18"/>
                    </a:lnTo>
                    <a:lnTo>
                      <a:pt x="44" y="24"/>
                    </a:lnTo>
                    <a:lnTo>
                      <a:pt x="50" y="36"/>
                    </a:lnTo>
                    <a:lnTo>
                      <a:pt x="34" y="34"/>
                    </a:lnTo>
                    <a:lnTo>
                      <a:pt x="34" y="44"/>
                    </a:lnTo>
                    <a:lnTo>
                      <a:pt x="26" y="48"/>
                    </a:lnTo>
                    <a:lnTo>
                      <a:pt x="26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6" name="Freeform 194"/>
              <p:cNvSpPr/>
              <p:nvPr/>
            </p:nvSpPr>
            <p:spPr bwMode="auto">
              <a:xfrm>
                <a:off x="4960693" y="3169843"/>
                <a:ext cx="140680" cy="79646"/>
              </a:xfrm>
              <a:custGeom>
                <a:avLst/>
                <a:gdLst>
                  <a:gd name="T0" fmla="*/ 2147483647 w 96"/>
                  <a:gd name="T1" fmla="*/ 2147483647 h 50"/>
                  <a:gd name="T2" fmla="*/ 2147483647 w 96"/>
                  <a:gd name="T3" fmla="*/ 2147483647 h 50"/>
                  <a:gd name="T4" fmla="*/ 2147483647 w 96"/>
                  <a:gd name="T5" fmla="*/ 2147483647 h 50"/>
                  <a:gd name="T6" fmla="*/ 2147483647 w 96"/>
                  <a:gd name="T7" fmla="*/ 2147483647 h 50"/>
                  <a:gd name="T8" fmla="*/ 2147483647 w 96"/>
                  <a:gd name="T9" fmla="*/ 2147483647 h 50"/>
                  <a:gd name="T10" fmla="*/ 2147483647 w 96"/>
                  <a:gd name="T11" fmla="*/ 2147483647 h 50"/>
                  <a:gd name="T12" fmla="*/ 2147483647 w 96"/>
                  <a:gd name="T13" fmla="*/ 2147483647 h 50"/>
                  <a:gd name="T14" fmla="*/ 2147483647 w 96"/>
                  <a:gd name="T15" fmla="*/ 2147483647 h 50"/>
                  <a:gd name="T16" fmla="*/ 2147483647 w 96"/>
                  <a:gd name="T17" fmla="*/ 2147483647 h 50"/>
                  <a:gd name="T18" fmla="*/ 2147483647 w 96"/>
                  <a:gd name="T19" fmla="*/ 2147483647 h 50"/>
                  <a:gd name="T20" fmla="*/ 0 w 96"/>
                  <a:gd name="T21" fmla="*/ 2147483647 h 50"/>
                  <a:gd name="T22" fmla="*/ 2147483647 w 96"/>
                  <a:gd name="T23" fmla="*/ 2147483647 h 50"/>
                  <a:gd name="T24" fmla="*/ 2147483647 w 96"/>
                  <a:gd name="T25" fmla="*/ 2147483647 h 50"/>
                  <a:gd name="T26" fmla="*/ 2147483647 w 96"/>
                  <a:gd name="T27" fmla="*/ 2147483647 h 50"/>
                  <a:gd name="T28" fmla="*/ 2147483647 w 96"/>
                  <a:gd name="T29" fmla="*/ 2147483647 h 50"/>
                  <a:gd name="T30" fmla="*/ 2147483647 w 96"/>
                  <a:gd name="T31" fmla="*/ 2147483647 h 50"/>
                  <a:gd name="T32" fmla="*/ 2147483647 w 96"/>
                  <a:gd name="T33" fmla="*/ 2147483647 h 50"/>
                  <a:gd name="T34" fmla="*/ 2147483647 w 96"/>
                  <a:gd name="T35" fmla="*/ 2147483647 h 50"/>
                  <a:gd name="T36" fmla="*/ 2147483647 w 96"/>
                  <a:gd name="T37" fmla="*/ 2147483647 h 50"/>
                  <a:gd name="T38" fmla="*/ 2147483647 w 96"/>
                  <a:gd name="T39" fmla="*/ 2147483647 h 50"/>
                  <a:gd name="T40" fmla="*/ 2147483647 w 96"/>
                  <a:gd name="T41" fmla="*/ 0 h 50"/>
                  <a:gd name="T42" fmla="*/ 2147483647 w 96"/>
                  <a:gd name="T43" fmla="*/ 0 h 50"/>
                  <a:gd name="T44" fmla="*/ 2147483647 w 96"/>
                  <a:gd name="T45" fmla="*/ 0 h 50"/>
                  <a:gd name="T46" fmla="*/ 2147483647 w 96"/>
                  <a:gd name="T47" fmla="*/ 2147483647 h 50"/>
                  <a:gd name="T48" fmla="*/ 2147483647 w 96"/>
                  <a:gd name="T49" fmla="*/ 2147483647 h 50"/>
                  <a:gd name="T50" fmla="*/ 2147483647 w 96"/>
                  <a:gd name="T51" fmla="*/ 2147483647 h 50"/>
                  <a:gd name="T52" fmla="*/ 2147483647 w 96"/>
                  <a:gd name="T53" fmla="*/ 2147483647 h 50"/>
                  <a:gd name="T54" fmla="*/ 2147483647 w 96"/>
                  <a:gd name="T55" fmla="*/ 2147483647 h 50"/>
                  <a:gd name="T56" fmla="*/ 2147483647 w 96"/>
                  <a:gd name="T57" fmla="*/ 2147483647 h 50"/>
                  <a:gd name="T58" fmla="*/ 2147483647 w 96"/>
                  <a:gd name="T59" fmla="*/ 2147483647 h 50"/>
                  <a:gd name="T60" fmla="*/ 2147483647 w 96"/>
                  <a:gd name="T61" fmla="*/ 2147483647 h 50"/>
                  <a:gd name="T62" fmla="*/ 2147483647 w 96"/>
                  <a:gd name="T63" fmla="*/ 2147483647 h 50"/>
                  <a:gd name="T64" fmla="*/ 2147483647 w 96"/>
                  <a:gd name="T65" fmla="*/ 2147483647 h 50"/>
                  <a:gd name="T66" fmla="*/ 2147483647 w 96"/>
                  <a:gd name="T67" fmla="*/ 2147483647 h 50"/>
                  <a:gd name="T68" fmla="*/ 2147483647 w 96"/>
                  <a:gd name="T69" fmla="*/ 2147483647 h 50"/>
                  <a:gd name="T70" fmla="*/ 2147483647 w 96"/>
                  <a:gd name="T71" fmla="*/ 2147483647 h 50"/>
                  <a:gd name="T72" fmla="*/ 2147483647 w 96"/>
                  <a:gd name="T73" fmla="*/ 2147483647 h 50"/>
                  <a:gd name="T74" fmla="*/ 2147483647 w 96"/>
                  <a:gd name="T75" fmla="*/ 2147483647 h 50"/>
                  <a:gd name="T76" fmla="*/ 2147483647 w 96"/>
                  <a:gd name="T77" fmla="*/ 2147483647 h 5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50"/>
                  <a:gd name="T119" fmla="*/ 96 w 96"/>
                  <a:gd name="T120" fmla="*/ 50 h 5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50">
                    <a:moveTo>
                      <a:pt x="58" y="46"/>
                    </a:moveTo>
                    <a:lnTo>
                      <a:pt x="56" y="44"/>
                    </a:lnTo>
                    <a:lnTo>
                      <a:pt x="54" y="42"/>
                    </a:lnTo>
                    <a:lnTo>
                      <a:pt x="44" y="46"/>
                    </a:lnTo>
                    <a:lnTo>
                      <a:pt x="38" y="48"/>
                    </a:lnTo>
                    <a:lnTo>
                      <a:pt x="30" y="50"/>
                    </a:lnTo>
                    <a:lnTo>
                      <a:pt x="26" y="50"/>
                    </a:lnTo>
                    <a:lnTo>
                      <a:pt x="22" y="48"/>
                    </a:lnTo>
                    <a:lnTo>
                      <a:pt x="16" y="44"/>
                    </a:lnTo>
                    <a:lnTo>
                      <a:pt x="8" y="38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14"/>
                    </a:lnTo>
                    <a:lnTo>
                      <a:pt x="28" y="16"/>
                    </a:lnTo>
                    <a:lnTo>
                      <a:pt x="44" y="10"/>
                    </a:lnTo>
                    <a:lnTo>
                      <a:pt x="54" y="6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2"/>
                    </a:lnTo>
                    <a:lnTo>
                      <a:pt x="84" y="2"/>
                    </a:lnTo>
                    <a:lnTo>
                      <a:pt x="86" y="4"/>
                    </a:lnTo>
                    <a:lnTo>
                      <a:pt x="90" y="6"/>
                    </a:lnTo>
                    <a:lnTo>
                      <a:pt x="96" y="8"/>
                    </a:lnTo>
                    <a:lnTo>
                      <a:pt x="94" y="14"/>
                    </a:lnTo>
                    <a:lnTo>
                      <a:pt x="90" y="16"/>
                    </a:lnTo>
                    <a:lnTo>
                      <a:pt x="86" y="18"/>
                    </a:lnTo>
                    <a:lnTo>
                      <a:pt x="82" y="22"/>
                    </a:lnTo>
                    <a:lnTo>
                      <a:pt x="82" y="30"/>
                    </a:lnTo>
                    <a:lnTo>
                      <a:pt x="80" y="36"/>
                    </a:lnTo>
                    <a:lnTo>
                      <a:pt x="78" y="38"/>
                    </a:lnTo>
                    <a:lnTo>
                      <a:pt x="74" y="42"/>
                    </a:lnTo>
                    <a:lnTo>
                      <a:pt x="68" y="42"/>
                    </a:lnTo>
                    <a:lnTo>
                      <a:pt x="62" y="42"/>
                    </a:lnTo>
                    <a:lnTo>
                      <a:pt x="5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7" name="Freeform 195"/>
              <p:cNvSpPr/>
              <p:nvPr/>
            </p:nvSpPr>
            <p:spPr bwMode="auto">
              <a:xfrm>
                <a:off x="5082923" y="3049046"/>
                <a:ext cx="380526" cy="234958"/>
              </a:xfrm>
              <a:custGeom>
                <a:avLst/>
                <a:gdLst>
                  <a:gd name="T0" fmla="*/ 2147483647 w 260"/>
                  <a:gd name="T1" fmla="*/ 2147483647 h 148"/>
                  <a:gd name="T2" fmla="*/ 2147483647 w 260"/>
                  <a:gd name="T3" fmla="*/ 2147483647 h 148"/>
                  <a:gd name="T4" fmla="*/ 2147483647 w 260"/>
                  <a:gd name="T5" fmla="*/ 2147483647 h 148"/>
                  <a:gd name="T6" fmla="*/ 2147483647 w 260"/>
                  <a:gd name="T7" fmla="*/ 2147483647 h 148"/>
                  <a:gd name="T8" fmla="*/ 2147483647 w 260"/>
                  <a:gd name="T9" fmla="*/ 2147483647 h 148"/>
                  <a:gd name="T10" fmla="*/ 2147483647 w 260"/>
                  <a:gd name="T11" fmla="*/ 2147483647 h 148"/>
                  <a:gd name="T12" fmla="*/ 2147483647 w 260"/>
                  <a:gd name="T13" fmla="*/ 2147483647 h 148"/>
                  <a:gd name="T14" fmla="*/ 2147483647 w 260"/>
                  <a:gd name="T15" fmla="*/ 2147483647 h 148"/>
                  <a:gd name="T16" fmla="*/ 2147483647 w 260"/>
                  <a:gd name="T17" fmla="*/ 2147483647 h 148"/>
                  <a:gd name="T18" fmla="*/ 2147483647 w 260"/>
                  <a:gd name="T19" fmla="*/ 2147483647 h 148"/>
                  <a:gd name="T20" fmla="*/ 2147483647 w 260"/>
                  <a:gd name="T21" fmla="*/ 2147483647 h 148"/>
                  <a:gd name="T22" fmla="*/ 2147483647 w 260"/>
                  <a:gd name="T23" fmla="*/ 2147483647 h 148"/>
                  <a:gd name="T24" fmla="*/ 2147483647 w 260"/>
                  <a:gd name="T25" fmla="*/ 2147483647 h 148"/>
                  <a:gd name="T26" fmla="*/ 2147483647 w 260"/>
                  <a:gd name="T27" fmla="*/ 2147483647 h 148"/>
                  <a:gd name="T28" fmla="*/ 2147483647 w 260"/>
                  <a:gd name="T29" fmla="*/ 2147483647 h 148"/>
                  <a:gd name="T30" fmla="*/ 2147483647 w 260"/>
                  <a:gd name="T31" fmla="*/ 2147483647 h 148"/>
                  <a:gd name="T32" fmla="*/ 2147483647 w 260"/>
                  <a:gd name="T33" fmla="*/ 2147483647 h 148"/>
                  <a:gd name="T34" fmla="*/ 2147483647 w 260"/>
                  <a:gd name="T35" fmla="*/ 2147483647 h 148"/>
                  <a:gd name="T36" fmla="*/ 2147483647 w 260"/>
                  <a:gd name="T37" fmla="*/ 2147483647 h 148"/>
                  <a:gd name="T38" fmla="*/ 2147483647 w 260"/>
                  <a:gd name="T39" fmla="*/ 2147483647 h 148"/>
                  <a:gd name="T40" fmla="*/ 2147483647 w 260"/>
                  <a:gd name="T41" fmla="*/ 2147483647 h 148"/>
                  <a:gd name="T42" fmla="*/ 2147483647 w 260"/>
                  <a:gd name="T43" fmla="*/ 2147483647 h 148"/>
                  <a:gd name="T44" fmla="*/ 2147483647 w 260"/>
                  <a:gd name="T45" fmla="*/ 2147483647 h 148"/>
                  <a:gd name="T46" fmla="*/ 2147483647 w 260"/>
                  <a:gd name="T47" fmla="*/ 2147483647 h 148"/>
                  <a:gd name="T48" fmla="*/ 2147483647 w 260"/>
                  <a:gd name="T49" fmla="*/ 2147483647 h 148"/>
                  <a:gd name="T50" fmla="*/ 2147483647 w 260"/>
                  <a:gd name="T51" fmla="*/ 2147483647 h 148"/>
                  <a:gd name="T52" fmla="*/ 2147483647 w 260"/>
                  <a:gd name="T53" fmla="*/ 2147483647 h 148"/>
                  <a:gd name="T54" fmla="*/ 2147483647 w 260"/>
                  <a:gd name="T55" fmla="*/ 2147483647 h 148"/>
                  <a:gd name="T56" fmla="*/ 2147483647 w 260"/>
                  <a:gd name="T57" fmla="*/ 2147483647 h 148"/>
                  <a:gd name="T58" fmla="*/ 2147483647 w 260"/>
                  <a:gd name="T59" fmla="*/ 2147483647 h 148"/>
                  <a:gd name="T60" fmla="*/ 2147483647 w 260"/>
                  <a:gd name="T61" fmla="*/ 2147483647 h 148"/>
                  <a:gd name="T62" fmla="*/ 2147483647 w 260"/>
                  <a:gd name="T63" fmla="*/ 2147483647 h 148"/>
                  <a:gd name="T64" fmla="*/ 2147483647 w 260"/>
                  <a:gd name="T65" fmla="*/ 2147483647 h 148"/>
                  <a:gd name="T66" fmla="*/ 2147483647 w 260"/>
                  <a:gd name="T67" fmla="*/ 2147483647 h 148"/>
                  <a:gd name="T68" fmla="*/ 2147483647 w 260"/>
                  <a:gd name="T69" fmla="*/ 2147483647 h 148"/>
                  <a:gd name="T70" fmla="*/ 2147483647 w 260"/>
                  <a:gd name="T71" fmla="*/ 2147483647 h 148"/>
                  <a:gd name="T72" fmla="*/ 2147483647 w 260"/>
                  <a:gd name="T73" fmla="*/ 2147483647 h 148"/>
                  <a:gd name="T74" fmla="*/ 2147483647 w 260"/>
                  <a:gd name="T75" fmla="*/ 2147483647 h 148"/>
                  <a:gd name="T76" fmla="*/ 2147483647 w 260"/>
                  <a:gd name="T77" fmla="*/ 2147483647 h 148"/>
                  <a:gd name="T78" fmla="*/ 2147483647 w 260"/>
                  <a:gd name="T79" fmla="*/ 2147483647 h 148"/>
                  <a:gd name="T80" fmla="*/ 2147483647 w 260"/>
                  <a:gd name="T81" fmla="*/ 2147483647 h 148"/>
                  <a:gd name="T82" fmla="*/ 2147483647 w 260"/>
                  <a:gd name="T83" fmla="*/ 2147483647 h 148"/>
                  <a:gd name="T84" fmla="*/ 2147483647 w 260"/>
                  <a:gd name="T85" fmla="*/ 2147483647 h 148"/>
                  <a:gd name="T86" fmla="*/ 2147483647 w 260"/>
                  <a:gd name="T87" fmla="*/ 2147483647 h 148"/>
                  <a:gd name="T88" fmla="*/ 2147483647 w 260"/>
                  <a:gd name="T89" fmla="*/ 2147483647 h 148"/>
                  <a:gd name="T90" fmla="*/ 2147483647 w 260"/>
                  <a:gd name="T91" fmla="*/ 2147483647 h 148"/>
                  <a:gd name="T92" fmla="*/ 2147483647 w 260"/>
                  <a:gd name="T93" fmla="*/ 2147483647 h 148"/>
                  <a:gd name="T94" fmla="*/ 2147483647 w 260"/>
                  <a:gd name="T95" fmla="*/ 2147483647 h 148"/>
                  <a:gd name="T96" fmla="*/ 2147483647 w 260"/>
                  <a:gd name="T97" fmla="*/ 2147483647 h 14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0"/>
                  <a:gd name="T148" fmla="*/ 0 h 148"/>
                  <a:gd name="T149" fmla="*/ 260 w 260"/>
                  <a:gd name="T150" fmla="*/ 148 h 14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0" h="148">
                    <a:moveTo>
                      <a:pt x="66" y="82"/>
                    </a:moveTo>
                    <a:lnTo>
                      <a:pt x="60" y="84"/>
                    </a:lnTo>
                    <a:lnTo>
                      <a:pt x="54" y="88"/>
                    </a:lnTo>
                    <a:lnTo>
                      <a:pt x="44" y="90"/>
                    </a:lnTo>
                    <a:lnTo>
                      <a:pt x="36" y="90"/>
                    </a:lnTo>
                    <a:lnTo>
                      <a:pt x="26" y="88"/>
                    </a:lnTo>
                    <a:lnTo>
                      <a:pt x="18" y="84"/>
                    </a:lnTo>
                    <a:lnTo>
                      <a:pt x="12" y="84"/>
                    </a:lnTo>
                    <a:lnTo>
                      <a:pt x="6" y="82"/>
                    </a:lnTo>
                    <a:lnTo>
                      <a:pt x="2" y="80"/>
                    </a:lnTo>
                    <a:lnTo>
                      <a:pt x="0" y="78"/>
                    </a:lnTo>
                    <a:lnTo>
                      <a:pt x="2" y="66"/>
                    </a:lnTo>
                    <a:lnTo>
                      <a:pt x="2" y="62"/>
                    </a:lnTo>
                    <a:lnTo>
                      <a:pt x="12" y="52"/>
                    </a:lnTo>
                    <a:lnTo>
                      <a:pt x="16" y="44"/>
                    </a:lnTo>
                    <a:lnTo>
                      <a:pt x="22" y="38"/>
                    </a:lnTo>
                    <a:lnTo>
                      <a:pt x="16" y="30"/>
                    </a:lnTo>
                    <a:lnTo>
                      <a:pt x="8" y="20"/>
                    </a:lnTo>
                    <a:lnTo>
                      <a:pt x="6" y="14"/>
                    </a:lnTo>
                    <a:lnTo>
                      <a:pt x="24" y="10"/>
                    </a:lnTo>
                    <a:lnTo>
                      <a:pt x="46" y="10"/>
                    </a:lnTo>
                    <a:lnTo>
                      <a:pt x="64" y="10"/>
                    </a:lnTo>
                    <a:lnTo>
                      <a:pt x="80" y="16"/>
                    </a:lnTo>
                    <a:lnTo>
                      <a:pt x="96" y="14"/>
                    </a:lnTo>
                    <a:lnTo>
                      <a:pt x="112" y="16"/>
                    </a:lnTo>
                    <a:lnTo>
                      <a:pt x="116" y="8"/>
                    </a:lnTo>
                    <a:lnTo>
                      <a:pt x="128" y="6"/>
                    </a:lnTo>
                    <a:lnTo>
                      <a:pt x="138" y="6"/>
                    </a:lnTo>
                    <a:lnTo>
                      <a:pt x="156" y="0"/>
                    </a:lnTo>
                    <a:lnTo>
                      <a:pt x="166" y="8"/>
                    </a:lnTo>
                    <a:lnTo>
                      <a:pt x="166" y="14"/>
                    </a:lnTo>
                    <a:lnTo>
                      <a:pt x="168" y="22"/>
                    </a:lnTo>
                    <a:lnTo>
                      <a:pt x="184" y="24"/>
                    </a:lnTo>
                    <a:lnTo>
                      <a:pt x="186" y="30"/>
                    </a:lnTo>
                    <a:lnTo>
                      <a:pt x="188" y="36"/>
                    </a:lnTo>
                    <a:lnTo>
                      <a:pt x="198" y="36"/>
                    </a:lnTo>
                    <a:lnTo>
                      <a:pt x="202" y="40"/>
                    </a:lnTo>
                    <a:lnTo>
                      <a:pt x="216" y="36"/>
                    </a:lnTo>
                    <a:lnTo>
                      <a:pt x="222" y="44"/>
                    </a:lnTo>
                    <a:lnTo>
                      <a:pt x="234" y="48"/>
                    </a:lnTo>
                    <a:lnTo>
                      <a:pt x="248" y="50"/>
                    </a:lnTo>
                    <a:lnTo>
                      <a:pt x="260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58" y="72"/>
                    </a:lnTo>
                    <a:lnTo>
                      <a:pt x="260" y="78"/>
                    </a:lnTo>
                    <a:lnTo>
                      <a:pt x="260" y="84"/>
                    </a:lnTo>
                    <a:lnTo>
                      <a:pt x="244" y="84"/>
                    </a:lnTo>
                    <a:lnTo>
                      <a:pt x="240" y="88"/>
                    </a:lnTo>
                    <a:lnTo>
                      <a:pt x="236" y="92"/>
                    </a:lnTo>
                    <a:lnTo>
                      <a:pt x="236" y="100"/>
                    </a:lnTo>
                    <a:lnTo>
                      <a:pt x="226" y="100"/>
                    </a:lnTo>
                    <a:lnTo>
                      <a:pt x="216" y="100"/>
                    </a:lnTo>
                    <a:lnTo>
                      <a:pt x="208" y="106"/>
                    </a:lnTo>
                    <a:lnTo>
                      <a:pt x="204" y="108"/>
                    </a:lnTo>
                    <a:lnTo>
                      <a:pt x="190" y="112"/>
                    </a:lnTo>
                    <a:lnTo>
                      <a:pt x="182" y="116"/>
                    </a:lnTo>
                    <a:lnTo>
                      <a:pt x="184" y="118"/>
                    </a:lnTo>
                    <a:lnTo>
                      <a:pt x="186" y="122"/>
                    </a:lnTo>
                    <a:lnTo>
                      <a:pt x="194" y="128"/>
                    </a:lnTo>
                    <a:lnTo>
                      <a:pt x="204" y="130"/>
                    </a:lnTo>
                    <a:lnTo>
                      <a:pt x="212" y="138"/>
                    </a:lnTo>
                    <a:lnTo>
                      <a:pt x="204" y="138"/>
                    </a:lnTo>
                    <a:lnTo>
                      <a:pt x="200" y="140"/>
                    </a:lnTo>
                    <a:lnTo>
                      <a:pt x="192" y="144"/>
                    </a:lnTo>
                    <a:lnTo>
                      <a:pt x="186" y="146"/>
                    </a:lnTo>
                    <a:lnTo>
                      <a:pt x="176" y="148"/>
                    </a:lnTo>
                    <a:lnTo>
                      <a:pt x="174" y="138"/>
                    </a:lnTo>
                    <a:lnTo>
                      <a:pt x="170" y="134"/>
                    </a:lnTo>
                    <a:lnTo>
                      <a:pt x="160" y="128"/>
                    </a:lnTo>
                    <a:lnTo>
                      <a:pt x="166" y="120"/>
                    </a:lnTo>
                    <a:lnTo>
                      <a:pt x="172" y="118"/>
                    </a:lnTo>
                    <a:lnTo>
                      <a:pt x="164" y="118"/>
                    </a:lnTo>
                    <a:lnTo>
                      <a:pt x="160" y="118"/>
                    </a:lnTo>
                    <a:lnTo>
                      <a:pt x="152" y="116"/>
                    </a:lnTo>
                    <a:lnTo>
                      <a:pt x="146" y="114"/>
                    </a:lnTo>
                    <a:lnTo>
                      <a:pt x="144" y="112"/>
                    </a:lnTo>
                    <a:lnTo>
                      <a:pt x="140" y="108"/>
                    </a:lnTo>
                    <a:lnTo>
                      <a:pt x="132" y="108"/>
                    </a:lnTo>
                    <a:lnTo>
                      <a:pt x="130" y="112"/>
                    </a:lnTo>
                    <a:lnTo>
                      <a:pt x="128" y="116"/>
                    </a:lnTo>
                    <a:lnTo>
                      <a:pt x="124" y="120"/>
                    </a:lnTo>
                    <a:lnTo>
                      <a:pt x="118" y="126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2" y="128"/>
                    </a:lnTo>
                    <a:lnTo>
                      <a:pt x="94" y="132"/>
                    </a:lnTo>
                    <a:lnTo>
                      <a:pt x="92" y="124"/>
                    </a:lnTo>
                    <a:lnTo>
                      <a:pt x="100" y="118"/>
                    </a:lnTo>
                    <a:lnTo>
                      <a:pt x="100" y="108"/>
                    </a:lnTo>
                    <a:lnTo>
                      <a:pt x="106" y="108"/>
                    </a:lnTo>
                    <a:lnTo>
                      <a:pt x="116" y="110"/>
                    </a:lnTo>
                    <a:lnTo>
                      <a:pt x="110" y="98"/>
                    </a:lnTo>
                    <a:lnTo>
                      <a:pt x="106" y="92"/>
                    </a:lnTo>
                    <a:lnTo>
                      <a:pt x="98" y="80"/>
                    </a:lnTo>
                    <a:lnTo>
                      <a:pt x="90" y="76"/>
                    </a:lnTo>
                    <a:lnTo>
                      <a:pt x="82" y="74"/>
                    </a:lnTo>
                    <a:lnTo>
                      <a:pt x="74" y="78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8" name="Freeform 196"/>
              <p:cNvSpPr/>
              <p:nvPr/>
            </p:nvSpPr>
            <p:spPr bwMode="auto">
              <a:xfrm>
                <a:off x="5092147" y="2945506"/>
                <a:ext cx="193722" cy="128763"/>
              </a:xfrm>
              <a:custGeom>
                <a:avLst/>
                <a:gdLst>
                  <a:gd name="T0" fmla="*/ 2147483647 w 132"/>
                  <a:gd name="T1" fmla="*/ 2147483647 h 82"/>
                  <a:gd name="T2" fmla="*/ 2147483647 w 132"/>
                  <a:gd name="T3" fmla="*/ 2147483647 h 82"/>
                  <a:gd name="T4" fmla="*/ 2147483647 w 132"/>
                  <a:gd name="T5" fmla="*/ 2147483647 h 82"/>
                  <a:gd name="T6" fmla="*/ 2147483647 w 132"/>
                  <a:gd name="T7" fmla="*/ 2147483647 h 82"/>
                  <a:gd name="T8" fmla="*/ 2147483647 w 132"/>
                  <a:gd name="T9" fmla="*/ 2147483647 h 82"/>
                  <a:gd name="T10" fmla="*/ 2147483647 w 132"/>
                  <a:gd name="T11" fmla="*/ 2147483647 h 82"/>
                  <a:gd name="T12" fmla="*/ 2147483647 w 132"/>
                  <a:gd name="T13" fmla="*/ 2147483647 h 82"/>
                  <a:gd name="T14" fmla="*/ 2147483647 w 132"/>
                  <a:gd name="T15" fmla="*/ 2147483647 h 82"/>
                  <a:gd name="T16" fmla="*/ 2147483647 w 132"/>
                  <a:gd name="T17" fmla="*/ 2147483647 h 82"/>
                  <a:gd name="T18" fmla="*/ 2147483647 w 132"/>
                  <a:gd name="T19" fmla="*/ 2147483647 h 82"/>
                  <a:gd name="T20" fmla="*/ 2147483647 w 132"/>
                  <a:gd name="T21" fmla="*/ 2147483647 h 82"/>
                  <a:gd name="T22" fmla="*/ 2147483647 w 132"/>
                  <a:gd name="T23" fmla="*/ 2147483647 h 82"/>
                  <a:gd name="T24" fmla="*/ 2147483647 w 132"/>
                  <a:gd name="T25" fmla="*/ 2147483647 h 82"/>
                  <a:gd name="T26" fmla="*/ 0 w 132"/>
                  <a:gd name="T27" fmla="*/ 2147483647 h 82"/>
                  <a:gd name="T28" fmla="*/ 0 w 132"/>
                  <a:gd name="T29" fmla="*/ 2147483647 h 82"/>
                  <a:gd name="T30" fmla="*/ 2147483647 w 132"/>
                  <a:gd name="T31" fmla="*/ 2147483647 h 82"/>
                  <a:gd name="T32" fmla="*/ 2147483647 w 132"/>
                  <a:gd name="T33" fmla="*/ 2147483647 h 82"/>
                  <a:gd name="T34" fmla="*/ 2147483647 w 132"/>
                  <a:gd name="T35" fmla="*/ 2147483647 h 82"/>
                  <a:gd name="T36" fmla="*/ 2147483647 w 132"/>
                  <a:gd name="T37" fmla="*/ 2147483647 h 82"/>
                  <a:gd name="T38" fmla="*/ 2147483647 w 132"/>
                  <a:gd name="T39" fmla="*/ 2147483647 h 82"/>
                  <a:gd name="T40" fmla="*/ 2147483647 w 132"/>
                  <a:gd name="T41" fmla="*/ 2147483647 h 82"/>
                  <a:gd name="T42" fmla="*/ 2147483647 w 132"/>
                  <a:gd name="T43" fmla="*/ 2147483647 h 82"/>
                  <a:gd name="T44" fmla="*/ 2147483647 w 132"/>
                  <a:gd name="T45" fmla="*/ 2147483647 h 82"/>
                  <a:gd name="T46" fmla="*/ 2147483647 w 132"/>
                  <a:gd name="T47" fmla="*/ 2147483647 h 82"/>
                  <a:gd name="T48" fmla="*/ 2147483647 w 132"/>
                  <a:gd name="T49" fmla="*/ 2147483647 h 82"/>
                  <a:gd name="T50" fmla="*/ 2147483647 w 132"/>
                  <a:gd name="T51" fmla="*/ 2147483647 h 82"/>
                  <a:gd name="T52" fmla="*/ 2147483647 w 132"/>
                  <a:gd name="T53" fmla="*/ 2147483647 h 82"/>
                  <a:gd name="T54" fmla="*/ 2147483647 w 132"/>
                  <a:gd name="T55" fmla="*/ 2147483647 h 82"/>
                  <a:gd name="T56" fmla="*/ 2147483647 w 132"/>
                  <a:gd name="T57" fmla="*/ 0 h 82"/>
                  <a:gd name="T58" fmla="*/ 2147483647 w 132"/>
                  <a:gd name="T59" fmla="*/ 2147483647 h 82"/>
                  <a:gd name="T60" fmla="*/ 2147483647 w 132"/>
                  <a:gd name="T61" fmla="*/ 2147483647 h 82"/>
                  <a:gd name="T62" fmla="*/ 2147483647 w 132"/>
                  <a:gd name="T63" fmla="*/ 2147483647 h 82"/>
                  <a:gd name="T64" fmla="*/ 2147483647 w 132"/>
                  <a:gd name="T65" fmla="*/ 2147483647 h 82"/>
                  <a:gd name="T66" fmla="*/ 2147483647 w 132"/>
                  <a:gd name="T67" fmla="*/ 2147483647 h 82"/>
                  <a:gd name="T68" fmla="*/ 2147483647 w 132"/>
                  <a:gd name="T69" fmla="*/ 2147483647 h 82"/>
                  <a:gd name="T70" fmla="*/ 2147483647 w 132"/>
                  <a:gd name="T71" fmla="*/ 2147483647 h 82"/>
                  <a:gd name="T72" fmla="*/ 2147483647 w 132"/>
                  <a:gd name="T73" fmla="*/ 2147483647 h 82"/>
                  <a:gd name="T74" fmla="*/ 2147483647 w 132"/>
                  <a:gd name="T75" fmla="*/ 2147483647 h 82"/>
                  <a:gd name="T76" fmla="*/ 2147483647 w 132"/>
                  <a:gd name="T77" fmla="*/ 2147483647 h 82"/>
                  <a:gd name="T78" fmla="*/ 2147483647 w 132"/>
                  <a:gd name="T79" fmla="*/ 2147483647 h 82"/>
                  <a:gd name="T80" fmla="*/ 2147483647 w 132"/>
                  <a:gd name="T81" fmla="*/ 2147483647 h 82"/>
                  <a:gd name="T82" fmla="*/ 2147483647 w 132"/>
                  <a:gd name="T83" fmla="*/ 2147483647 h 82"/>
                  <a:gd name="T84" fmla="*/ 2147483647 w 132"/>
                  <a:gd name="T85" fmla="*/ 2147483647 h 8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32"/>
                  <a:gd name="T130" fmla="*/ 0 h 82"/>
                  <a:gd name="T131" fmla="*/ 132 w 132"/>
                  <a:gd name="T132" fmla="*/ 82 h 8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32" h="82">
                    <a:moveTo>
                      <a:pt x="122" y="72"/>
                    </a:moveTo>
                    <a:lnTo>
                      <a:pt x="110" y="74"/>
                    </a:lnTo>
                    <a:lnTo>
                      <a:pt x="106" y="82"/>
                    </a:lnTo>
                    <a:lnTo>
                      <a:pt x="98" y="82"/>
                    </a:lnTo>
                    <a:lnTo>
                      <a:pt x="90" y="80"/>
                    </a:lnTo>
                    <a:lnTo>
                      <a:pt x="80" y="82"/>
                    </a:lnTo>
                    <a:lnTo>
                      <a:pt x="74" y="82"/>
                    </a:lnTo>
                    <a:lnTo>
                      <a:pt x="62" y="78"/>
                    </a:lnTo>
                    <a:lnTo>
                      <a:pt x="58" y="76"/>
                    </a:lnTo>
                    <a:lnTo>
                      <a:pt x="40" y="76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6" y="78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10" y="70"/>
                    </a:lnTo>
                    <a:lnTo>
                      <a:pt x="6" y="64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12" y="46"/>
                    </a:lnTo>
                    <a:lnTo>
                      <a:pt x="18" y="34"/>
                    </a:lnTo>
                    <a:lnTo>
                      <a:pt x="26" y="24"/>
                    </a:lnTo>
                    <a:lnTo>
                      <a:pt x="26" y="18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6" y="14"/>
                    </a:lnTo>
                    <a:lnTo>
                      <a:pt x="48" y="6"/>
                    </a:lnTo>
                    <a:lnTo>
                      <a:pt x="60" y="4"/>
                    </a:lnTo>
                    <a:lnTo>
                      <a:pt x="68" y="0"/>
                    </a:lnTo>
                    <a:lnTo>
                      <a:pt x="76" y="4"/>
                    </a:lnTo>
                    <a:lnTo>
                      <a:pt x="98" y="4"/>
                    </a:lnTo>
                    <a:lnTo>
                      <a:pt x="106" y="16"/>
                    </a:lnTo>
                    <a:lnTo>
                      <a:pt x="106" y="24"/>
                    </a:lnTo>
                    <a:lnTo>
                      <a:pt x="112" y="28"/>
                    </a:lnTo>
                    <a:lnTo>
                      <a:pt x="116" y="34"/>
                    </a:lnTo>
                    <a:lnTo>
                      <a:pt x="120" y="40"/>
                    </a:lnTo>
                    <a:lnTo>
                      <a:pt x="122" y="42"/>
                    </a:lnTo>
                    <a:lnTo>
                      <a:pt x="130" y="44"/>
                    </a:lnTo>
                    <a:lnTo>
                      <a:pt x="132" y="50"/>
                    </a:lnTo>
                    <a:lnTo>
                      <a:pt x="126" y="52"/>
                    </a:lnTo>
                    <a:lnTo>
                      <a:pt x="114" y="54"/>
                    </a:lnTo>
                    <a:lnTo>
                      <a:pt x="118" y="62"/>
                    </a:lnTo>
                    <a:lnTo>
                      <a:pt x="122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9" name="Freeform 197"/>
              <p:cNvSpPr/>
              <p:nvPr/>
            </p:nvSpPr>
            <p:spPr bwMode="auto">
              <a:xfrm>
                <a:off x="4904191" y="3218959"/>
                <a:ext cx="71493" cy="58407"/>
              </a:xfrm>
              <a:custGeom>
                <a:avLst/>
                <a:gdLst>
                  <a:gd name="T0" fmla="*/ 0 w 49"/>
                  <a:gd name="T1" fmla="*/ 2147483647 h 36"/>
                  <a:gd name="T2" fmla="*/ 2147483647 w 49"/>
                  <a:gd name="T3" fmla="*/ 2147483647 h 36"/>
                  <a:gd name="T4" fmla="*/ 2147483647 w 49"/>
                  <a:gd name="T5" fmla="*/ 2147483647 h 36"/>
                  <a:gd name="T6" fmla="*/ 2147483647 w 49"/>
                  <a:gd name="T7" fmla="*/ 2147483647 h 36"/>
                  <a:gd name="T8" fmla="*/ 2147483647 w 49"/>
                  <a:gd name="T9" fmla="*/ 0 h 36"/>
                  <a:gd name="T10" fmla="*/ 2147483647 w 49"/>
                  <a:gd name="T11" fmla="*/ 2147483647 h 36"/>
                  <a:gd name="T12" fmla="*/ 2147483647 w 49"/>
                  <a:gd name="T13" fmla="*/ 2147483647 h 36"/>
                  <a:gd name="T14" fmla="*/ 2147483647 w 49"/>
                  <a:gd name="T15" fmla="*/ 2147483647 h 36"/>
                  <a:gd name="T16" fmla="*/ 2147483647 w 49"/>
                  <a:gd name="T17" fmla="*/ 2147483647 h 36"/>
                  <a:gd name="T18" fmla="*/ 2147483647 w 49"/>
                  <a:gd name="T19" fmla="*/ 2147483647 h 36"/>
                  <a:gd name="T20" fmla="*/ 2147483647 w 49"/>
                  <a:gd name="T21" fmla="*/ 2147483647 h 36"/>
                  <a:gd name="T22" fmla="*/ 2147483647 w 49"/>
                  <a:gd name="T23" fmla="*/ 2147483647 h 36"/>
                  <a:gd name="T24" fmla="*/ 2147483647 w 49"/>
                  <a:gd name="T25" fmla="*/ 2147483647 h 36"/>
                  <a:gd name="T26" fmla="*/ 2147483647 w 49"/>
                  <a:gd name="T27" fmla="*/ 2147483647 h 36"/>
                  <a:gd name="T28" fmla="*/ 2147483647 w 49"/>
                  <a:gd name="T29" fmla="*/ 2147483647 h 36"/>
                  <a:gd name="T30" fmla="*/ 0 w 49"/>
                  <a:gd name="T31" fmla="*/ 2147483647 h 36"/>
                  <a:gd name="T32" fmla="*/ 0 w 49"/>
                  <a:gd name="T33" fmla="*/ 2147483647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9"/>
                  <a:gd name="T52" fmla="*/ 0 h 36"/>
                  <a:gd name="T53" fmla="*/ 49 w 49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9" h="36">
                    <a:moveTo>
                      <a:pt x="0" y="4"/>
                    </a:moveTo>
                    <a:lnTo>
                      <a:pt x="13" y="6"/>
                    </a:lnTo>
                    <a:lnTo>
                      <a:pt x="21" y="4"/>
                    </a:lnTo>
                    <a:lnTo>
                      <a:pt x="25" y="2"/>
                    </a:lnTo>
                    <a:lnTo>
                      <a:pt x="39" y="0"/>
                    </a:lnTo>
                    <a:lnTo>
                      <a:pt x="49" y="6"/>
                    </a:lnTo>
                    <a:lnTo>
                      <a:pt x="35" y="10"/>
                    </a:lnTo>
                    <a:lnTo>
                      <a:pt x="33" y="16"/>
                    </a:lnTo>
                    <a:lnTo>
                      <a:pt x="29" y="24"/>
                    </a:lnTo>
                    <a:lnTo>
                      <a:pt x="21" y="24"/>
                    </a:lnTo>
                    <a:lnTo>
                      <a:pt x="17" y="28"/>
                    </a:lnTo>
                    <a:lnTo>
                      <a:pt x="15" y="36"/>
                    </a:lnTo>
                    <a:lnTo>
                      <a:pt x="11" y="32"/>
                    </a:lnTo>
                    <a:lnTo>
                      <a:pt x="7" y="26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" name="Freeform 198"/>
              <p:cNvSpPr/>
              <p:nvPr/>
            </p:nvSpPr>
            <p:spPr bwMode="auto">
              <a:xfrm>
                <a:off x="5065626" y="3349048"/>
                <a:ext cx="51890" cy="37169"/>
              </a:xfrm>
              <a:custGeom>
                <a:avLst/>
                <a:gdLst>
                  <a:gd name="T0" fmla="*/ 2147483647 w 36"/>
                  <a:gd name="T1" fmla="*/ 0 h 24"/>
                  <a:gd name="T2" fmla="*/ 2147483647 w 36"/>
                  <a:gd name="T3" fmla="*/ 2147483647 h 24"/>
                  <a:gd name="T4" fmla="*/ 2147483647 w 36"/>
                  <a:gd name="T5" fmla="*/ 2147483647 h 24"/>
                  <a:gd name="T6" fmla="*/ 2147483647 w 36"/>
                  <a:gd name="T7" fmla="*/ 2147483647 h 24"/>
                  <a:gd name="T8" fmla="*/ 2147483647 w 36"/>
                  <a:gd name="T9" fmla="*/ 2147483647 h 24"/>
                  <a:gd name="T10" fmla="*/ 2147483647 w 36"/>
                  <a:gd name="T11" fmla="*/ 2147483647 h 24"/>
                  <a:gd name="T12" fmla="*/ 2147483647 w 36"/>
                  <a:gd name="T13" fmla="*/ 2147483647 h 24"/>
                  <a:gd name="T14" fmla="*/ 0 w 36"/>
                  <a:gd name="T15" fmla="*/ 2147483647 h 24"/>
                  <a:gd name="T16" fmla="*/ 0 w 36"/>
                  <a:gd name="T17" fmla="*/ 2147483647 h 24"/>
                  <a:gd name="T18" fmla="*/ 2147483647 w 36"/>
                  <a:gd name="T19" fmla="*/ 2147483647 h 24"/>
                  <a:gd name="T20" fmla="*/ 2147483647 w 36"/>
                  <a:gd name="T21" fmla="*/ 0 h 24"/>
                  <a:gd name="T22" fmla="*/ 2147483647 w 36"/>
                  <a:gd name="T23" fmla="*/ 0 h 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"/>
                  <a:gd name="T37" fmla="*/ 0 h 24"/>
                  <a:gd name="T38" fmla="*/ 36 w 36"/>
                  <a:gd name="T39" fmla="*/ 24 h 2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" h="24">
                    <a:moveTo>
                      <a:pt x="26" y="0"/>
                    </a:moveTo>
                    <a:lnTo>
                      <a:pt x="36" y="4"/>
                    </a:lnTo>
                    <a:lnTo>
                      <a:pt x="36" y="16"/>
                    </a:lnTo>
                    <a:lnTo>
                      <a:pt x="30" y="20"/>
                    </a:lnTo>
                    <a:lnTo>
                      <a:pt x="10" y="24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16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1" name="Freeform 199"/>
              <p:cNvSpPr/>
              <p:nvPr/>
            </p:nvSpPr>
            <p:spPr bwMode="auto">
              <a:xfrm>
                <a:off x="5044870" y="3179136"/>
                <a:ext cx="207559" cy="126107"/>
              </a:xfrm>
              <a:custGeom>
                <a:avLst/>
                <a:gdLst>
                  <a:gd name="T0" fmla="*/ 2147483647 w 142"/>
                  <a:gd name="T1" fmla="*/ 2147483647 h 80"/>
                  <a:gd name="T2" fmla="*/ 2147483647 w 142"/>
                  <a:gd name="T3" fmla="*/ 2147483647 h 80"/>
                  <a:gd name="T4" fmla="*/ 2147483647 w 142"/>
                  <a:gd name="T5" fmla="*/ 2147483647 h 80"/>
                  <a:gd name="T6" fmla="*/ 2147483647 w 142"/>
                  <a:gd name="T7" fmla="*/ 2147483647 h 80"/>
                  <a:gd name="T8" fmla="*/ 2147483647 w 142"/>
                  <a:gd name="T9" fmla="*/ 2147483647 h 80"/>
                  <a:gd name="T10" fmla="*/ 2147483647 w 142"/>
                  <a:gd name="T11" fmla="*/ 2147483647 h 80"/>
                  <a:gd name="T12" fmla="*/ 2147483647 w 142"/>
                  <a:gd name="T13" fmla="*/ 2147483647 h 80"/>
                  <a:gd name="T14" fmla="*/ 2147483647 w 142"/>
                  <a:gd name="T15" fmla="*/ 2147483647 h 80"/>
                  <a:gd name="T16" fmla="*/ 2147483647 w 142"/>
                  <a:gd name="T17" fmla="*/ 2147483647 h 80"/>
                  <a:gd name="T18" fmla="*/ 2147483647 w 142"/>
                  <a:gd name="T19" fmla="*/ 2147483647 h 80"/>
                  <a:gd name="T20" fmla="*/ 2147483647 w 142"/>
                  <a:gd name="T21" fmla="*/ 2147483647 h 80"/>
                  <a:gd name="T22" fmla="*/ 0 w 142"/>
                  <a:gd name="T23" fmla="*/ 2147483647 h 80"/>
                  <a:gd name="T24" fmla="*/ 2147483647 w 142"/>
                  <a:gd name="T25" fmla="*/ 2147483647 h 80"/>
                  <a:gd name="T26" fmla="*/ 2147483647 w 142"/>
                  <a:gd name="T27" fmla="*/ 2147483647 h 80"/>
                  <a:gd name="T28" fmla="*/ 2147483647 w 142"/>
                  <a:gd name="T29" fmla="*/ 2147483647 h 80"/>
                  <a:gd name="T30" fmla="*/ 2147483647 w 142"/>
                  <a:gd name="T31" fmla="*/ 2147483647 h 80"/>
                  <a:gd name="T32" fmla="*/ 2147483647 w 142"/>
                  <a:gd name="T33" fmla="*/ 2147483647 h 80"/>
                  <a:gd name="T34" fmla="*/ 2147483647 w 142"/>
                  <a:gd name="T35" fmla="*/ 2147483647 h 80"/>
                  <a:gd name="T36" fmla="*/ 2147483647 w 142"/>
                  <a:gd name="T37" fmla="*/ 2147483647 h 80"/>
                  <a:gd name="T38" fmla="*/ 2147483647 w 142"/>
                  <a:gd name="T39" fmla="*/ 2147483647 h 80"/>
                  <a:gd name="T40" fmla="*/ 2147483647 w 142"/>
                  <a:gd name="T41" fmla="*/ 2147483647 h 80"/>
                  <a:gd name="T42" fmla="*/ 2147483647 w 142"/>
                  <a:gd name="T43" fmla="*/ 2147483647 h 80"/>
                  <a:gd name="T44" fmla="*/ 2147483647 w 142"/>
                  <a:gd name="T45" fmla="*/ 2147483647 h 80"/>
                  <a:gd name="T46" fmla="*/ 2147483647 w 142"/>
                  <a:gd name="T47" fmla="*/ 2147483647 h 80"/>
                  <a:gd name="T48" fmla="*/ 2147483647 w 142"/>
                  <a:gd name="T49" fmla="*/ 2147483647 h 80"/>
                  <a:gd name="T50" fmla="*/ 2147483647 w 142"/>
                  <a:gd name="T51" fmla="*/ 2147483647 h 80"/>
                  <a:gd name="T52" fmla="*/ 2147483647 w 142"/>
                  <a:gd name="T53" fmla="*/ 2147483647 h 80"/>
                  <a:gd name="T54" fmla="*/ 2147483647 w 142"/>
                  <a:gd name="T55" fmla="*/ 2147483647 h 80"/>
                  <a:gd name="T56" fmla="*/ 2147483647 w 142"/>
                  <a:gd name="T57" fmla="*/ 0 h 80"/>
                  <a:gd name="T58" fmla="*/ 2147483647 w 142"/>
                  <a:gd name="T59" fmla="*/ 2147483647 h 80"/>
                  <a:gd name="T60" fmla="*/ 2147483647 w 142"/>
                  <a:gd name="T61" fmla="*/ 2147483647 h 80"/>
                  <a:gd name="T62" fmla="*/ 2147483647 w 142"/>
                  <a:gd name="T63" fmla="*/ 2147483647 h 80"/>
                  <a:gd name="T64" fmla="*/ 2147483647 w 142"/>
                  <a:gd name="T65" fmla="*/ 2147483647 h 80"/>
                  <a:gd name="T66" fmla="*/ 2147483647 w 142"/>
                  <a:gd name="T67" fmla="*/ 2147483647 h 80"/>
                  <a:gd name="T68" fmla="*/ 2147483647 w 142"/>
                  <a:gd name="T69" fmla="*/ 2147483647 h 80"/>
                  <a:gd name="T70" fmla="*/ 2147483647 w 142"/>
                  <a:gd name="T71" fmla="*/ 2147483647 h 80"/>
                  <a:gd name="T72" fmla="*/ 2147483647 w 142"/>
                  <a:gd name="T73" fmla="*/ 2147483647 h 80"/>
                  <a:gd name="T74" fmla="*/ 2147483647 w 142"/>
                  <a:gd name="T75" fmla="*/ 2147483647 h 80"/>
                  <a:gd name="T76" fmla="*/ 2147483647 w 142"/>
                  <a:gd name="T77" fmla="*/ 2147483647 h 80"/>
                  <a:gd name="T78" fmla="*/ 2147483647 w 142"/>
                  <a:gd name="T79" fmla="*/ 2147483647 h 80"/>
                  <a:gd name="T80" fmla="*/ 2147483647 w 142"/>
                  <a:gd name="T81" fmla="*/ 2147483647 h 80"/>
                  <a:gd name="T82" fmla="*/ 2147483647 w 142"/>
                  <a:gd name="T83" fmla="*/ 2147483647 h 80"/>
                  <a:gd name="T84" fmla="*/ 2147483647 w 142"/>
                  <a:gd name="T85" fmla="*/ 2147483647 h 80"/>
                  <a:gd name="T86" fmla="*/ 2147483647 w 142"/>
                  <a:gd name="T87" fmla="*/ 2147483647 h 80"/>
                  <a:gd name="T88" fmla="*/ 2147483647 w 142"/>
                  <a:gd name="T89" fmla="*/ 2147483647 h 80"/>
                  <a:gd name="T90" fmla="*/ 2147483647 w 142"/>
                  <a:gd name="T91" fmla="*/ 2147483647 h 80"/>
                  <a:gd name="T92" fmla="*/ 2147483647 w 142"/>
                  <a:gd name="T93" fmla="*/ 2147483647 h 80"/>
                  <a:gd name="T94" fmla="*/ 2147483647 w 142"/>
                  <a:gd name="T95" fmla="*/ 2147483647 h 80"/>
                  <a:gd name="T96" fmla="*/ 2147483647 w 142"/>
                  <a:gd name="T97" fmla="*/ 2147483647 h 80"/>
                  <a:gd name="T98" fmla="*/ 2147483647 w 142"/>
                  <a:gd name="T99" fmla="*/ 2147483647 h 80"/>
                  <a:gd name="T100" fmla="*/ 2147483647 w 142"/>
                  <a:gd name="T101" fmla="*/ 2147483647 h 80"/>
                  <a:gd name="T102" fmla="*/ 2147483647 w 142"/>
                  <a:gd name="T103" fmla="*/ 2147483647 h 80"/>
                  <a:gd name="T104" fmla="*/ 2147483647 w 142"/>
                  <a:gd name="T105" fmla="*/ 2147483647 h 80"/>
                  <a:gd name="T106" fmla="*/ 2147483647 w 142"/>
                  <a:gd name="T107" fmla="*/ 2147483647 h 80"/>
                  <a:gd name="T108" fmla="*/ 2147483647 w 142"/>
                  <a:gd name="T109" fmla="*/ 2147483647 h 80"/>
                  <a:gd name="T110" fmla="*/ 2147483647 w 142"/>
                  <a:gd name="T111" fmla="*/ 2147483647 h 80"/>
                  <a:gd name="T112" fmla="*/ 2147483647 w 142"/>
                  <a:gd name="T113" fmla="*/ 2147483647 h 80"/>
                  <a:gd name="T114" fmla="*/ 2147483647 w 142"/>
                  <a:gd name="T115" fmla="*/ 2147483647 h 80"/>
                  <a:gd name="T116" fmla="*/ 2147483647 w 142"/>
                  <a:gd name="T117" fmla="*/ 2147483647 h 80"/>
                  <a:gd name="T118" fmla="*/ 2147483647 w 142"/>
                  <a:gd name="T119" fmla="*/ 2147483647 h 80"/>
                  <a:gd name="T120" fmla="*/ 2147483647 w 142"/>
                  <a:gd name="T121" fmla="*/ 2147483647 h 80"/>
                  <a:gd name="T122" fmla="*/ 2147483647 w 142"/>
                  <a:gd name="T123" fmla="*/ 2147483647 h 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42"/>
                  <a:gd name="T187" fmla="*/ 0 h 80"/>
                  <a:gd name="T188" fmla="*/ 142 w 142"/>
                  <a:gd name="T189" fmla="*/ 80 h 8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42" h="80">
                    <a:moveTo>
                      <a:pt x="36" y="68"/>
                    </a:moveTo>
                    <a:lnTo>
                      <a:pt x="28" y="64"/>
                    </a:lnTo>
                    <a:lnTo>
                      <a:pt x="26" y="64"/>
                    </a:lnTo>
                    <a:lnTo>
                      <a:pt x="24" y="62"/>
                    </a:lnTo>
                    <a:lnTo>
                      <a:pt x="22" y="58"/>
                    </a:lnTo>
                    <a:lnTo>
                      <a:pt x="20" y="54"/>
                    </a:lnTo>
                    <a:lnTo>
                      <a:pt x="16" y="52"/>
                    </a:lnTo>
                    <a:lnTo>
                      <a:pt x="14" y="52"/>
                    </a:lnTo>
                    <a:lnTo>
                      <a:pt x="14" y="48"/>
                    </a:lnTo>
                    <a:lnTo>
                      <a:pt x="10" y="4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16" y="36"/>
                    </a:lnTo>
                    <a:lnTo>
                      <a:pt x="20" y="32"/>
                    </a:lnTo>
                    <a:lnTo>
                      <a:pt x="22" y="30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28" y="12"/>
                    </a:lnTo>
                    <a:lnTo>
                      <a:pt x="32" y="10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56" y="6"/>
                    </a:lnTo>
                    <a:lnTo>
                      <a:pt x="70" y="10"/>
                    </a:lnTo>
                    <a:lnTo>
                      <a:pt x="76" y="8"/>
                    </a:lnTo>
                    <a:lnTo>
                      <a:pt x="80" y="6"/>
                    </a:lnTo>
                    <a:lnTo>
                      <a:pt x="86" y="2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8"/>
                    </a:lnTo>
                    <a:lnTo>
                      <a:pt x="108" y="12"/>
                    </a:lnTo>
                    <a:lnTo>
                      <a:pt x="112" y="20"/>
                    </a:lnTo>
                    <a:lnTo>
                      <a:pt x="116" y="36"/>
                    </a:lnTo>
                    <a:lnTo>
                      <a:pt x="118" y="44"/>
                    </a:lnTo>
                    <a:lnTo>
                      <a:pt x="120" y="50"/>
                    </a:lnTo>
                    <a:lnTo>
                      <a:pt x="128" y="46"/>
                    </a:lnTo>
                    <a:lnTo>
                      <a:pt x="136" y="44"/>
                    </a:lnTo>
                    <a:lnTo>
                      <a:pt x="140" y="46"/>
                    </a:lnTo>
                    <a:lnTo>
                      <a:pt x="142" y="50"/>
                    </a:lnTo>
                    <a:lnTo>
                      <a:pt x="142" y="54"/>
                    </a:lnTo>
                    <a:lnTo>
                      <a:pt x="140" y="56"/>
                    </a:lnTo>
                    <a:lnTo>
                      <a:pt x="138" y="56"/>
                    </a:lnTo>
                    <a:lnTo>
                      <a:pt x="132" y="56"/>
                    </a:lnTo>
                    <a:lnTo>
                      <a:pt x="130" y="68"/>
                    </a:lnTo>
                    <a:lnTo>
                      <a:pt x="126" y="80"/>
                    </a:lnTo>
                    <a:lnTo>
                      <a:pt x="116" y="74"/>
                    </a:lnTo>
                    <a:lnTo>
                      <a:pt x="110" y="72"/>
                    </a:lnTo>
                    <a:lnTo>
                      <a:pt x="106" y="72"/>
                    </a:lnTo>
                    <a:lnTo>
                      <a:pt x="100" y="74"/>
                    </a:lnTo>
                    <a:lnTo>
                      <a:pt x="96" y="76"/>
                    </a:lnTo>
                    <a:lnTo>
                      <a:pt x="92" y="80"/>
                    </a:lnTo>
                    <a:lnTo>
                      <a:pt x="86" y="80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4" y="78"/>
                    </a:lnTo>
                    <a:lnTo>
                      <a:pt x="50" y="78"/>
                    </a:lnTo>
                    <a:lnTo>
                      <a:pt x="46" y="76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36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2" name="Freeform 200"/>
              <p:cNvSpPr/>
              <p:nvPr/>
            </p:nvSpPr>
            <p:spPr bwMode="auto">
              <a:xfrm>
                <a:off x="5016043" y="3232233"/>
                <a:ext cx="99168" cy="122125"/>
              </a:xfrm>
              <a:custGeom>
                <a:avLst/>
                <a:gdLst>
                  <a:gd name="T0" fmla="*/ 2147483647 w 68"/>
                  <a:gd name="T1" fmla="*/ 2147483647 h 76"/>
                  <a:gd name="T2" fmla="*/ 2147483647 w 68"/>
                  <a:gd name="T3" fmla="*/ 2147483647 h 76"/>
                  <a:gd name="T4" fmla="*/ 2147483647 w 68"/>
                  <a:gd name="T5" fmla="*/ 0 h 76"/>
                  <a:gd name="T6" fmla="*/ 2147483647 w 68"/>
                  <a:gd name="T7" fmla="*/ 2147483647 h 76"/>
                  <a:gd name="T8" fmla="*/ 2147483647 w 68"/>
                  <a:gd name="T9" fmla="*/ 2147483647 h 76"/>
                  <a:gd name="T10" fmla="*/ 2147483647 w 68"/>
                  <a:gd name="T11" fmla="*/ 2147483647 h 76"/>
                  <a:gd name="T12" fmla="*/ 2147483647 w 68"/>
                  <a:gd name="T13" fmla="*/ 2147483647 h 76"/>
                  <a:gd name="T14" fmla="*/ 2147483647 w 68"/>
                  <a:gd name="T15" fmla="*/ 2147483647 h 76"/>
                  <a:gd name="T16" fmla="*/ 2147483647 w 68"/>
                  <a:gd name="T17" fmla="*/ 2147483647 h 76"/>
                  <a:gd name="T18" fmla="*/ 2147483647 w 68"/>
                  <a:gd name="T19" fmla="*/ 2147483647 h 76"/>
                  <a:gd name="T20" fmla="*/ 2147483647 w 68"/>
                  <a:gd name="T21" fmla="*/ 2147483647 h 76"/>
                  <a:gd name="T22" fmla="*/ 2147483647 w 68"/>
                  <a:gd name="T23" fmla="*/ 2147483647 h 76"/>
                  <a:gd name="T24" fmla="*/ 2147483647 w 68"/>
                  <a:gd name="T25" fmla="*/ 2147483647 h 76"/>
                  <a:gd name="T26" fmla="*/ 2147483647 w 68"/>
                  <a:gd name="T27" fmla="*/ 2147483647 h 76"/>
                  <a:gd name="T28" fmla="*/ 2147483647 w 68"/>
                  <a:gd name="T29" fmla="*/ 2147483647 h 76"/>
                  <a:gd name="T30" fmla="*/ 2147483647 w 68"/>
                  <a:gd name="T31" fmla="*/ 2147483647 h 76"/>
                  <a:gd name="T32" fmla="*/ 2147483647 w 68"/>
                  <a:gd name="T33" fmla="*/ 2147483647 h 76"/>
                  <a:gd name="T34" fmla="*/ 2147483647 w 68"/>
                  <a:gd name="T35" fmla="*/ 2147483647 h 76"/>
                  <a:gd name="T36" fmla="*/ 2147483647 w 68"/>
                  <a:gd name="T37" fmla="*/ 2147483647 h 76"/>
                  <a:gd name="T38" fmla="*/ 2147483647 w 68"/>
                  <a:gd name="T39" fmla="*/ 2147483647 h 76"/>
                  <a:gd name="T40" fmla="*/ 2147483647 w 68"/>
                  <a:gd name="T41" fmla="*/ 2147483647 h 76"/>
                  <a:gd name="T42" fmla="*/ 2147483647 w 68"/>
                  <a:gd name="T43" fmla="*/ 2147483647 h 76"/>
                  <a:gd name="T44" fmla="*/ 2147483647 w 68"/>
                  <a:gd name="T45" fmla="*/ 2147483647 h 76"/>
                  <a:gd name="T46" fmla="*/ 2147483647 w 68"/>
                  <a:gd name="T47" fmla="*/ 2147483647 h 76"/>
                  <a:gd name="T48" fmla="*/ 2147483647 w 68"/>
                  <a:gd name="T49" fmla="*/ 2147483647 h 76"/>
                  <a:gd name="T50" fmla="*/ 2147483647 w 68"/>
                  <a:gd name="T51" fmla="*/ 2147483647 h 76"/>
                  <a:gd name="T52" fmla="*/ 2147483647 w 68"/>
                  <a:gd name="T53" fmla="*/ 2147483647 h 76"/>
                  <a:gd name="T54" fmla="*/ 2147483647 w 68"/>
                  <a:gd name="T55" fmla="*/ 2147483647 h 76"/>
                  <a:gd name="T56" fmla="*/ 2147483647 w 68"/>
                  <a:gd name="T57" fmla="*/ 2147483647 h 76"/>
                  <a:gd name="T58" fmla="*/ 0 w 68"/>
                  <a:gd name="T59" fmla="*/ 2147483647 h 76"/>
                  <a:gd name="T60" fmla="*/ 2147483647 w 68"/>
                  <a:gd name="T61" fmla="*/ 2147483647 h 76"/>
                  <a:gd name="T62" fmla="*/ 2147483647 w 68"/>
                  <a:gd name="T63" fmla="*/ 2147483647 h 76"/>
                  <a:gd name="T64" fmla="*/ 2147483647 w 68"/>
                  <a:gd name="T65" fmla="*/ 2147483647 h 76"/>
                  <a:gd name="T66" fmla="*/ 2147483647 w 68"/>
                  <a:gd name="T67" fmla="*/ 2147483647 h 76"/>
                  <a:gd name="T68" fmla="*/ 2147483647 w 68"/>
                  <a:gd name="T69" fmla="*/ 2147483647 h 76"/>
                  <a:gd name="T70" fmla="*/ 2147483647 w 68"/>
                  <a:gd name="T71" fmla="*/ 2147483647 h 76"/>
                  <a:gd name="T72" fmla="*/ 2147483647 w 68"/>
                  <a:gd name="T73" fmla="*/ 2147483647 h 7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8"/>
                  <a:gd name="T112" fmla="*/ 0 h 76"/>
                  <a:gd name="T113" fmla="*/ 68 w 68"/>
                  <a:gd name="T114" fmla="*/ 76 h 7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8" h="76">
                    <a:moveTo>
                      <a:pt x="2" y="8"/>
                    </a:moveTo>
                    <a:lnTo>
                      <a:pt x="6" y="6"/>
                    </a:lnTo>
                    <a:lnTo>
                      <a:pt x="16" y="0"/>
                    </a:lnTo>
                    <a:lnTo>
                      <a:pt x="20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4" y="14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2" y="28"/>
                    </a:lnTo>
                    <a:lnTo>
                      <a:pt x="48" y="30"/>
                    </a:lnTo>
                    <a:lnTo>
                      <a:pt x="56" y="34"/>
                    </a:lnTo>
                    <a:lnTo>
                      <a:pt x="62" y="38"/>
                    </a:lnTo>
                    <a:lnTo>
                      <a:pt x="62" y="44"/>
                    </a:lnTo>
                    <a:lnTo>
                      <a:pt x="64" y="48"/>
                    </a:lnTo>
                    <a:lnTo>
                      <a:pt x="68" y="56"/>
                    </a:lnTo>
                    <a:lnTo>
                      <a:pt x="64" y="62"/>
                    </a:lnTo>
                    <a:lnTo>
                      <a:pt x="60" y="70"/>
                    </a:lnTo>
                    <a:lnTo>
                      <a:pt x="60" y="74"/>
                    </a:lnTo>
                    <a:lnTo>
                      <a:pt x="46" y="74"/>
                    </a:lnTo>
                    <a:lnTo>
                      <a:pt x="42" y="76"/>
                    </a:lnTo>
                    <a:lnTo>
                      <a:pt x="34" y="76"/>
                    </a:lnTo>
                    <a:lnTo>
                      <a:pt x="26" y="68"/>
                    </a:lnTo>
                    <a:lnTo>
                      <a:pt x="18" y="68"/>
                    </a:lnTo>
                    <a:lnTo>
                      <a:pt x="18" y="70"/>
                    </a:lnTo>
                    <a:lnTo>
                      <a:pt x="16" y="74"/>
                    </a:lnTo>
                    <a:lnTo>
                      <a:pt x="16" y="76"/>
                    </a:lnTo>
                    <a:lnTo>
                      <a:pt x="10" y="66"/>
                    </a:lnTo>
                    <a:lnTo>
                      <a:pt x="0" y="60"/>
                    </a:lnTo>
                    <a:lnTo>
                      <a:pt x="4" y="52"/>
                    </a:lnTo>
                    <a:lnTo>
                      <a:pt x="12" y="50"/>
                    </a:lnTo>
                    <a:lnTo>
                      <a:pt x="14" y="44"/>
                    </a:lnTo>
                    <a:lnTo>
                      <a:pt x="8" y="38"/>
                    </a:lnTo>
                    <a:lnTo>
                      <a:pt x="6" y="28"/>
                    </a:lnTo>
                    <a:lnTo>
                      <a:pt x="8" y="22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3" name="Freeform 201"/>
              <p:cNvSpPr/>
              <p:nvPr/>
            </p:nvSpPr>
            <p:spPr bwMode="auto">
              <a:xfrm>
                <a:off x="5103679" y="3291968"/>
                <a:ext cx="127995" cy="80974"/>
              </a:xfrm>
              <a:custGeom>
                <a:avLst/>
                <a:gdLst>
                  <a:gd name="T0" fmla="*/ 2147483647 w 88"/>
                  <a:gd name="T1" fmla="*/ 2147483647 h 52"/>
                  <a:gd name="T2" fmla="*/ 2147483647 w 88"/>
                  <a:gd name="T3" fmla="*/ 2147483647 h 52"/>
                  <a:gd name="T4" fmla="*/ 2147483647 w 88"/>
                  <a:gd name="T5" fmla="*/ 2147483647 h 52"/>
                  <a:gd name="T6" fmla="*/ 0 w 88"/>
                  <a:gd name="T7" fmla="*/ 2147483647 h 52"/>
                  <a:gd name="T8" fmla="*/ 2147483647 w 88"/>
                  <a:gd name="T9" fmla="*/ 2147483647 h 52"/>
                  <a:gd name="T10" fmla="*/ 2147483647 w 88"/>
                  <a:gd name="T11" fmla="*/ 2147483647 h 52"/>
                  <a:gd name="T12" fmla="*/ 2147483647 w 88"/>
                  <a:gd name="T13" fmla="*/ 2147483647 h 52"/>
                  <a:gd name="T14" fmla="*/ 2147483647 w 88"/>
                  <a:gd name="T15" fmla="*/ 2147483647 h 52"/>
                  <a:gd name="T16" fmla="*/ 2147483647 w 88"/>
                  <a:gd name="T17" fmla="*/ 2147483647 h 52"/>
                  <a:gd name="T18" fmla="*/ 2147483647 w 88"/>
                  <a:gd name="T19" fmla="*/ 2147483647 h 52"/>
                  <a:gd name="T20" fmla="*/ 2147483647 w 88"/>
                  <a:gd name="T21" fmla="*/ 2147483647 h 52"/>
                  <a:gd name="T22" fmla="*/ 2147483647 w 88"/>
                  <a:gd name="T23" fmla="*/ 2147483647 h 52"/>
                  <a:gd name="T24" fmla="*/ 2147483647 w 88"/>
                  <a:gd name="T25" fmla="*/ 2147483647 h 52"/>
                  <a:gd name="T26" fmla="*/ 2147483647 w 88"/>
                  <a:gd name="T27" fmla="*/ 2147483647 h 52"/>
                  <a:gd name="T28" fmla="*/ 2147483647 w 88"/>
                  <a:gd name="T29" fmla="*/ 2147483647 h 52"/>
                  <a:gd name="T30" fmla="*/ 2147483647 w 88"/>
                  <a:gd name="T31" fmla="*/ 2147483647 h 52"/>
                  <a:gd name="T32" fmla="*/ 2147483647 w 88"/>
                  <a:gd name="T33" fmla="*/ 2147483647 h 52"/>
                  <a:gd name="T34" fmla="*/ 2147483647 w 88"/>
                  <a:gd name="T35" fmla="*/ 2147483647 h 52"/>
                  <a:gd name="T36" fmla="*/ 2147483647 w 88"/>
                  <a:gd name="T37" fmla="*/ 2147483647 h 52"/>
                  <a:gd name="T38" fmla="*/ 2147483647 w 88"/>
                  <a:gd name="T39" fmla="*/ 2147483647 h 52"/>
                  <a:gd name="T40" fmla="*/ 2147483647 w 88"/>
                  <a:gd name="T41" fmla="*/ 2147483647 h 52"/>
                  <a:gd name="T42" fmla="*/ 2147483647 w 88"/>
                  <a:gd name="T43" fmla="*/ 0 h 52"/>
                  <a:gd name="T44" fmla="*/ 2147483647 w 88"/>
                  <a:gd name="T45" fmla="*/ 0 h 52"/>
                  <a:gd name="T46" fmla="*/ 2147483647 w 88"/>
                  <a:gd name="T47" fmla="*/ 2147483647 h 52"/>
                  <a:gd name="T48" fmla="*/ 2147483647 w 88"/>
                  <a:gd name="T49" fmla="*/ 2147483647 h 52"/>
                  <a:gd name="T50" fmla="*/ 2147483647 w 88"/>
                  <a:gd name="T51" fmla="*/ 2147483647 h 52"/>
                  <a:gd name="T52" fmla="*/ 2147483647 w 88"/>
                  <a:gd name="T53" fmla="*/ 2147483647 h 52"/>
                  <a:gd name="T54" fmla="*/ 2147483647 w 88"/>
                  <a:gd name="T55" fmla="*/ 2147483647 h 52"/>
                  <a:gd name="T56" fmla="*/ 2147483647 w 88"/>
                  <a:gd name="T57" fmla="*/ 2147483647 h 52"/>
                  <a:gd name="T58" fmla="*/ 2147483647 w 88"/>
                  <a:gd name="T59" fmla="*/ 2147483647 h 52"/>
                  <a:gd name="T60" fmla="*/ 2147483647 w 88"/>
                  <a:gd name="T61" fmla="*/ 2147483647 h 52"/>
                  <a:gd name="T62" fmla="*/ 2147483647 w 88"/>
                  <a:gd name="T63" fmla="*/ 2147483647 h 52"/>
                  <a:gd name="T64" fmla="*/ 2147483647 w 88"/>
                  <a:gd name="T65" fmla="*/ 2147483647 h 52"/>
                  <a:gd name="T66" fmla="*/ 2147483647 w 88"/>
                  <a:gd name="T67" fmla="*/ 2147483647 h 52"/>
                  <a:gd name="T68" fmla="*/ 2147483647 w 88"/>
                  <a:gd name="T69" fmla="*/ 2147483647 h 52"/>
                  <a:gd name="T70" fmla="*/ 2147483647 w 88"/>
                  <a:gd name="T71" fmla="*/ 2147483647 h 52"/>
                  <a:gd name="T72" fmla="*/ 2147483647 w 88"/>
                  <a:gd name="T73" fmla="*/ 2147483647 h 52"/>
                  <a:gd name="T74" fmla="*/ 2147483647 w 88"/>
                  <a:gd name="T75" fmla="*/ 2147483647 h 52"/>
                  <a:gd name="T76" fmla="*/ 2147483647 w 88"/>
                  <a:gd name="T77" fmla="*/ 2147483647 h 52"/>
                  <a:gd name="T78" fmla="*/ 2147483647 w 88"/>
                  <a:gd name="T79" fmla="*/ 2147483647 h 52"/>
                  <a:gd name="T80" fmla="*/ 2147483647 w 88"/>
                  <a:gd name="T81" fmla="*/ 2147483647 h 52"/>
                  <a:gd name="T82" fmla="*/ 2147483647 w 88"/>
                  <a:gd name="T83" fmla="*/ 2147483647 h 52"/>
                  <a:gd name="T84" fmla="*/ 2147483647 w 88"/>
                  <a:gd name="T85" fmla="*/ 2147483647 h 52"/>
                  <a:gd name="T86" fmla="*/ 2147483647 w 88"/>
                  <a:gd name="T87" fmla="*/ 2147483647 h 52"/>
                  <a:gd name="T88" fmla="*/ 2147483647 w 88"/>
                  <a:gd name="T89" fmla="*/ 2147483647 h 52"/>
                  <a:gd name="T90" fmla="*/ 2147483647 w 88"/>
                  <a:gd name="T91" fmla="*/ 2147483647 h 52"/>
                  <a:gd name="T92" fmla="*/ 2147483647 w 88"/>
                  <a:gd name="T93" fmla="*/ 2147483647 h 5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52"/>
                  <a:gd name="T143" fmla="*/ 88 w 88"/>
                  <a:gd name="T144" fmla="*/ 52 h 5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52">
                    <a:moveTo>
                      <a:pt x="10" y="48"/>
                    </a:moveTo>
                    <a:lnTo>
                      <a:pt x="8" y="40"/>
                    </a:lnTo>
                    <a:lnTo>
                      <a:pt x="6" y="38"/>
                    </a:lnTo>
                    <a:lnTo>
                      <a:pt x="0" y="36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8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4" y="6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46" y="8"/>
                    </a:lnTo>
                    <a:lnTo>
                      <a:pt x="52" y="8"/>
                    </a:lnTo>
                    <a:lnTo>
                      <a:pt x="56" y="4"/>
                    </a:lnTo>
                    <a:lnTo>
                      <a:pt x="60" y="2"/>
                    </a:lnTo>
                    <a:lnTo>
                      <a:pt x="66" y="0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6" y="8"/>
                    </a:lnTo>
                    <a:lnTo>
                      <a:pt x="84" y="14"/>
                    </a:lnTo>
                    <a:lnTo>
                      <a:pt x="84" y="22"/>
                    </a:lnTo>
                    <a:lnTo>
                      <a:pt x="84" y="30"/>
                    </a:lnTo>
                    <a:lnTo>
                      <a:pt x="88" y="38"/>
                    </a:lnTo>
                    <a:lnTo>
                      <a:pt x="70" y="40"/>
                    </a:lnTo>
                    <a:lnTo>
                      <a:pt x="64" y="42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58" y="46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50" y="52"/>
                    </a:lnTo>
                    <a:lnTo>
                      <a:pt x="48" y="52"/>
                    </a:lnTo>
                    <a:lnTo>
                      <a:pt x="42" y="52"/>
                    </a:lnTo>
                    <a:lnTo>
                      <a:pt x="38" y="50"/>
                    </a:lnTo>
                    <a:lnTo>
                      <a:pt x="36" y="48"/>
                    </a:lnTo>
                    <a:lnTo>
                      <a:pt x="32" y="46"/>
                    </a:lnTo>
                    <a:lnTo>
                      <a:pt x="26" y="48"/>
                    </a:lnTo>
                    <a:lnTo>
                      <a:pt x="20" y="50"/>
                    </a:lnTo>
                    <a:lnTo>
                      <a:pt x="14" y="50"/>
                    </a:lnTo>
                    <a:lnTo>
                      <a:pt x="10" y="50"/>
                    </a:lnTo>
                    <a:lnTo>
                      <a:pt x="1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4" name="Freeform 202"/>
              <p:cNvSpPr/>
              <p:nvPr/>
            </p:nvSpPr>
            <p:spPr bwMode="auto">
              <a:xfrm>
                <a:off x="4828085" y="2986656"/>
                <a:ext cx="18450" cy="5310"/>
              </a:xfrm>
              <a:custGeom>
                <a:avLst/>
                <a:gdLst>
                  <a:gd name="T0" fmla="*/ 0 w 14"/>
                  <a:gd name="T1" fmla="*/ 2147483647 h 4"/>
                  <a:gd name="T2" fmla="*/ 2147483647 w 14"/>
                  <a:gd name="T3" fmla="*/ 2147483647 h 4"/>
                  <a:gd name="T4" fmla="*/ 2147483647 w 14"/>
                  <a:gd name="T5" fmla="*/ 2147483647 h 4"/>
                  <a:gd name="T6" fmla="*/ 2147483647 w 14"/>
                  <a:gd name="T7" fmla="*/ 2147483647 h 4"/>
                  <a:gd name="T8" fmla="*/ 2147483647 w 14"/>
                  <a:gd name="T9" fmla="*/ 0 h 4"/>
                  <a:gd name="T10" fmla="*/ 2147483647 w 14"/>
                  <a:gd name="T11" fmla="*/ 0 h 4"/>
                  <a:gd name="T12" fmla="*/ 0 w 14"/>
                  <a:gd name="T13" fmla="*/ 2147483647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4"/>
                  <a:gd name="T23" fmla="*/ 14 w 1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4">
                    <a:moveTo>
                      <a:pt x="0" y="2"/>
                    </a:moveTo>
                    <a:lnTo>
                      <a:pt x="6" y="4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5" name="Freeform 203"/>
              <p:cNvSpPr/>
              <p:nvPr/>
            </p:nvSpPr>
            <p:spPr bwMode="auto">
              <a:xfrm>
                <a:off x="4649354" y="3337101"/>
                <a:ext cx="21909" cy="11947"/>
              </a:xfrm>
              <a:custGeom>
                <a:avLst/>
                <a:gdLst>
                  <a:gd name="T0" fmla="*/ 2147483647 w 16"/>
                  <a:gd name="T1" fmla="*/ 2147483647 h 8"/>
                  <a:gd name="T2" fmla="*/ 2147483647 w 16"/>
                  <a:gd name="T3" fmla="*/ 2147483647 h 8"/>
                  <a:gd name="T4" fmla="*/ 2147483647 w 16"/>
                  <a:gd name="T5" fmla="*/ 2147483647 h 8"/>
                  <a:gd name="T6" fmla="*/ 2147483647 w 16"/>
                  <a:gd name="T7" fmla="*/ 2147483647 h 8"/>
                  <a:gd name="T8" fmla="*/ 0 w 16"/>
                  <a:gd name="T9" fmla="*/ 2147483647 h 8"/>
                  <a:gd name="T10" fmla="*/ 0 w 16"/>
                  <a:gd name="T11" fmla="*/ 2147483647 h 8"/>
                  <a:gd name="T12" fmla="*/ 2147483647 w 16"/>
                  <a:gd name="T13" fmla="*/ 0 h 8"/>
                  <a:gd name="T14" fmla="*/ 2147483647 w 16"/>
                  <a:gd name="T15" fmla="*/ 0 h 8"/>
                  <a:gd name="T16" fmla="*/ 2147483647 w 16"/>
                  <a:gd name="T17" fmla="*/ 0 h 8"/>
                  <a:gd name="T18" fmla="*/ 2147483647 w 16"/>
                  <a:gd name="T19" fmla="*/ 2147483647 h 8"/>
                  <a:gd name="T20" fmla="*/ 2147483647 w 16"/>
                  <a:gd name="T21" fmla="*/ 2147483647 h 8"/>
                  <a:gd name="T22" fmla="*/ 2147483647 w 16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8"/>
                  <a:gd name="T38" fmla="*/ 16 w 16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8">
                    <a:moveTo>
                      <a:pt x="14" y="4"/>
                    </a:moveTo>
                    <a:lnTo>
                      <a:pt x="12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6" name="Freeform 204"/>
              <p:cNvSpPr/>
              <p:nvPr/>
            </p:nvSpPr>
            <p:spPr bwMode="auto">
              <a:xfrm>
                <a:off x="4739296" y="3122056"/>
                <a:ext cx="17296" cy="25221"/>
              </a:xfrm>
              <a:custGeom>
                <a:avLst/>
                <a:gdLst>
                  <a:gd name="T0" fmla="*/ 2147483647 w 12"/>
                  <a:gd name="T1" fmla="*/ 0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0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2147483647 w 12"/>
                  <a:gd name="T23" fmla="*/ 0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16"/>
                  <a:gd name="T38" fmla="*/ 12 w 12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16">
                    <a:moveTo>
                      <a:pt x="8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2"/>
                    </a:lnTo>
                    <a:lnTo>
                      <a:pt x="12" y="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7" name="Freeform 206"/>
              <p:cNvSpPr/>
              <p:nvPr/>
            </p:nvSpPr>
            <p:spPr bwMode="auto">
              <a:xfrm>
                <a:off x="5416170" y="3641085"/>
                <a:ext cx="485460" cy="471243"/>
              </a:xfrm>
              <a:custGeom>
                <a:avLst/>
                <a:gdLst>
                  <a:gd name="T0" fmla="*/ 2147483647 w 332"/>
                  <a:gd name="T1" fmla="*/ 2147483647 h 298"/>
                  <a:gd name="T2" fmla="*/ 2147483647 w 332"/>
                  <a:gd name="T3" fmla="*/ 2147483647 h 298"/>
                  <a:gd name="T4" fmla="*/ 2147483647 w 332"/>
                  <a:gd name="T5" fmla="*/ 2147483647 h 298"/>
                  <a:gd name="T6" fmla="*/ 2147483647 w 332"/>
                  <a:gd name="T7" fmla="*/ 2147483647 h 298"/>
                  <a:gd name="T8" fmla="*/ 2147483647 w 332"/>
                  <a:gd name="T9" fmla="*/ 2147483647 h 298"/>
                  <a:gd name="T10" fmla="*/ 2147483647 w 332"/>
                  <a:gd name="T11" fmla="*/ 2147483647 h 298"/>
                  <a:gd name="T12" fmla="*/ 2147483647 w 332"/>
                  <a:gd name="T13" fmla="*/ 2147483647 h 298"/>
                  <a:gd name="T14" fmla="*/ 2147483647 w 332"/>
                  <a:gd name="T15" fmla="*/ 2147483647 h 298"/>
                  <a:gd name="T16" fmla="*/ 2147483647 w 332"/>
                  <a:gd name="T17" fmla="*/ 2147483647 h 298"/>
                  <a:gd name="T18" fmla="*/ 2147483647 w 332"/>
                  <a:gd name="T19" fmla="*/ 2147483647 h 298"/>
                  <a:gd name="T20" fmla="*/ 2147483647 w 332"/>
                  <a:gd name="T21" fmla="*/ 2147483647 h 298"/>
                  <a:gd name="T22" fmla="*/ 2147483647 w 332"/>
                  <a:gd name="T23" fmla="*/ 2147483647 h 298"/>
                  <a:gd name="T24" fmla="*/ 2147483647 w 332"/>
                  <a:gd name="T25" fmla="*/ 2147483647 h 298"/>
                  <a:gd name="T26" fmla="*/ 2147483647 w 332"/>
                  <a:gd name="T27" fmla="*/ 2147483647 h 298"/>
                  <a:gd name="T28" fmla="*/ 2147483647 w 332"/>
                  <a:gd name="T29" fmla="*/ 2147483647 h 298"/>
                  <a:gd name="T30" fmla="*/ 2147483647 w 332"/>
                  <a:gd name="T31" fmla="*/ 2147483647 h 298"/>
                  <a:gd name="T32" fmla="*/ 2147483647 w 332"/>
                  <a:gd name="T33" fmla="*/ 2147483647 h 298"/>
                  <a:gd name="T34" fmla="*/ 2147483647 w 332"/>
                  <a:gd name="T35" fmla="*/ 2147483647 h 298"/>
                  <a:gd name="T36" fmla="*/ 2147483647 w 332"/>
                  <a:gd name="T37" fmla="*/ 2147483647 h 298"/>
                  <a:gd name="T38" fmla="*/ 2147483647 w 332"/>
                  <a:gd name="T39" fmla="*/ 2147483647 h 298"/>
                  <a:gd name="T40" fmla="*/ 2147483647 w 332"/>
                  <a:gd name="T41" fmla="*/ 2147483647 h 298"/>
                  <a:gd name="T42" fmla="*/ 2147483647 w 332"/>
                  <a:gd name="T43" fmla="*/ 2147483647 h 298"/>
                  <a:gd name="T44" fmla="*/ 2147483647 w 332"/>
                  <a:gd name="T45" fmla="*/ 2147483647 h 298"/>
                  <a:gd name="T46" fmla="*/ 2147483647 w 332"/>
                  <a:gd name="T47" fmla="*/ 2147483647 h 298"/>
                  <a:gd name="T48" fmla="*/ 2147483647 w 332"/>
                  <a:gd name="T49" fmla="*/ 2147483647 h 298"/>
                  <a:gd name="T50" fmla="*/ 2147483647 w 332"/>
                  <a:gd name="T51" fmla="*/ 2147483647 h 298"/>
                  <a:gd name="T52" fmla="*/ 2147483647 w 332"/>
                  <a:gd name="T53" fmla="*/ 2147483647 h 298"/>
                  <a:gd name="T54" fmla="*/ 2147483647 w 332"/>
                  <a:gd name="T55" fmla="*/ 2147483647 h 298"/>
                  <a:gd name="T56" fmla="*/ 2147483647 w 332"/>
                  <a:gd name="T57" fmla="*/ 2147483647 h 298"/>
                  <a:gd name="T58" fmla="*/ 2147483647 w 332"/>
                  <a:gd name="T59" fmla="*/ 2147483647 h 298"/>
                  <a:gd name="T60" fmla="*/ 2147483647 w 332"/>
                  <a:gd name="T61" fmla="*/ 2147483647 h 298"/>
                  <a:gd name="T62" fmla="*/ 2147483647 w 332"/>
                  <a:gd name="T63" fmla="*/ 0 h 298"/>
                  <a:gd name="T64" fmla="*/ 2147483647 w 332"/>
                  <a:gd name="T65" fmla="*/ 2147483647 h 298"/>
                  <a:gd name="T66" fmla="*/ 2147483647 w 332"/>
                  <a:gd name="T67" fmla="*/ 2147483647 h 298"/>
                  <a:gd name="T68" fmla="*/ 2147483647 w 332"/>
                  <a:gd name="T69" fmla="*/ 2147483647 h 298"/>
                  <a:gd name="T70" fmla="*/ 2147483647 w 332"/>
                  <a:gd name="T71" fmla="*/ 2147483647 h 298"/>
                  <a:gd name="T72" fmla="*/ 2147483647 w 332"/>
                  <a:gd name="T73" fmla="*/ 2147483647 h 298"/>
                  <a:gd name="T74" fmla="*/ 2147483647 w 332"/>
                  <a:gd name="T75" fmla="*/ 2147483647 h 29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32"/>
                  <a:gd name="T115" fmla="*/ 0 h 298"/>
                  <a:gd name="T116" fmla="*/ 332 w 332"/>
                  <a:gd name="T117" fmla="*/ 298 h 29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32" h="298">
                    <a:moveTo>
                      <a:pt x="222" y="62"/>
                    </a:moveTo>
                    <a:lnTo>
                      <a:pt x="224" y="72"/>
                    </a:lnTo>
                    <a:lnTo>
                      <a:pt x="226" y="78"/>
                    </a:lnTo>
                    <a:lnTo>
                      <a:pt x="230" y="80"/>
                    </a:lnTo>
                    <a:lnTo>
                      <a:pt x="234" y="84"/>
                    </a:lnTo>
                    <a:lnTo>
                      <a:pt x="236" y="88"/>
                    </a:lnTo>
                    <a:lnTo>
                      <a:pt x="242" y="96"/>
                    </a:lnTo>
                    <a:lnTo>
                      <a:pt x="244" y="102"/>
                    </a:lnTo>
                    <a:lnTo>
                      <a:pt x="248" y="110"/>
                    </a:lnTo>
                    <a:lnTo>
                      <a:pt x="254" y="118"/>
                    </a:lnTo>
                    <a:lnTo>
                      <a:pt x="258" y="126"/>
                    </a:lnTo>
                    <a:lnTo>
                      <a:pt x="260" y="130"/>
                    </a:lnTo>
                    <a:lnTo>
                      <a:pt x="258" y="136"/>
                    </a:lnTo>
                    <a:lnTo>
                      <a:pt x="268" y="144"/>
                    </a:lnTo>
                    <a:lnTo>
                      <a:pt x="280" y="148"/>
                    </a:lnTo>
                    <a:lnTo>
                      <a:pt x="280" y="156"/>
                    </a:lnTo>
                    <a:lnTo>
                      <a:pt x="324" y="158"/>
                    </a:lnTo>
                    <a:lnTo>
                      <a:pt x="332" y="164"/>
                    </a:lnTo>
                    <a:lnTo>
                      <a:pt x="332" y="198"/>
                    </a:lnTo>
                    <a:lnTo>
                      <a:pt x="282" y="242"/>
                    </a:lnTo>
                    <a:lnTo>
                      <a:pt x="234" y="254"/>
                    </a:lnTo>
                    <a:lnTo>
                      <a:pt x="190" y="298"/>
                    </a:lnTo>
                    <a:lnTo>
                      <a:pt x="188" y="276"/>
                    </a:lnTo>
                    <a:lnTo>
                      <a:pt x="168" y="270"/>
                    </a:lnTo>
                    <a:lnTo>
                      <a:pt x="164" y="268"/>
                    </a:lnTo>
                    <a:lnTo>
                      <a:pt x="162" y="270"/>
                    </a:lnTo>
                    <a:lnTo>
                      <a:pt x="156" y="268"/>
                    </a:lnTo>
                    <a:lnTo>
                      <a:pt x="152" y="264"/>
                    </a:lnTo>
                    <a:lnTo>
                      <a:pt x="150" y="266"/>
                    </a:lnTo>
                    <a:lnTo>
                      <a:pt x="148" y="270"/>
                    </a:lnTo>
                    <a:lnTo>
                      <a:pt x="146" y="276"/>
                    </a:lnTo>
                    <a:lnTo>
                      <a:pt x="144" y="280"/>
                    </a:lnTo>
                    <a:lnTo>
                      <a:pt x="142" y="274"/>
                    </a:lnTo>
                    <a:lnTo>
                      <a:pt x="134" y="264"/>
                    </a:lnTo>
                    <a:lnTo>
                      <a:pt x="124" y="254"/>
                    </a:lnTo>
                    <a:lnTo>
                      <a:pt x="118" y="248"/>
                    </a:lnTo>
                    <a:lnTo>
                      <a:pt x="116" y="240"/>
                    </a:lnTo>
                    <a:lnTo>
                      <a:pt x="108" y="228"/>
                    </a:lnTo>
                    <a:lnTo>
                      <a:pt x="102" y="220"/>
                    </a:lnTo>
                    <a:lnTo>
                      <a:pt x="98" y="214"/>
                    </a:lnTo>
                    <a:lnTo>
                      <a:pt x="90" y="210"/>
                    </a:lnTo>
                    <a:lnTo>
                      <a:pt x="82" y="200"/>
                    </a:lnTo>
                    <a:lnTo>
                      <a:pt x="84" y="200"/>
                    </a:lnTo>
                    <a:lnTo>
                      <a:pt x="82" y="200"/>
                    </a:lnTo>
                    <a:lnTo>
                      <a:pt x="76" y="200"/>
                    </a:lnTo>
                    <a:lnTo>
                      <a:pt x="76" y="162"/>
                    </a:lnTo>
                    <a:lnTo>
                      <a:pt x="68" y="152"/>
                    </a:lnTo>
                    <a:lnTo>
                      <a:pt x="58" y="142"/>
                    </a:lnTo>
                    <a:lnTo>
                      <a:pt x="48" y="134"/>
                    </a:lnTo>
                    <a:lnTo>
                      <a:pt x="42" y="124"/>
                    </a:lnTo>
                    <a:lnTo>
                      <a:pt x="24" y="92"/>
                    </a:lnTo>
                    <a:lnTo>
                      <a:pt x="16" y="76"/>
                    </a:lnTo>
                    <a:lnTo>
                      <a:pt x="10" y="72"/>
                    </a:lnTo>
                    <a:lnTo>
                      <a:pt x="4" y="66"/>
                    </a:lnTo>
                    <a:lnTo>
                      <a:pt x="0" y="54"/>
                    </a:lnTo>
                    <a:lnTo>
                      <a:pt x="16" y="56"/>
                    </a:lnTo>
                    <a:lnTo>
                      <a:pt x="20" y="52"/>
                    </a:lnTo>
                    <a:lnTo>
                      <a:pt x="24" y="46"/>
                    </a:lnTo>
                    <a:lnTo>
                      <a:pt x="30" y="42"/>
                    </a:lnTo>
                    <a:lnTo>
                      <a:pt x="34" y="42"/>
                    </a:lnTo>
                    <a:lnTo>
                      <a:pt x="38" y="36"/>
                    </a:lnTo>
                    <a:lnTo>
                      <a:pt x="44" y="36"/>
                    </a:lnTo>
                    <a:lnTo>
                      <a:pt x="32" y="10"/>
                    </a:lnTo>
                    <a:lnTo>
                      <a:pt x="62" y="0"/>
                    </a:lnTo>
                    <a:lnTo>
                      <a:pt x="118" y="24"/>
                    </a:lnTo>
                    <a:lnTo>
                      <a:pt x="122" y="26"/>
                    </a:lnTo>
                    <a:lnTo>
                      <a:pt x="124" y="30"/>
                    </a:lnTo>
                    <a:lnTo>
                      <a:pt x="128" y="32"/>
                    </a:lnTo>
                    <a:lnTo>
                      <a:pt x="134" y="34"/>
                    </a:lnTo>
                    <a:lnTo>
                      <a:pt x="134" y="44"/>
                    </a:lnTo>
                    <a:lnTo>
                      <a:pt x="152" y="54"/>
                    </a:lnTo>
                    <a:lnTo>
                      <a:pt x="180" y="54"/>
                    </a:lnTo>
                    <a:lnTo>
                      <a:pt x="196" y="58"/>
                    </a:lnTo>
                    <a:lnTo>
                      <a:pt x="200" y="60"/>
                    </a:lnTo>
                    <a:lnTo>
                      <a:pt x="204" y="64"/>
                    </a:lnTo>
                    <a:lnTo>
                      <a:pt x="222" y="64"/>
                    </a:lnTo>
                    <a:lnTo>
                      <a:pt x="22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8" name="Freeform 207"/>
              <p:cNvSpPr/>
              <p:nvPr/>
            </p:nvSpPr>
            <p:spPr bwMode="auto">
              <a:xfrm>
                <a:off x="5351596" y="3533563"/>
                <a:ext cx="29981" cy="18584"/>
              </a:xfrm>
              <a:custGeom>
                <a:avLst/>
                <a:gdLst>
                  <a:gd name="T0" fmla="*/ 2147483647 w 20"/>
                  <a:gd name="T1" fmla="*/ 2147483647 h 12"/>
                  <a:gd name="T2" fmla="*/ 0 w 20"/>
                  <a:gd name="T3" fmla="*/ 2147483647 h 12"/>
                  <a:gd name="T4" fmla="*/ 0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2147483647 w 20"/>
                  <a:gd name="T11" fmla="*/ 0 h 12"/>
                  <a:gd name="T12" fmla="*/ 2147483647 w 20"/>
                  <a:gd name="T13" fmla="*/ 2147483647 h 12"/>
                  <a:gd name="T14" fmla="*/ 2147483647 w 20"/>
                  <a:gd name="T15" fmla="*/ 2147483647 h 12"/>
                  <a:gd name="T16" fmla="*/ 2147483647 w 20"/>
                  <a:gd name="T17" fmla="*/ 0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8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16" y="8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9" name="Freeform 208"/>
              <p:cNvSpPr/>
              <p:nvPr/>
            </p:nvSpPr>
            <p:spPr bwMode="auto">
              <a:xfrm>
                <a:off x="5191314" y="3354358"/>
                <a:ext cx="47278" cy="37169"/>
              </a:xfrm>
              <a:custGeom>
                <a:avLst/>
                <a:gdLst>
                  <a:gd name="T0" fmla="*/ 2147483647 w 32"/>
                  <a:gd name="T1" fmla="*/ 0 h 24"/>
                  <a:gd name="T2" fmla="*/ 2147483647 w 32"/>
                  <a:gd name="T3" fmla="*/ 2147483647 h 24"/>
                  <a:gd name="T4" fmla="*/ 2147483647 w 32"/>
                  <a:gd name="T5" fmla="*/ 2147483647 h 24"/>
                  <a:gd name="T6" fmla="*/ 2147483647 w 32"/>
                  <a:gd name="T7" fmla="*/ 2147483647 h 24"/>
                  <a:gd name="T8" fmla="*/ 0 w 32"/>
                  <a:gd name="T9" fmla="*/ 2147483647 h 24"/>
                  <a:gd name="T10" fmla="*/ 2147483647 w 32"/>
                  <a:gd name="T11" fmla="*/ 2147483647 h 24"/>
                  <a:gd name="T12" fmla="*/ 2147483647 w 32"/>
                  <a:gd name="T13" fmla="*/ 2147483647 h 24"/>
                  <a:gd name="T14" fmla="*/ 2147483647 w 32"/>
                  <a:gd name="T15" fmla="*/ 2147483647 h 24"/>
                  <a:gd name="T16" fmla="*/ 2147483647 w 32"/>
                  <a:gd name="T17" fmla="*/ 2147483647 h 24"/>
                  <a:gd name="T18" fmla="*/ 2147483647 w 32"/>
                  <a:gd name="T19" fmla="*/ 2147483647 h 24"/>
                  <a:gd name="T20" fmla="*/ 2147483647 w 32"/>
                  <a:gd name="T21" fmla="*/ 2147483647 h 24"/>
                  <a:gd name="T22" fmla="*/ 2147483647 w 32"/>
                  <a:gd name="T23" fmla="*/ 2147483647 h 24"/>
                  <a:gd name="T24" fmla="*/ 2147483647 w 32"/>
                  <a:gd name="T25" fmla="*/ 2147483647 h 24"/>
                  <a:gd name="T26" fmla="*/ 2147483647 w 32"/>
                  <a:gd name="T27" fmla="*/ 0 h 24"/>
                  <a:gd name="T28" fmla="*/ 2147483647 w 32"/>
                  <a:gd name="T29" fmla="*/ 0 h 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24"/>
                  <a:gd name="T47" fmla="*/ 32 w 32"/>
                  <a:gd name="T48" fmla="*/ 24 h 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24">
                    <a:moveTo>
                      <a:pt x="28" y="0"/>
                    </a:moveTo>
                    <a:lnTo>
                      <a:pt x="10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6" y="14"/>
                    </a:lnTo>
                    <a:lnTo>
                      <a:pt x="6" y="24"/>
                    </a:lnTo>
                    <a:lnTo>
                      <a:pt x="12" y="22"/>
                    </a:lnTo>
                    <a:lnTo>
                      <a:pt x="20" y="18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26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0" name="Freeform 209"/>
              <p:cNvSpPr/>
              <p:nvPr/>
            </p:nvSpPr>
            <p:spPr bwMode="auto">
              <a:xfrm>
                <a:off x="5393108" y="3611882"/>
                <a:ext cx="32287" cy="100886"/>
              </a:xfrm>
              <a:custGeom>
                <a:avLst/>
                <a:gdLst>
                  <a:gd name="T0" fmla="*/ 2147483647 w 22"/>
                  <a:gd name="T1" fmla="*/ 0 h 64"/>
                  <a:gd name="T2" fmla="*/ 2147483647 w 22"/>
                  <a:gd name="T3" fmla="*/ 0 h 64"/>
                  <a:gd name="T4" fmla="*/ 2147483647 w 22"/>
                  <a:gd name="T5" fmla="*/ 2147483647 h 64"/>
                  <a:gd name="T6" fmla="*/ 2147483647 w 22"/>
                  <a:gd name="T7" fmla="*/ 2147483647 h 64"/>
                  <a:gd name="T8" fmla="*/ 2147483647 w 22"/>
                  <a:gd name="T9" fmla="*/ 2147483647 h 64"/>
                  <a:gd name="T10" fmla="*/ 2147483647 w 22"/>
                  <a:gd name="T11" fmla="*/ 2147483647 h 64"/>
                  <a:gd name="T12" fmla="*/ 2147483647 w 22"/>
                  <a:gd name="T13" fmla="*/ 2147483647 h 64"/>
                  <a:gd name="T14" fmla="*/ 2147483647 w 22"/>
                  <a:gd name="T15" fmla="*/ 2147483647 h 64"/>
                  <a:gd name="T16" fmla="*/ 2147483647 w 22"/>
                  <a:gd name="T17" fmla="*/ 2147483647 h 64"/>
                  <a:gd name="T18" fmla="*/ 2147483647 w 22"/>
                  <a:gd name="T19" fmla="*/ 2147483647 h 64"/>
                  <a:gd name="T20" fmla="*/ 0 w 22"/>
                  <a:gd name="T21" fmla="*/ 2147483647 h 64"/>
                  <a:gd name="T22" fmla="*/ 2147483647 w 22"/>
                  <a:gd name="T23" fmla="*/ 2147483647 h 64"/>
                  <a:gd name="T24" fmla="*/ 2147483647 w 22"/>
                  <a:gd name="T25" fmla="*/ 2147483647 h 64"/>
                  <a:gd name="T26" fmla="*/ 2147483647 w 22"/>
                  <a:gd name="T27" fmla="*/ 2147483647 h 64"/>
                  <a:gd name="T28" fmla="*/ 2147483647 w 22"/>
                  <a:gd name="T29" fmla="*/ 0 h 6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2"/>
                  <a:gd name="T46" fmla="*/ 0 h 64"/>
                  <a:gd name="T47" fmla="*/ 22 w 22"/>
                  <a:gd name="T48" fmla="*/ 64 h 6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2" h="64">
                    <a:moveTo>
                      <a:pt x="14" y="0"/>
                    </a:moveTo>
                    <a:lnTo>
                      <a:pt x="20" y="0"/>
                    </a:lnTo>
                    <a:lnTo>
                      <a:pt x="20" y="8"/>
                    </a:lnTo>
                    <a:lnTo>
                      <a:pt x="16" y="8"/>
                    </a:lnTo>
                    <a:lnTo>
                      <a:pt x="12" y="28"/>
                    </a:lnTo>
                    <a:lnTo>
                      <a:pt x="22" y="28"/>
                    </a:lnTo>
                    <a:lnTo>
                      <a:pt x="16" y="64"/>
                    </a:lnTo>
                    <a:lnTo>
                      <a:pt x="10" y="48"/>
                    </a:lnTo>
                    <a:lnTo>
                      <a:pt x="4" y="40"/>
                    </a:lnTo>
                    <a:lnTo>
                      <a:pt x="2" y="36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10" y="1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1" name="Freeform 210"/>
              <p:cNvSpPr/>
              <p:nvPr/>
            </p:nvSpPr>
            <p:spPr bwMode="auto">
              <a:xfrm>
                <a:off x="5421936" y="3491085"/>
                <a:ext cx="138373" cy="140709"/>
              </a:xfrm>
              <a:custGeom>
                <a:avLst/>
                <a:gdLst>
                  <a:gd name="T0" fmla="*/ 0 w 94"/>
                  <a:gd name="T1" fmla="*/ 2147483647 h 88"/>
                  <a:gd name="T2" fmla="*/ 2147483647 w 94"/>
                  <a:gd name="T3" fmla="*/ 2147483647 h 88"/>
                  <a:gd name="T4" fmla="*/ 2147483647 w 94"/>
                  <a:gd name="T5" fmla="*/ 2147483647 h 88"/>
                  <a:gd name="T6" fmla="*/ 2147483647 w 94"/>
                  <a:gd name="T7" fmla="*/ 2147483647 h 88"/>
                  <a:gd name="T8" fmla="*/ 2147483647 w 94"/>
                  <a:gd name="T9" fmla="*/ 2147483647 h 88"/>
                  <a:gd name="T10" fmla="*/ 2147483647 w 94"/>
                  <a:gd name="T11" fmla="*/ 2147483647 h 88"/>
                  <a:gd name="T12" fmla="*/ 2147483647 w 94"/>
                  <a:gd name="T13" fmla="*/ 2147483647 h 88"/>
                  <a:gd name="T14" fmla="*/ 2147483647 w 94"/>
                  <a:gd name="T15" fmla="*/ 2147483647 h 88"/>
                  <a:gd name="T16" fmla="*/ 2147483647 w 94"/>
                  <a:gd name="T17" fmla="*/ 2147483647 h 88"/>
                  <a:gd name="T18" fmla="*/ 2147483647 w 94"/>
                  <a:gd name="T19" fmla="*/ 2147483647 h 88"/>
                  <a:gd name="T20" fmla="*/ 2147483647 w 94"/>
                  <a:gd name="T21" fmla="*/ 2147483647 h 88"/>
                  <a:gd name="T22" fmla="*/ 2147483647 w 94"/>
                  <a:gd name="T23" fmla="*/ 2147483647 h 88"/>
                  <a:gd name="T24" fmla="*/ 2147483647 w 94"/>
                  <a:gd name="T25" fmla="*/ 2147483647 h 88"/>
                  <a:gd name="T26" fmla="*/ 2147483647 w 94"/>
                  <a:gd name="T27" fmla="*/ 2147483647 h 88"/>
                  <a:gd name="T28" fmla="*/ 2147483647 w 94"/>
                  <a:gd name="T29" fmla="*/ 2147483647 h 88"/>
                  <a:gd name="T30" fmla="*/ 2147483647 w 94"/>
                  <a:gd name="T31" fmla="*/ 2147483647 h 88"/>
                  <a:gd name="T32" fmla="*/ 2147483647 w 94"/>
                  <a:gd name="T33" fmla="*/ 0 h 88"/>
                  <a:gd name="T34" fmla="*/ 2147483647 w 94"/>
                  <a:gd name="T35" fmla="*/ 2147483647 h 88"/>
                  <a:gd name="T36" fmla="*/ 2147483647 w 94"/>
                  <a:gd name="T37" fmla="*/ 2147483647 h 88"/>
                  <a:gd name="T38" fmla="*/ 2147483647 w 94"/>
                  <a:gd name="T39" fmla="*/ 2147483647 h 88"/>
                  <a:gd name="T40" fmla="*/ 2147483647 w 94"/>
                  <a:gd name="T41" fmla="*/ 2147483647 h 88"/>
                  <a:gd name="T42" fmla="*/ 2147483647 w 94"/>
                  <a:gd name="T43" fmla="*/ 2147483647 h 88"/>
                  <a:gd name="T44" fmla="*/ 2147483647 w 94"/>
                  <a:gd name="T45" fmla="*/ 2147483647 h 88"/>
                  <a:gd name="T46" fmla="*/ 2147483647 w 94"/>
                  <a:gd name="T47" fmla="*/ 2147483647 h 88"/>
                  <a:gd name="T48" fmla="*/ 2147483647 w 94"/>
                  <a:gd name="T49" fmla="*/ 2147483647 h 88"/>
                  <a:gd name="T50" fmla="*/ 2147483647 w 94"/>
                  <a:gd name="T51" fmla="*/ 2147483647 h 88"/>
                  <a:gd name="T52" fmla="*/ 2147483647 w 94"/>
                  <a:gd name="T53" fmla="*/ 2147483647 h 88"/>
                  <a:gd name="T54" fmla="*/ 2147483647 w 94"/>
                  <a:gd name="T55" fmla="*/ 2147483647 h 88"/>
                  <a:gd name="T56" fmla="*/ 2147483647 w 94"/>
                  <a:gd name="T57" fmla="*/ 2147483647 h 88"/>
                  <a:gd name="T58" fmla="*/ 2147483647 w 94"/>
                  <a:gd name="T59" fmla="*/ 2147483647 h 88"/>
                  <a:gd name="T60" fmla="*/ 2147483647 w 94"/>
                  <a:gd name="T61" fmla="*/ 2147483647 h 88"/>
                  <a:gd name="T62" fmla="*/ 2147483647 w 94"/>
                  <a:gd name="T63" fmla="*/ 2147483647 h 88"/>
                  <a:gd name="T64" fmla="*/ 2147483647 w 94"/>
                  <a:gd name="T65" fmla="*/ 2147483647 h 88"/>
                  <a:gd name="T66" fmla="*/ 2147483647 w 94"/>
                  <a:gd name="T67" fmla="*/ 2147483647 h 88"/>
                  <a:gd name="T68" fmla="*/ 2147483647 w 94"/>
                  <a:gd name="T69" fmla="*/ 2147483647 h 88"/>
                  <a:gd name="T70" fmla="*/ 2147483647 w 94"/>
                  <a:gd name="T71" fmla="*/ 2147483647 h 88"/>
                  <a:gd name="T72" fmla="*/ 2147483647 w 94"/>
                  <a:gd name="T73" fmla="*/ 2147483647 h 88"/>
                  <a:gd name="T74" fmla="*/ 2147483647 w 94"/>
                  <a:gd name="T75" fmla="*/ 2147483647 h 88"/>
                  <a:gd name="T76" fmla="*/ 2147483647 w 94"/>
                  <a:gd name="T77" fmla="*/ 2147483647 h 88"/>
                  <a:gd name="T78" fmla="*/ 2147483647 w 94"/>
                  <a:gd name="T79" fmla="*/ 2147483647 h 88"/>
                  <a:gd name="T80" fmla="*/ 2147483647 w 94"/>
                  <a:gd name="T81" fmla="*/ 2147483647 h 88"/>
                  <a:gd name="T82" fmla="*/ 2147483647 w 94"/>
                  <a:gd name="T83" fmla="*/ 2147483647 h 88"/>
                  <a:gd name="T84" fmla="*/ 2147483647 w 94"/>
                  <a:gd name="T85" fmla="*/ 2147483647 h 88"/>
                  <a:gd name="T86" fmla="*/ 2147483647 w 94"/>
                  <a:gd name="T87" fmla="*/ 2147483647 h 88"/>
                  <a:gd name="T88" fmla="*/ 0 w 94"/>
                  <a:gd name="T89" fmla="*/ 2147483647 h 88"/>
                  <a:gd name="T90" fmla="*/ 0 w 94"/>
                  <a:gd name="T91" fmla="*/ 2147483647 h 8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4"/>
                  <a:gd name="T139" fmla="*/ 0 h 88"/>
                  <a:gd name="T140" fmla="*/ 94 w 94"/>
                  <a:gd name="T141" fmla="*/ 88 h 8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4" h="88">
                    <a:moveTo>
                      <a:pt x="0" y="82"/>
                    </a:moveTo>
                    <a:lnTo>
                      <a:pt x="10" y="84"/>
                    </a:lnTo>
                    <a:lnTo>
                      <a:pt x="14" y="88"/>
                    </a:lnTo>
                    <a:lnTo>
                      <a:pt x="18" y="88"/>
                    </a:lnTo>
                    <a:lnTo>
                      <a:pt x="20" y="88"/>
                    </a:lnTo>
                    <a:lnTo>
                      <a:pt x="80" y="54"/>
                    </a:lnTo>
                    <a:lnTo>
                      <a:pt x="80" y="46"/>
                    </a:lnTo>
                    <a:lnTo>
                      <a:pt x="80" y="40"/>
                    </a:lnTo>
                    <a:lnTo>
                      <a:pt x="82" y="34"/>
                    </a:lnTo>
                    <a:lnTo>
                      <a:pt x="84" y="28"/>
                    </a:lnTo>
                    <a:lnTo>
                      <a:pt x="82" y="26"/>
                    </a:lnTo>
                    <a:lnTo>
                      <a:pt x="80" y="22"/>
                    </a:lnTo>
                    <a:lnTo>
                      <a:pt x="82" y="16"/>
                    </a:lnTo>
                    <a:lnTo>
                      <a:pt x="84" y="14"/>
                    </a:lnTo>
                    <a:lnTo>
                      <a:pt x="88" y="14"/>
                    </a:lnTo>
                    <a:lnTo>
                      <a:pt x="94" y="4"/>
                    </a:lnTo>
                    <a:lnTo>
                      <a:pt x="94" y="0"/>
                    </a:lnTo>
                    <a:lnTo>
                      <a:pt x="86" y="2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56" y="8"/>
                    </a:lnTo>
                    <a:lnTo>
                      <a:pt x="52" y="10"/>
                    </a:lnTo>
                    <a:lnTo>
                      <a:pt x="46" y="10"/>
                    </a:lnTo>
                    <a:lnTo>
                      <a:pt x="40" y="8"/>
                    </a:lnTo>
                    <a:lnTo>
                      <a:pt x="36" y="6"/>
                    </a:lnTo>
                    <a:lnTo>
                      <a:pt x="30" y="8"/>
                    </a:lnTo>
                    <a:lnTo>
                      <a:pt x="24" y="10"/>
                    </a:lnTo>
                    <a:lnTo>
                      <a:pt x="16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8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2" y="46"/>
                    </a:lnTo>
                    <a:lnTo>
                      <a:pt x="12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4" y="64"/>
                    </a:lnTo>
                    <a:lnTo>
                      <a:pt x="6" y="66"/>
                    </a:lnTo>
                    <a:lnTo>
                      <a:pt x="4" y="72"/>
                    </a:lnTo>
                    <a:lnTo>
                      <a:pt x="0" y="76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2" name="Freeform 211"/>
              <p:cNvSpPr/>
              <p:nvPr/>
            </p:nvSpPr>
            <p:spPr bwMode="auto">
              <a:xfrm>
                <a:off x="5495735" y="3489757"/>
                <a:ext cx="224857" cy="234958"/>
              </a:xfrm>
              <a:custGeom>
                <a:avLst/>
                <a:gdLst>
                  <a:gd name="T0" fmla="*/ 2147483647 w 154"/>
                  <a:gd name="T1" fmla="*/ 2147483647 h 150"/>
                  <a:gd name="T2" fmla="*/ 2147483647 w 154"/>
                  <a:gd name="T3" fmla="*/ 2147483647 h 150"/>
                  <a:gd name="T4" fmla="*/ 2147483647 w 154"/>
                  <a:gd name="T5" fmla="*/ 0 h 150"/>
                  <a:gd name="T6" fmla="*/ 2147483647 w 154"/>
                  <a:gd name="T7" fmla="*/ 2147483647 h 150"/>
                  <a:gd name="T8" fmla="*/ 2147483647 w 154"/>
                  <a:gd name="T9" fmla="*/ 2147483647 h 150"/>
                  <a:gd name="T10" fmla="*/ 2147483647 w 154"/>
                  <a:gd name="T11" fmla="*/ 2147483647 h 150"/>
                  <a:gd name="T12" fmla="*/ 2147483647 w 154"/>
                  <a:gd name="T13" fmla="*/ 2147483647 h 150"/>
                  <a:gd name="T14" fmla="*/ 2147483647 w 154"/>
                  <a:gd name="T15" fmla="*/ 2147483647 h 150"/>
                  <a:gd name="T16" fmla="*/ 2147483647 w 154"/>
                  <a:gd name="T17" fmla="*/ 2147483647 h 150"/>
                  <a:gd name="T18" fmla="*/ 2147483647 w 154"/>
                  <a:gd name="T19" fmla="*/ 2147483647 h 150"/>
                  <a:gd name="T20" fmla="*/ 2147483647 w 154"/>
                  <a:gd name="T21" fmla="*/ 2147483647 h 150"/>
                  <a:gd name="T22" fmla="*/ 2147483647 w 154"/>
                  <a:gd name="T23" fmla="*/ 2147483647 h 150"/>
                  <a:gd name="T24" fmla="*/ 2147483647 w 154"/>
                  <a:gd name="T25" fmla="*/ 2147483647 h 150"/>
                  <a:gd name="T26" fmla="*/ 2147483647 w 154"/>
                  <a:gd name="T27" fmla="*/ 2147483647 h 150"/>
                  <a:gd name="T28" fmla="*/ 2147483647 w 154"/>
                  <a:gd name="T29" fmla="*/ 2147483647 h 150"/>
                  <a:gd name="T30" fmla="*/ 2147483647 w 154"/>
                  <a:gd name="T31" fmla="*/ 2147483647 h 150"/>
                  <a:gd name="T32" fmla="*/ 2147483647 w 154"/>
                  <a:gd name="T33" fmla="*/ 2147483647 h 150"/>
                  <a:gd name="T34" fmla="*/ 2147483647 w 154"/>
                  <a:gd name="T35" fmla="*/ 2147483647 h 150"/>
                  <a:gd name="T36" fmla="*/ 2147483647 w 154"/>
                  <a:gd name="T37" fmla="*/ 2147483647 h 150"/>
                  <a:gd name="T38" fmla="*/ 2147483647 w 154"/>
                  <a:gd name="T39" fmla="*/ 2147483647 h 150"/>
                  <a:gd name="T40" fmla="*/ 2147483647 w 154"/>
                  <a:gd name="T41" fmla="*/ 2147483647 h 150"/>
                  <a:gd name="T42" fmla="*/ 2147483647 w 154"/>
                  <a:gd name="T43" fmla="*/ 2147483647 h 150"/>
                  <a:gd name="T44" fmla="*/ 2147483647 w 154"/>
                  <a:gd name="T45" fmla="*/ 2147483647 h 150"/>
                  <a:gd name="T46" fmla="*/ 2147483647 w 154"/>
                  <a:gd name="T47" fmla="*/ 2147483647 h 150"/>
                  <a:gd name="T48" fmla="*/ 2147483647 w 154"/>
                  <a:gd name="T49" fmla="*/ 2147483647 h 150"/>
                  <a:gd name="T50" fmla="*/ 2147483647 w 154"/>
                  <a:gd name="T51" fmla="*/ 2147483647 h 150"/>
                  <a:gd name="T52" fmla="*/ 2147483647 w 154"/>
                  <a:gd name="T53" fmla="*/ 2147483647 h 150"/>
                  <a:gd name="T54" fmla="*/ 2147483647 w 154"/>
                  <a:gd name="T55" fmla="*/ 2147483647 h 150"/>
                  <a:gd name="T56" fmla="*/ 2147483647 w 154"/>
                  <a:gd name="T57" fmla="*/ 2147483647 h 150"/>
                  <a:gd name="T58" fmla="*/ 2147483647 w 154"/>
                  <a:gd name="T59" fmla="*/ 2147483647 h 150"/>
                  <a:gd name="T60" fmla="*/ 2147483647 w 154"/>
                  <a:gd name="T61" fmla="*/ 2147483647 h 150"/>
                  <a:gd name="T62" fmla="*/ 2147483647 w 154"/>
                  <a:gd name="T63" fmla="*/ 2147483647 h 150"/>
                  <a:gd name="T64" fmla="*/ 2147483647 w 154"/>
                  <a:gd name="T65" fmla="*/ 2147483647 h 150"/>
                  <a:gd name="T66" fmla="*/ 2147483647 w 154"/>
                  <a:gd name="T67" fmla="*/ 2147483647 h 150"/>
                  <a:gd name="T68" fmla="*/ 2147483647 w 154"/>
                  <a:gd name="T69" fmla="*/ 2147483647 h 150"/>
                  <a:gd name="T70" fmla="*/ 2147483647 w 154"/>
                  <a:gd name="T71" fmla="*/ 2147483647 h 150"/>
                  <a:gd name="T72" fmla="*/ 2147483647 w 154"/>
                  <a:gd name="T73" fmla="*/ 2147483647 h 150"/>
                  <a:gd name="T74" fmla="*/ 2147483647 w 154"/>
                  <a:gd name="T75" fmla="*/ 2147483647 h 150"/>
                  <a:gd name="T76" fmla="*/ 2147483647 w 154"/>
                  <a:gd name="T77" fmla="*/ 2147483647 h 150"/>
                  <a:gd name="T78" fmla="*/ 2147483647 w 154"/>
                  <a:gd name="T79" fmla="*/ 2147483647 h 150"/>
                  <a:gd name="T80" fmla="*/ 0 w 154"/>
                  <a:gd name="T81" fmla="*/ 2147483647 h 150"/>
                  <a:gd name="T82" fmla="*/ 2147483647 w 154"/>
                  <a:gd name="T83" fmla="*/ 2147483647 h 150"/>
                  <a:gd name="T84" fmla="*/ 2147483647 w 154"/>
                  <a:gd name="T85" fmla="*/ 2147483647 h 150"/>
                  <a:gd name="T86" fmla="*/ 2147483647 w 154"/>
                  <a:gd name="T87" fmla="*/ 2147483647 h 150"/>
                  <a:gd name="T88" fmla="*/ 2147483647 w 154"/>
                  <a:gd name="T89" fmla="*/ 2147483647 h 150"/>
                  <a:gd name="T90" fmla="*/ 2147483647 w 154"/>
                  <a:gd name="T91" fmla="*/ 2147483647 h 150"/>
                  <a:gd name="T92" fmla="*/ 2147483647 w 154"/>
                  <a:gd name="T93" fmla="*/ 2147483647 h 150"/>
                  <a:gd name="T94" fmla="*/ 2147483647 w 154"/>
                  <a:gd name="T95" fmla="*/ 2147483647 h 150"/>
                  <a:gd name="T96" fmla="*/ 2147483647 w 154"/>
                  <a:gd name="T97" fmla="*/ 2147483647 h 150"/>
                  <a:gd name="T98" fmla="*/ 2147483647 w 154"/>
                  <a:gd name="T99" fmla="*/ 2147483647 h 150"/>
                  <a:gd name="T100" fmla="*/ 2147483647 w 154"/>
                  <a:gd name="T101" fmla="*/ 2147483647 h 150"/>
                  <a:gd name="T102" fmla="*/ 2147483647 w 154"/>
                  <a:gd name="T103" fmla="*/ 2147483647 h 150"/>
                  <a:gd name="T104" fmla="*/ 2147483647 w 154"/>
                  <a:gd name="T105" fmla="*/ 2147483647 h 150"/>
                  <a:gd name="T106" fmla="*/ 2147483647 w 154"/>
                  <a:gd name="T107" fmla="*/ 2147483647 h 1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54"/>
                  <a:gd name="T163" fmla="*/ 0 h 150"/>
                  <a:gd name="T164" fmla="*/ 154 w 154"/>
                  <a:gd name="T165" fmla="*/ 150 h 1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54" h="150">
                    <a:moveTo>
                      <a:pt x="48" y="2"/>
                    </a:moveTo>
                    <a:lnTo>
                      <a:pt x="62" y="2"/>
                    </a:lnTo>
                    <a:lnTo>
                      <a:pt x="66" y="0"/>
                    </a:lnTo>
                    <a:lnTo>
                      <a:pt x="70" y="2"/>
                    </a:lnTo>
                    <a:lnTo>
                      <a:pt x="76" y="2"/>
                    </a:lnTo>
                    <a:lnTo>
                      <a:pt x="80" y="12"/>
                    </a:lnTo>
                    <a:lnTo>
                      <a:pt x="88" y="20"/>
                    </a:lnTo>
                    <a:lnTo>
                      <a:pt x="98" y="24"/>
                    </a:lnTo>
                    <a:lnTo>
                      <a:pt x="108" y="28"/>
                    </a:lnTo>
                    <a:lnTo>
                      <a:pt x="102" y="40"/>
                    </a:lnTo>
                    <a:lnTo>
                      <a:pt x="100" y="48"/>
                    </a:lnTo>
                    <a:lnTo>
                      <a:pt x="98" y="56"/>
                    </a:lnTo>
                    <a:lnTo>
                      <a:pt x="100" y="62"/>
                    </a:lnTo>
                    <a:lnTo>
                      <a:pt x="102" y="68"/>
                    </a:lnTo>
                    <a:lnTo>
                      <a:pt x="108" y="74"/>
                    </a:lnTo>
                    <a:lnTo>
                      <a:pt x="112" y="78"/>
                    </a:lnTo>
                    <a:lnTo>
                      <a:pt x="124" y="86"/>
                    </a:lnTo>
                    <a:lnTo>
                      <a:pt x="132" y="92"/>
                    </a:lnTo>
                    <a:lnTo>
                      <a:pt x="136" y="96"/>
                    </a:lnTo>
                    <a:lnTo>
                      <a:pt x="136" y="102"/>
                    </a:lnTo>
                    <a:lnTo>
                      <a:pt x="138" y="112"/>
                    </a:lnTo>
                    <a:lnTo>
                      <a:pt x="142" y="116"/>
                    </a:lnTo>
                    <a:lnTo>
                      <a:pt x="148" y="122"/>
                    </a:lnTo>
                    <a:lnTo>
                      <a:pt x="152" y="126"/>
                    </a:lnTo>
                    <a:lnTo>
                      <a:pt x="154" y="132"/>
                    </a:lnTo>
                    <a:lnTo>
                      <a:pt x="152" y="134"/>
                    </a:lnTo>
                    <a:lnTo>
                      <a:pt x="148" y="132"/>
                    </a:lnTo>
                    <a:lnTo>
                      <a:pt x="142" y="132"/>
                    </a:lnTo>
                    <a:lnTo>
                      <a:pt x="138" y="132"/>
                    </a:lnTo>
                    <a:lnTo>
                      <a:pt x="134" y="136"/>
                    </a:lnTo>
                    <a:lnTo>
                      <a:pt x="130" y="142"/>
                    </a:lnTo>
                    <a:lnTo>
                      <a:pt x="126" y="150"/>
                    </a:lnTo>
                    <a:lnTo>
                      <a:pt x="98" y="150"/>
                    </a:lnTo>
                    <a:lnTo>
                      <a:pt x="80" y="140"/>
                    </a:lnTo>
                    <a:lnTo>
                      <a:pt x="80" y="130"/>
                    </a:lnTo>
                    <a:lnTo>
                      <a:pt x="74" y="128"/>
                    </a:lnTo>
                    <a:lnTo>
                      <a:pt x="70" y="126"/>
                    </a:lnTo>
                    <a:lnTo>
                      <a:pt x="68" y="122"/>
                    </a:lnTo>
                    <a:lnTo>
                      <a:pt x="64" y="120"/>
                    </a:lnTo>
                    <a:lnTo>
                      <a:pt x="8" y="96"/>
                    </a:lnTo>
                    <a:lnTo>
                      <a:pt x="0" y="74"/>
                    </a:lnTo>
                    <a:lnTo>
                      <a:pt x="30" y="56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2" y="36"/>
                    </a:lnTo>
                    <a:lnTo>
                      <a:pt x="34" y="30"/>
                    </a:lnTo>
                    <a:lnTo>
                      <a:pt x="32" y="28"/>
                    </a:lnTo>
                    <a:lnTo>
                      <a:pt x="30" y="24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8" y="16"/>
                    </a:lnTo>
                    <a:lnTo>
                      <a:pt x="44" y="6"/>
                    </a:lnTo>
                    <a:lnTo>
                      <a:pt x="44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3" name="Freeform 212"/>
              <p:cNvSpPr/>
              <p:nvPr/>
            </p:nvSpPr>
            <p:spPr bwMode="auto">
              <a:xfrm>
                <a:off x="5191314" y="3346394"/>
                <a:ext cx="407047" cy="183187"/>
              </a:xfrm>
              <a:custGeom>
                <a:avLst/>
                <a:gdLst>
                  <a:gd name="T0" fmla="*/ 2147483647 w 278"/>
                  <a:gd name="T1" fmla="*/ 2147483647 h 116"/>
                  <a:gd name="T2" fmla="*/ 2147483647 w 278"/>
                  <a:gd name="T3" fmla="*/ 2147483647 h 116"/>
                  <a:gd name="T4" fmla="*/ 2147483647 w 278"/>
                  <a:gd name="T5" fmla="*/ 2147483647 h 116"/>
                  <a:gd name="T6" fmla="*/ 2147483647 w 278"/>
                  <a:gd name="T7" fmla="*/ 2147483647 h 116"/>
                  <a:gd name="T8" fmla="*/ 2147483647 w 278"/>
                  <a:gd name="T9" fmla="*/ 2147483647 h 116"/>
                  <a:gd name="T10" fmla="*/ 2147483647 w 278"/>
                  <a:gd name="T11" fmla="*/ 2147483647 h 116"/>
                  <a:gd name="T12" fmla="*/ 2147483647 w 278"/>
                  <a:gd name="T13" fmla="*/ 2147483647 h 116"/>
                  <a:gd name="T14" fmla="*/ 2147483647 w 278"/>
                  <a:gd name="T15" fmla="*/ 2147483647 h 116"/>
                  <a:gd name="T16" fmla="*/ 2147483647 w 278"/>
                  <a:gd name="T17" fmla="*/ 2147483647 h 116"/>
                  <a:gd name="T18" fmla="*/ 2147483647 w 278"/>
                  <a:gd name="T19" fmla="*/ 2147483647 h 116"/>
                  <a:gd name="T20" fmla="*/ 2147483647 w 278"/>
                  <a:gd name="T21" fmla="*/ 2147483647 h 116"/>
                  <a:gd name="T22" fmla="*/ 2147483647 w 278"/>
                  <a:gd name="T23" fmla="*/ 2147483647 h 116"/>
                  <a:gd name="T24" fmla="*/ 2147483647 w 278"/>
                  <a:gd name="T25" fmla="*/ 2147483647 h 116"/>
                  <a:gd name="T26" fmla="*/ 2147483647 w 278"/>
                  <a:gd name="T27" fmla="*/ 2147483647 h 116"/>
                  <a:gd name="T28" fmla="*/ 2147483647 w 278"/>
                  <a:gd name="T29" fmla="*/ 2147483647 h 116"/>
                  <a:gd name="T30" fmla="*/ 2147483647 w 278"/>
                  <a:gd name="T31" fmla="*/ 2147483647 h 116"/>
                  <a:gd name="T32" fmla="*/ 2147483647 w 278"/>
                  <a:gd name="T33" fmla="*/ 2147483647 h 116"/>
                  <a:gd name="T34" fmla="*/ 2147483647 w 278"/>
                  <a:gd name="T35" fmla="*/ 2147483647 h 116"/>
                  <a:gd name="T36" fmla="*/ 2147483647 w 278"/>
                  <a:gd name="T37" fmla="*/ 2147483647 h 116"/>
                  <a:gd name="T38" fmla="*/ 2147483647 w 278"/>
                  <a:gd name="T39" fmla="*/ 2147483647 h 116"/>
                  <a:gd name="T40" fmla="*/ 2147483647 w 278"/>
                  <a:gd name="T41" fmla="*/ 2147483647 h 116"/>
                  <a:gd name="T42" fmla="*/ 2147483647 w 278"/>
                  <a:gd name="T43" fmla="*/ 2147483647 h 116"/>
                  <a:gd name="T44" fmla="*/ 2147483647 w 278"/>
                  <a:gd name="T45" fmla="*/ 0 h 116"/>
                  <a:gd name="T46" fmla="*/ 2147483647 w 278"/>
                  <a:gd name="T47" fmla="*/ 2147483647 h 116"/>
                  <a:gd name="T48" fmla="*/ 2147483647 w 278"/>
                  <a:gd name="T49" fmla="*/ 2147483647 h 116"/>
                  <a:gd name="T50" fmla="*/ 2147483647 w 278"/>
                  <a:gd name="T51" fmla="*/ 2147483647 h 116"/>
                  <a:gd name="T52" fmla="*/ 2147483647 w 278"/>
                  <a:gd name="T53" fmla="*/ 2147483647 h 116"/>
                  <a:gd name="T54" fmla="*/ 2147483647 w 278"/>
                  <a:gd name="T55" fmla="*/ 2147483647 h 116"/>
                  <a:gd name="T56" fmla="*/ 2147483647 w 278"/>
                  <a:gd name="T57" fmla="*/ 2147483647 h 116"/>
                  <a:gd name="T58" fmla="*/ 2147483647 w 278"/>
                  <a:gd name="T59" fmla="*/ 2147483647 h 116"/>
                  <a:gd name="T60" fmla="*/ 2147483647 w 278"/>
                  <a:gd name="T61" fmla="*/ 2147483647 h 116"/>
                  <a:gd name="T62" fmla="*/ 0 w 278"/>
                  <a:gd name="T63" fmla="*/ 2147483647 h 116"/>
                  <a:gd name="T64" fmla="*/ 2147483647 w 278"/>
                  <a:gd name="T65" fmla="*/ 2147483647 h 116"/>
                  <a:gd name="T66" fmla="*/ 2147483647 w 278"/>
                  <a:gd name="T67" fmla="*/ 2147483647 h 116"/>
                  <a:gd name="T68" fmla="*/ 2147483647 w 278"/>
                  <a:gd name="T69" fmla="*/ 2147483647 h 116"/>
                  <a:gd name="T70" fmla="*/ 2147483647 w 278"/>
                  <a:gd name="T71" fmla="*/ 2147483647 h 116"/>
                  <a:gd name="T72" fmla="*/ 2147483647 w 278"/>
                  <a:gd name="T73" fmla="*/ 2147483647 h 116"/>
                  <a:gd name="T74" fmla="*/ 2147483647 w 278"/>
                  <a:gd name="T75" fmla="*/ 2147483647 h 116"/>
                  <a:gd name="T76" fmla="*/ 2147483647 w 278"/>
                  <a:gd name="T77" fmla="*/ 2147483647 h 116"/>
                  <a:gd name="T78" fmla="*/ 2147483647 w 278"/>
                  <a:gd name="T79" fmla="*/ 2147483647 h 116"/>
                  <a:gd name="T80" fmla="*/ 2147483647 w 278"/>
                  <a:gd name="T81" fmla="*/ 2147483647 h 116"/>
                  <a:gd name="T82" fmla="*/ 2147483647 w 278"/>
                  <a:gd name="T83" fmla="*/ 2147483647 h 116"/>
                  <a:gd name="T84" fmla="*/ 2147483647 w 278"/>
                  <a:gd name="T85" fmla="*/ 2147483647 h 116"/>
                  <a:gd name="T86" fmla="*/ 2147483647 w 278"/>
                  <a:gd name="T87" fmla="*/ 2147483647 h 116"/>
                  <a:gd name="T88" fmla="*/ 2147483647 w 278"/>
                  <a:gd name="T89" fmla="*/ 2147483647 h 116"/>
                  <a:gd name="T90" fmla="*/ 2147483647 w 278"/>
                  <a:gd name="T91" fmla="*/ 2147483647 h 116"/>
                  <a:gd name="T92" fmla="*/ 2147483647 w 278"/>
                  <a:gd name="T93" fmla="*/ 2147483647 h 116"/>
                  <a:gd name="T94" fmla="*/ 2147483647 w 278"/>
                  <a:gd name="T95" fmla="*/ 2147483647 h 116"/>
                  <a:gd name="T96" fmla="*/ 2147483647 w 278"/>
                  <a:gd name="T97" fmla="*/ 2147483647 h 116"/>
                  <a:gd name="T98" fmla="*/ 2147483647 w 278"/>
                  <a:gd name="T99" fmla="*/ 2147483647 h 116"/>
                  <a:gd name="T100" fmla="*/ 2147483647 w 278"/>
                  <a:gd name="T101" fmla="*/ 2147483647 h 116"/>
                  <a:gd name="T102" fmla="*/ 2147483647 w 278"/>
                  <a:gd name="T103" fmla="*/ 2147483647 h 116"/>
                  <a:gd name="T104" fmla="*/ 2147483647 w 278"/>
                  <a:gd name="T105" fmla="*/ 2147483647 h 116"/>
                  <a:gd name="T106" fmla="*/ 2147483647 w 278"/>
                  <a:gd name="T107" fmla="*/ 2147483647 h 116"/>
                  <a:gd name="T108" fmla="*/ 2147483647 w 278"/>
                  <a:gd name="T109" fmla="*/ 2147483647 h 116"/>
                  <a:gd name="T110" fmla="*/ 2147483647 w 278"/>
                  <a:gd name="T111" fmla="*/ 2147483647 h 1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78"/>
                  <a:gd name="T169" fmla="*/ 0 h 116"/>
                  <a:gd name="T170" fmla="*/ 278 w 278"/>
                  <a:gd name="T171" fmla="*/ 116 h 1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78" h="116">
                    <a:moveTo>
                      <a:pt x="166" y="114"/>
                    </a:moveTo>
                    <a:lnTo>
                      <a:pt x="166" y="96"/>
                    </a:lnTo>
                    <a:lnTo>
                      <a:pt x="170" y="96"/>
                    </a:lnTo>
                    <a:lnTo>
                      <a:pt x="170" y="100"/>
                    </a:lnTo>
                    <a:lnTo>
                      <a:pt x="174" y="100"/>
                    </a:lnTo>
                    <a:lnTo>
                      <a:pt x="182" y="102"/>
                    </a:lnTo>
                    <a:lnTo>
                      <a:pt x="188" y="100"/>
                    </a:lnTo>
                    <a:lnTo>
                      <a:pt x="194" y="98"/>
                    </a:lnTo>
                    <a:lnTo>
                      <a:pt x="198" y="100"/>
                    </a:lnTo>
                    <a:lnTo>
                      <a:pt x="204" y="102"/>
                    </a:lnTo>
                    <a:lnTo>
                      <a:pt x="210" y="102"/>
                    </a:lnTo>
                    <a:lnTo>
                      <a:pt x="214" y="100"/>
                    </a:lnTo>
                    <a:lnTo>
                      <a:pt x="220" y="96"/>
                    </a:lnTo>
                    <a:lnTo>
                      <a:pt x="224" y="94"/>
                    </a:lnTo>
                    <a:lnTo>
                      <a:pt x="226" y="94"/>
                    </a:lnTo>
                    <a:lnTo>
                      <a:pt x="232" y="96"/>
                    </a:lnTo>
                    <a:lnTo>
                      <a:pt x="244" y="94"/>
                    </a:lnTo>
                    <a:lnTo>
                      <a:pt x="252" y="92"/>
                    </a:lnTo>
                    <a:lnTo>
                      <a:pt x="256" y="92"/>
                    </a:lnTo>
                    <a:lnTo>
                      <a:pt x="270" y="92"/>
                    </a:lnTo>
                    <a:lnTo>
                      <a:pt x="274" y="90"/>
                    </a:lnTo>
                    <a:lnTo>
                      <a:pt x="278" y="90"/>
                    </a:lnTo>
                    <a:lnTo>
                      <a:pt x="276" y="80"/>
                    </a:lnTo>
                    <a:lnTo>
                      <a:pt x="274" y="70"/>
                    </a:lnTo>
                    <a:lnTo>
                      <a:pt x="272" y="62"/>
                    </a:lnTo>
                    <a:lnTo>
                      <a:pt x="270" y="52"/>
                    </a:lnTo>
                    <a:lnTo>
                      <a:pt x="272" y="52"/>
                    </a:lnTo>
                    <a:lnTo>
                      <a:pt x="274" y="44"/>
                    </a:lnTo>
                    <a:lnTo>
                      <a:pt x="274" y="40"/>
                    </a:lnTo>
                    <a:lnTo>
                      <a:pt x="268" y="36"/>
                    </a:lnTo>
                    <a:lnTo>
                      <a:pt x="260" y="36"/>
                    </a:lnTo>
                    <a:lnTo>
                      <a:pt x="260" y="32"/>
                    </a:lnTo>
                    <a:lnTo>
                      <a:pt x="260" y="28"/>
                    </a:lnTo>
                    <a:lnTo>
                      <a:pt x="258" y="20"/>
                    </a:lnTo>
                    <a:lnTo>
                      <a:pt x="256" y="14"/>
                    </a:lnTo>
                    <a:lnTo>
                      <a:pt x="252" y="10"/>
                    </a:lnTo>
                    <a:lnTo>
                      <a:pt x="242" y="8"/>
                    </a:lnTo>
                    <a:lnTo>
                      <a:pt x="226" y="10"/>
                    </a:lnTo>
                    <a:lnTo>
                      <a:pt x="210" y="12"/>
                    </a:lnTo>
                    <a:lnTo>
                      <a:pt x="194" y="16"/>
                    </a:lnTo>
                    <a:lnTo>
                      <a:pt x="176" y="18"/>
                    </a:lnTo>
                    <a:lnTo>
                      <a:pt x="170" y="18"/>
                    </a:lnTo>
                    <a:lnTo>
                      <a:pt x="162" y="14"/>
                    </a:lnTo>
                    <a:lnTo>
                      <a:pt x="148" y="10"/>
                    </a:lnTo>
                    <a:lnTo>
                      <a:pt x="134" y="2"/>
                    </a:lnTo>
                    <a:lnTo>
                      <a:pt x="124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92" y="6"/>
                    </a:lnTo>
                    <a:lnTo>
                      <a:pt x="84" y="12"/>
                    </a:lnTo>
                    <a:lnTo>
                      <a:pt x="76" y="14"/>
                    </a:lnTo>
                    <a:lnTo>
                      <a:pt x="64" y="14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6" y="12"/>
                    </a:lnTo>
                    <a:lnTo>
                      <a:pt x="34" y="12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4" y="24"/>
                    </a:lnTo>
                    <a:lnTo>
                      <a:pt x="32" y="26"/>
                    </a:lnTo>
                    <a:lnTo>
                      <a:pt x="12" y="28"/>
                    </a:lnTo>
                    <a:lnTo>
                      <a:pt x="6" y="34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0" y="50"/>
                    </a:lnTo>
                    <a:lnTo>
                      <a:pt x="14" y="54"/>
                    </a:lnTo>
                    <a:lnTo>
                      <a:pt x="12" y="58"/>
                    </a:lnTo>
                    <a:lnTo>
                      <a:pt x="10" y="60"/>
                    </a:lnTo>
                    <a:lnTo>
                      <a:pt x="10" y="66"/>
                    </a:lnTo>
                    <a:lnTo>
                      <a:pt x="18" y="66"/>
                    </a:lnTo>
                    <a:lnTo>
                      <a:pt x="18" y="70"/>
                    </a:lnTo>
                    <a:lnTo>
                      <a:pt x="22" y="76"/>
                    </a:lnTo>
                    <a:lnTo>
                      <a:pt x="30" y="84"/>
                    </a:lnTo>
                    <a:lnTo>
                      <a:pt x="30" y="86"/>
                    </a:lnTo>
                    <a:lnTo>
                      <a:pt x="32" y="90"/>
                    </a:lnTo>
                    <a:lnTo>
                      <a:pt x="46" y="96"/>
                    </a:lnTo>
                    <a:lnTo>
                      <a:pt x="60" y="100"/>
                    </a:lnTo>
                    <a:lnTo>
                      <a:pt x="76" y="104"/>
                    </a:lnTo>
                    <a:lnTo>
                      <a:pt x="78" y="100"/>
                    </a:lnTo>
                    <a:lnTo>
                      <a:pt x="78" y="96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8" y="94"/>
                    </a:lnTo>
                    <a:lnTo>
                      <a:pt x="82" y="92"/>
                    </a:lnTo>
                    <a:lnTo>
                      <a:pt x="88" y="92"/>
                    </a:lnTo>
                    <a:lnTo>
                      <a:pt x="90" y="94"/>
                    </a:lnTo>
                    <a:lnTo>
                      <a:pt x="98" y="98"/>
                    </a:lnTo>
                    <a:lnTo>
                      <a:pt x="104" y="106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20" y="106"/>
                    </a:lnTo>
                    <a:lnTo>
                      <a:pt x="126" y="98"/>
                    </a:lnTo>
                    <a:lnTo>
                      <a:pt x="132" y="94"/>
                    </a:lnTo>
                    <a:lnTo>
                      <a:pt x="134" y="92"/>
                    </a:lnTo>
                    <a:lnTo>
                      <a:pt x="138" y="92"/>
                    </a:lnTo>
                    <a:lnTo>
                      <a:pt x="142" y="92"/>
                    </a:lnTo>
                    <a:lnTo>
                      <a:pt x="142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52" y="94"/>
                    </a:lnTo>
                    <a:lnTo>
                      <a:pt x="154" y="94"/>
                    </a:lnTo>
                    <a:lnTo>
                      <a:pt x="164" y="94"/>
                    </a:lnTo>
                    <a:lnTo>
                      <a:pt x="162" y="96"/>
                    </a:lnTo>
                    <a:lnTo>
                      <a:pt x="160" y="98"/>
                    </a:lnTo>
                    <a:lnTo>
                      <a:pt x="156" y="98"/>
                    </a:lnTo>
                    <a:lnTo>
                      <a:pt x="158" y="108"/>
                    </a:lnTo>
                    <a:lnTo>
                      <a:pt x="162" y="116"/>
                    </a:lnTo>
                    <a:lnTo>
                      <a:pt x="16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4" name="Freeform 213"/>
              <p:cNvSpPr/>
              <p:nvPr/>
            </p:nvSpPr>
            <p:spPr bwMode="auto">
              <a:xfrm>
                <a:off x="5788625" y="3809671"/>
                <a:ext cx="21909" cy="37169"/>
              </a:xfrm>
              <a:custGeom>
                <a:avLst/>
                <a:gdLst>
                  <a:gd name="T0" fmla="*/ 0 w 16"/>
                  <a:gd name="T1" fmla="*/ 2147483647 h 24"/>
                  <a:gd name="T2" fmla="*/ 2147483647 w 16"/>
                  <a:gd name="T3" fmla="*/ 2147483647 h 24"/>
                  <a:gd name="T4" fmla="*/ 2147483647 w 16"/>
                  <a:gd name="T5" fmla="*/ 2147483647 h 24"/>
                  <a:gd name="T6" fmla="*/ 2147483647 w 16"/>
                  <a:gd name="T7" fmla="*/ 0 h 24"/>
                  <a:gd name="T8" fmla="*/ 2147483647 w 16"/>
                  <a:gd name="T9" fmla="*/ 0 h 24"/>
                  <a:gd name="T10" fmla="*/ 2147483647 w 16"/>
                  <a:gd name="T11" fmla="*/ 2147483647 h 24"/>
                  <a:gd name="T12" fmla="*/ 2147483647 w 16"/>
                  <a:gd name="T13" fmla="*/ 2147483647 h 24"/>
                  <a:gd name="T14" fmla="*/ 2147483647 w 16"/>
                  <a:gd name="T15" fmla="*/ 2147483647 h 24"/>
                  <a:gd name="T16" fmla="*/ 2147483647 w 16"/>
                  <a:gd name="T17" fmla="*/ 2147483647 h 24"/>
                  <a:gd name="T18" fmla="*/ 2147483647 w 16"/>
                  <a:gd name="T19" fmla="*/ 2147483647 h 24"/>
                  <a:gd name="T20" fmla="*/ 2147483647 w 16"/>
                  <a:gd name="T21" fmla="*/ 2147483647 h 24"/>
                  <a:gd name="T22" fmla="*/ 2147483647 w 16"/>
                  <a:gd name="T23" fmla="*/ 2147483647 h 24"/>
                  <a:gd name="T24" fmla="*/ 0 w 16"/>
                  <a:gd name="T25" fmla="*/ 2147483647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"/>
                  <a:gd name="T40" fmla="*/ 0 h 24"/>
                  <a:gd name="T41" fmla="*/ 16 w 16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" h="24">
                    <a:moveTo>
                      <a:pt x="0" y="12"/>
                    </a:moveTo>
                    <a:lnTo>
                      <a:pt x="2" y="10"/>
                    </a:lnTo>
                    <a:lnTo>
                      <a:pt x="4" y="8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10" y="20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5" name="Freeform 214"/>
              <p:cNvSpPr/>
              <p:nvPr/>
            </p:nvSpPr>
            <p:spPr bwMode="auto">
              <a:xfrm>
                <a:off x="5828984" y="3836220"/>
                <a:ext cx="175272" cy="237612"/>
              </a:xfrm>
              <a:custGeom>
                <a:avLst/>
                <a:gdLst>
                  <a:gd name="T0" fmla="*/ 2147483647 w 120"/>
                  <a:gd name="T1" fmla="*/ 2147483647 h 150"/>
                  <a:gd name="T2" fmla="*/ 2147483647 w 120"/>
                  <a:gd name="T3" fmla="*/ 2147483647 h 150"/>
                  <a:gd name="T4" fmla="*/ 2147483647 w 120"/>
                  <a:gd name="T5" fmla="*/ 2147483647 h 150"/>
                  <a:gd name="T6" fmla="*/ 2147483647 w 120"/>
                  <a:gd name="T7" fmla="*/ 2147483647 h 150"/>
                  <a:gd name="T8" fmla="*/ 2147483647 w 120"/>
                  <a:gd name="T9" fmla="*/ 2147483647 h 150"/>
                  <a:gd name="T10" fmla="*/ 2147483647 w 120"/>
                  <a:gd name="T11" fmla="*/ 2147483647 h 150"/>
                  <a:gd name="T12" fmla="*/ 2147483647 w 120"/>
                  <a:gd name="T13" fmla="*/ 2147483647 h 150"/>
                  <a:gd name="T14" fmla="*/ 2147483647 w 120"/>
                  <a:gd name="T15" fmla="*/ 2147483647 h 150"/>
                  <a:gd name="T16" fmla="*/ 2147483647 w 120"/>
                  <a:gd name="T17" fmla="*/ 2147483647 h 150"/>
                  <a:gd name="T18" fmla="*/ 2147483647 w 120"/>
                  <a:gd name="T19" fmla="*/ 2147483647 h 150"/>
                  <a:gd name="T20" fmla="*/ 2147483647 w 120"/>
                  <a:gd name="T21" fmla="*/ 2147483647 h 150"/>
                  <a:gd name="T22" fmla="*/ 2147483647 w 120"/>
                  <a:gd name="T23" fmla="*/ 2147483647 h 150"/>
                  <a:gd name="T24" fmla="*/ 2147483647 w 120"/>
                  <a:gd name="T25" fmla="*/ 2147483647 h 150"/>
                  <a:gd name="T26" fmla="*/ 2147483647 w 120"/>
                  <a:gd name="T27" fmla="*/ 2147483647 h 150"/>
                  <a:gd name="T28" fmla="*/ 2147483647 w 120"/>
                  <a:gd name="T29" fmla="*/ 2147483647 h 150"/>
                  <a:gd name="T30" fmla="*/ 2147483647 w 120"/>
                  <a:gd name="T31" fmla="*/ 2147483647 h 150"/>
                  <a:gd name="T32" fmla="*/ 2147483647 w 120"/>
                  <a:gd name="T33" fmla="*/ 2147483647 h 150"/>
                  <a:gd name="T34" fmla="*/ 2147483647 w 120"/>
                  <a:gd name="T35" fmla="*/ 2147483647 h 150"/>
                  <a:gd name="T36" fmla="*/ 2147483647 w 120"/>
                  <a:gd name="T37" fmla="*/ 2147483647 h 150"/>
                  <a:gd name="T38" fmla="*/ 2147483647 w 120"/>
                  <a:gd name="T39" fmla="*/ 2147483647 h 150"/>
                  <a:gd name="T40" fmla="*/ 2147483647 w 120"/>
                  <a:gd name="T41" fmla="*/ 2147483647 h 150"/>
                  <a:gd name="T42" fmla="*/ 2147483647 w 120"/>
                  <a:gd name="T43" fmla="*/ 2147483647 h 150"/>
                  <a:gd name="T44" fmla="*/ 2147483647 w 120"/>
                  <a:gd name="T45" fmla="*/ 2147483647 h 150"/>
                  <a:gd name="T46" fmla="*/ 2147483647 w 120"/>
                  <a:gd name="T47" fmla="*/ 2147483647 h 150"/>
                  <a:gd name="T48" fmla="*/ 2147483647 w 120"/>
                  <a:gd name="T49" fmla="*/ 2147483647 h 150"/>
                  <a:gd name="T50" fmla="*/ 2147483647 w 120"/>
                  <a:gd name="T51" fmla="*/ 2147483647 h 150"/>
                  <a:gd name="T52" fmla="*/ 2147483647 w 120"/>
                  <a:gd name="T53" fmla="*/ 2147483647 h 150"/>
                  <a:gd name="T54" fmla="*/ 2147483647 w 120"/>
                  <a:gd name="T55" fmla="*/ 2147483647 h 150"/>
                  <a:gd name="T56" fmla="*/ 2147483647 w 120"/>
                  <a:gd name="T57" fmla="*/ 2147483647 h 150"/>
                  <a:gd name="T58" fmla="*/ 2147483647 w 120"/>
                  <a:gd name="T59" fmla="*/ 2147483647 h 150"/>
                  <a:gd name="T60" fmla="*/ 2147483647 w 120"/>
                  <a:gd name="T61" fmla="*/ 2147483647 h 150"/>
                  <a:gd name="T62" fmla="*/ 2147483647 w 120"/>
                  <a:gd name="T63" fmla="*/ 2147483647 h 150"/>
                  <a:gd name="T64" fmla="*/ 2147483647 w 120"/>
                  <a:gd name="T65" fmla="*/ 2147483647 h 150"/>
                  <a:gd name="T66" fmla="*/ 0 w 120"/>
                  <a:gd name="T67" fmla="*/ 2147483647 h 150"/>
                  <a:gd name="T68" fmla="*/ 0 w 120"/>
                  <a:gd name="T69" fmla="*/ 2147483647 h 150"/>
                  <a:gd name="T70" fmla="*/ 2147483647 w 120"/>
                  <a:gd name="T71" fmla="*/ 2147483647 h 150"/>
                  <a:gd name="T72" fmla="*/ 2147483647 w 120"/>
                  <a:gd name="T73" fmla="*/ 2147483647 h 150"/>
                  <a:gd name="T74" fmla="*/ 2147483647 w 120"/>
                  <a:gd name="T75" fmla="*/ 2147483647 h 150"/>
                  <a:gd name="T76" fmla="*/ 2147483647 w 120"/>
                  <a:gd name="T77" fmla="*/ 0 h 150"/>
                  <a:gd name="T78" fmla="*/ 2147483647 w 120"/>
                  <a:gd name="T79" fmla="*/ 2147483647 h 15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20"/>
                  <a:gd name="T121" fmla="*/ 0 h 150"/>
                  <a:gd name="T122" fmla="*/ 120 w 120"/>
                  <a:gd name="T123" fmla="*/ 150 h 15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20" h="150">
                    <a:moveTo>
                      <a:pt x="66" y="4"/>
                    </a:moveTo>
                    <a:lnTo>
                      <a:pt x="72" y="12"/>
                    </a:lnTo>
                    <a:lnTo>
                      <a:pt x="76" y="22"/>
                    </a:lnTo>
                    <a:lnTo>
                      <a:pt x="82" y="26"/>
                    </a:lnTo>
                    <a:lnTo>
                      <a:pt x="88" y="28"/>
                    </a:lnTo>
                    <a:lnTo>
                      <a:pt x="102" y="30"/>
                    </a:lnTo>
                    <a:lnTo>
                      <a:pt x="110" y="34"/>
                    </a:lnTo>
                    <a:lnTo>
                      <a:pt x="116" y="38"/>
                    </a:lnTo>
                    <a:lnTo>
                      <a:pt x="118" y="42"/>
                    </a:lnTo>
                    <a:lnTo>
                      <a:pt x="120" y="50"/>
                    </a:lnTo>
                    <a:lnTo>
                      <a:pt x="118" y="58"/>
                    </a:lnTo>
                    <a:lnTo>
                      <a:pt x="116" y="64"/>
                    </a:lnTo>
                    <a:lnTo>
                      <a:pt x="104" y="76"/>
                    </a:lnTo>
                    <a:lnTo>
                      <a:pt x="98" y="82"/>
                    </a:lnTo>
                    <a:lnTo>
                      <a:pt x="94" y="86"/>
                    </a:lnTo>
                    <a:lnTo>
                      <a:pt x="92" y="90"/>
                    </a:lnTo>
                    <a:lnTo>
                      <a:pt x="92" y="98"/>
                    </a:lnTo>
                    <a:lnTo>
                      <a:pt x="92" y="110"/>
                    </a:lnTo>
                    <a:lnTo>
                      <a:pt x="84" y="112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72" y="128"/>
                    </a:lnTo>
                    <a:lnTo>
                      <a:pt x="66" y="130"/>
                    </a:lnTo>
                    <a:lnTo>
                      <a:pt x="64" y="132"/>
                    </a:lnTo>
                    <a:lnTo>
                      <a:pt x="62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44" y="146"/>
                    </a:lnTo>
                    <a:lnTo>
                      <a:pt x="36" y="148"/>
                    </a:lnTo>
                    <a:lnTo>
                      <a:pt x="30" y="148"/>
                    </a:lnTo>
                    <a:lnTo>
                      <a:pt x="20" y="150"/>
                    </a:lnTo>
                    <a:lnTo>
                      <a:pt x="0" y="126"/>
                    </a:lnTo>
                    <a:lnTo>
                      <a:pt x="0" y="118"/>
                    </a:lnTo>
                    <a:lnTo>
                      <a:pt x="50" y="74"/>
                    </a:lnTo>
                    <a:lnTo>
                      <a:pt x="50" y="40"/>
                    </a:lnTo>
                    <a:lnTo>
                      <a:pt x="42" y="34"/>
                    </a:lnTo>
                    <a:lnTo>
                      <a:pt x="66" y="0"/>
                    </a:lnTo>
                    <a:lnTo>
                      <a:pt x="6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6" name="Freeform 215"/>
              <p:cNvSpPr/>
              <p:nvPr/>
            </p:nvSpPr>
            <p:spPr bwMode="auto">
              <a:xfrm>
                <a:off x="5905089" y="3799051"/>
                <a:ext cx="13837" cy="27876"/>
              </a:xfrm>
              <a:custGeom>
                <a:avLst/>
                <a:gdLst>
                  <a:gd name="T0" fmla="*/ 0 w 10"/>
                  <a:gd name="T1" fmla="*/ 2147483647 h 18"/>
                  <a:gd name="T2" fmla="*/ 2147483647 w 10"/>
                  <a:gd name="T3" fmla="*/ 0 h 18"/>
                  <a:gd name="T4" fmla="*/ 2147483647 w 10"/>
                  <a:gd name="T5" fmla="*/ 2147483647 h 18"/>
                  <a:gd name="T6" fmla="*/ 2147483647 w 10"/>
                  <a:gd name="T7" fmla="*/ 2147483647 h 18"/>
                  <a:gd name="T8" fmla="*/ 2147483647 w 10"/>
                  <a:gd name="T9" fmla="*/ 2147483647 h 18"/>
                  <a:gd name="T10" fmla="*/ 2147483647 w 10"/>
                  <a:gd name="T11" fmla="*/ 2147483647 h 18"/>
                  <a:gd name="T12" fmla="*/ 2147483647 w 10"/>
                  <a:gd name="T13" fmla="*/ 2147483647 h 18"/>
                  <a:gd name="T14" fmla="*/ 0 w 10"/>
                  <a:gd name="T15" fmla="*/ 2147483647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8"/>
                  <a:gd name="T26" fmla="*/ 10 w 10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8">
                    <a:moveTo>
                      <a:pt x="0" y="8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7" name="Freeform 216"/>
              <p:cNvSpPr/>
              <p:nvPr/>
            </p:nvSpPr>
            <p:spPr bwMode="auto">
              <a:xfrm>
                <a:off x="5794390" y="3812326"/>
                <a:ext cx="130301" cy="76991"/>
              </a:xfrm>
              <a:custGeom>
                <a:avLst/>
                <a:gdLst>
                  <a:gd name="T0" fmla="*/ 2147483647 w 90"/>
                  <a:gd name="T1" fmla="*/ 2147483647 h 50"/>
                  <a:gd name="T2" fmla="*/ 2147483647 w 90"/>
                  <a:gd name="T3" fmla="*/ 2147483647 h 50"/>
                  <a:gd name="T4" fmla="*/ 2147483647 w 90"/>
                  <a:gd name="T5" fmla="*/ 2147483647 h 50"/>
                  <a:gd name="T6" fmla="*/ 2147483647 w 90"/>
                  <a:gd name="T7" fmla="*/ 2147483647 h 50"/>
                  <a:gd name="T8" fmla="*/ 2147483647 w 90"/>
                  <a:gd name="T9" fmla="*/ 2147483647 h 50"/>
                  <a:gd name="T10" fmla="*/ 2147483647 w 90"/>
                  <a:gd name="T11" fmla="*/ 2147483647 h 50"/>
                  <a:gd name="T12" fmla="*/ 2147483647 w 90"/>
                  <a:gd name="T13" fmla="*/ 0 h 50"/>
                  <a:gd name="T14" fmla="*/ 2147483647 w 90"/>
                  <a:gd name="T15" fmla="*/ 2147483647 h 50"/>
                  <a:gd name="T16" fmla="*/ 2147483647 w 90"/>
                  <a:gd name="T17" fmla="*/ 2147483647 h 50"/>
                  <a:gd name="T18" fmla="*/ 2147483647 w 90"/>
                  <a:gd name="T19" fmla="*/ 2147483647 h 50"/>
                  <a:gd name="T20" fmla="*/ 2147483647 w 90"/>
                  <a:gd name="T21" fmla="*/ 2147483647 h 50"/>
                  <a:gd name="T22" fmla="*/ 2147483647 w 90"/>
                  <a:gd name="T23" fmla="*/ 2147483647 h 50"/>
                  <a:gd name="T24" fmla="*/ 2147483647 w 90"/>
                  <a:gd name="T25" fmla="*/ 2147483647 h 50"/>
                  <a:gd name="T26" fmla="*/ 2147483647 w 90"/>
                  <a:gd name="T27" fmla="*/ 2147483647 h 50"/>
                  <a:gd name="T28" fmla="*/ 2147483647 w 90"/>
                  <a:gd name="T29" fmla="*/ 2147483647 h 50"/>
                  <a:gd name="T30" fmla="*/ 2147483647 w 90"/>
                  <a:gd name="T31" fmla="*/ 2147483647 h 50"/>
                  <a:gd name="T32" fmla="*/ 0 w 90"/>
                  <a:gd name="T33" fmla="*/ 2147483647 h 50"/>
                  <a:gd name="T34" fmla="*/ 2147483647 w 90"/>
                  <a:gd name="T35" fmla="*/ 2147483647 h 50"/>
                  <a:gd name="T36" fmla="*/ 2147483647 w 90"/>
                  <a:gd name="T37" fmla="*/ 2147483647 h 50"/>
                  <a:gd name="T38" fmla="*/ 2147483647 w 90"/>
                  <a:gd name="T39" fmla="*/ 2147483647 h 50"/>
                  <a:gd name="T40" fmla="*/ 2147483647 w 90"/>
                  <a:gd name="T41" fmla="*/ 2147483647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0"/>
                  <a:gd name="T64" fmla="*/ 0 h 50"/>
                  <a:gd name="T65" fmla="*/ 90 w 90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0" h="50">
                    <a:moveTo>
                      <a:pt x="66" y="50"/>
                    </a:moveTo>
                    <a:lnTo>
                      <a:pt x="90" y="16"/>
                    </a:lnTo>
                    <a:lnTo>
                      <a:pt x="86" y="6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6" y="0"/>
                    </a:lnTo>
                    <a:lnTo>
                      <a:pt x="66" y="12"/>
                    </a:lnTo>
                    <a:lnTo>
                      <a:pt x="58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36" y="34"/>
                    </a:lnTo>
                    <a:lnTo>
                      <a:pt x="26" y="34"/>
                    </a:lnTo>
                    <a:lnTo>
                      <a:pt x="20" y="34"/>
                    </a:lnTo>
                    <a:lnTo>
                      <a:pt x="12" y="30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10" y="36"/>
                    </a:lnTo>
                    <a:lnTo>
                      <a:pt x="22" y="40"/>
                    </a:lnTo>
                    <a:lnTo>
                      <a:pt x="22" y="48"/>
                    </a:lnTo>
                    <a:lnTo>
                      <a:pt x="66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8" name="Freeform 217"/>
              <p:cNvSpPr/>
              <p:nvPr/>
            </p:nvSpPr>
            <p:spPr bwMode="auto">
              <a:xfrm>
                <a:off x="5619118" y="4023389"/>
                <a:ext cx="239846" cy="167258"/>
              </a:xfrm>
              <a:custGeom>
                <a:avLst/>
                <a:gdLst>
                  <a:gd name="T0" fmla="*/ 2147483647 w 164"/>
                  <a:gd name="T1" fmla="*/ 2147483647 h 106"/>
                  <a:gd name="T2" fmla="*/ 2147483647 w 164"/>
                  <a:gd name="T3" fmla="*/ 2147483647 h 106"/>
                  <a:gd name="T4" fmla="*/ 2147483647 w 164"/>
                  <a:gd name="T5" fmla="*/ 0 h 106"/>
                  <a:gd name="T6" fmla="*/ 2147483647 w 164"/>
                  <a:gd name="T7" fmla="*/ 2147483647 h 106"/>
                  <a:gd name="T8" fmla="*/ 2147483647 w 164"/>
                  <a:gd name="T9" fmla="*/ 2147483647 h 106"/>
                  <a:gd name="T10" fmla="*/ 2147483647 w 164"/>
                  <a:gd name="T11" fmla="*/ 2147483647 h 106"/>
                  <a:gd name="T12" fmla="*/ 2147483647 w 164"/>
                  <a:gd name="T13" fmla="*/ 2147483647 h 106"/>
                  <a:gd name="T14" fmla="*/ 2147483647 w 164"/>
                  <a:gd name="T15" fmla="*/ 2147483647 h 106"/>
                  <a:gd name="T16" fmla="*/ 2147483647 w 164"/>
                  <a:gd name="T17" fmla="*/ 2147483647 h 106"/>
                  <a:gd name="T18" fmla="*/ 2147483647 w 164"/>
                  <a:gd name="T19" fmla="*/ 2147483647 h 106"/>
                  <a:gd name="T20" fmla="*/ 2147483647 w 164"/>
                  <a:gd name="T21" fmla="*/ 2147483647 h 106"/>
                  <a:gd name="T22" fmla="*/ 2147483647 w 164"/>
                  <a:gd name="T23" fmla="*/ 2147483647 h 106"/>
                  <a:gd name="T24" fmla="*/ 2147483647 w 164"/>
                  <a:gd name="T25" fmla="*/ 2147483647 h 106"/>
                  <a:gd name="T26" fmla="*/ 2147483647 w 164"/>
                  <a:gd name="T27" fmla="*/ 2147483647 h 106"/>
                  <a:gd name="T28" fmla="*/ 2147483647 w 164"/>
                  <a:gd name="T29" fmla="*/ 2147483647 h 106"/>
                  <a:gd name="T30" fmla="*/ 2147483647 w 164"/>
                  <a:gd name="T31" fmla="*/ 2147483647 h 106"/>
                  <a:gd name="T32" fmla="*/ 0 w 164"/>
                  <a:gd name="T33" fmla="*/ 2147483647 h 106"/>
                  <a:gd name="T34" fmla="*/ 2147483647 w 164"/>
                  <a:gd name="T35" fmla="*/ 2147483647 h 106"/>
                  <a:gd name="T36" fmla="*/ 2147483647 w 164"/>
                  <a:gd name="T37" fmla="*/ 2147483647 h 106"/>
                  <a:gd name="T38" fmla="*/ 2147483647 w 164"/>
                  <a:gd name="T39" fmla="*/ 2147483647 h 106"/>
                  <a:gd name="T40" fmla="*/ 2147483647 w 164"/>
                  <a:gd name="T41" fmla="*/ 2147483647 h 106"/>
                  <a:gd name="T42" fmla="*/ 2147483647 w 164"/>
                  <a:gd name="T43" fmla="*/ 2147483647 h 106"/>
                  <a:gd name="T44" fmla="*/ 2147483647 w 164"/>
                  <a:gd name="T45" fmla="*/ 2147483647 h 106"/>
                  <a:gd name="T46" fmla="*/ 2147483647 w 164"/>
                  <a:gd name="T47" fmla="*/ 2147483647 h 106"/>
                  <a:gd name="T48" fmla="*/ 2147483647 w 164"/>
                  <a:gd name="T49" fmla="*/ 2147483647 h 106"/>
                  <a:gd name="T50" fmla="*/ 2147483647 w 164"/>
                  <a:gd name="T51" fmla="*/ 2147483647 h 106"/>
                  <a:gd name="T52" fmla="*/ 2147483647 w 164"/>
                  <a:gd name="T53" fmla="*/ 2147483647 h 106"/>
                  <a:gd name="T54" fmla="*/ 2147483647 w 164"/>
                  <a:gd name="T55" fmla="*/ 2147483647 h 106"/>
                  <a:gd name="T56" fmla="*/ 2147483647 w 164"/>
                  <a:gd name="T57" fmla="*/ 2147483647 h 106"/>
                  <a:gd name="T58" fmla="*/ 2147483647 w 164"/>
                  <a:gd name="T59" fmla="*/ 2147483647 h 106"/>
                  <a:gd name="T60" fmla="*/ 2147483647 w 164"/>
                  <a:gd name="T61" fmla="*/ 2147483647 h 106"/>
                  <a:gd name="T62" fmla="*/ 2147483647 w 164"/>
                  <a:gd name="T63" fmla="*/ 2147483647 h 106"/>
                  <a:gd name="T64" fmla="*/ 2147483647 w 164"/>
                  <a:gd name="T65" fmla="*/ 2147483647 h 106"/>
                  <a:gd name="T66" fmla="*/ 2147483647 w 164"/>
                  <a:gd name="T67" fmla="*/ 2147483647 h 106"/>
                  <a:gd name="T68" fmla="*/ 2147483647 w 164"/>
                  <a:gd name="T69" fmla="*/ 2147483647 h 106"/>
                  <a:gd name="T70" fmla="*/ 2147483647 w 164"/>
                  <a:gd name="T71" fmla="*/ 2147483647 h 106"/>
                  <a:gd name="T72" fmla="*/ 2147483647 w 164"/>
                  <a:gd name="T73" fmla="*/ 2147483647 h 106"/>
                  <a:gd name="T74" fmla="*/ 2147483647 w 164"/>
                  <a:gd name="T75" fmla="*/ 2147483647 h 106"/>
                  <a:gd name="T76" fmla="*/ 2147483647 w 164"/>
                  <a:gd name="T77" fmla="*/ 2147483647 h 106"/>
                  <a:gd name="T78" fmla="*/ 2147483647 w 164"/>
                  <a:gd name="T79" fmla="*/ 2147483647 h 106"/>
                  <a:gd name="T80" fmla="*/ 2147483647 w 164"/>
                  <a:gd name="T81" fmla="*/ 2147483647 h 10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06"/>
                  <a:gd name="T125" fmla="*/ 164 w 164"/>
                  <a:gd name="T126" fmla="*/ 106 h 10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06">
                    <a:moveTo>
                      <a:pt x="164" y="32"/>
                    </a:moveTo>
                    <a:lnTo>
                      <a:pt x="144" y="8"/>
                    </a:lnTo>
                    <a:lnTo>
                      <a:pt x="144" y="0"/>
                    </a:lnTo>
                    <a:lnTo>
                      <a:pt x="96" y="12"/>
                    </a:lnTo>
                    <a:lnTo>
                      <a:pt x="52" y="56"/>
                    </a:lnTo>
                    <a:lnTo>
                      <a:pt x="50" y="34"/>
                    </a:lnTo>
                    <a:lnTo>
                      <a:pt x="30" y="28"/>
                    </a:lnTo>
                    <a:lnTo>
                      <a:pt x="26" y="26"/>
                    </a:lnTo>
                    <a:lnTo>
                      <a:pt x="24" y="28"/>
                    </a:lnTo>
                    <a:lnTo>
                      <a:pt x="18" y="26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10" y="28"/>
                    </a:lnTo>
                    <a:lnTo>
                      <a:pt x="8" y="34"/>
                    </a:lnTo>
                    <a:lnTo>
                      <a:pt x="6" y="38"/>
                    </a:lnTo>
                    <a:lnTo>
                      <a:pt x="4" y="46"/>
                    </a:lnTo>
                    <a:lnTo>
                      <a:pt x="0" y="54"/>
                    </a:lnTo>
                    <a:lnTo>
                      <a:pt x="10" y="78"/>
                    </a:lnTo>
                    <a:lnTo>
                      <a:pt x="14" y="92"/>
                    </a:lnTo>
                    <a:lnTo>
                      <a:pt x="14" y="106"/>
                    </a:lnTo>
                    <a:lnTo>
                      <a:pt x="20" y="106"/>
                    </a:lnTo>
                    <a:lnTo>
                      <a:pt x="30" y="106"/>
                    </a:lnTo>
                    <a:lnTo>
                      <a:pt x="40" y="102"/>
                    </a:lnTo>
                    <a:lnTo>
                      <a:pt x="44" y="98"/>
                    </a:lnTo>
                    <a:lnTo>
                      <a:pt x="52" y="94"/>
                    </a:lnTo>
                    <a:lnTo>
                      <a:pt x="66" y="90"/>
                    </a:lnTo>
                    <a:lnTo>
                      <a:pt x="76" y="88"/>
                    </a:lnTo>
                    <a:lnTo>
                      <a:pt x="86" y="84"/>
                    </a:lnTo>
                    <a:lnTo>
                      <a:pt x="96" y="82"/>
                    </a:lnTo>
                    <a:lnTo>
                      <a:pt x="100" y="78"/>
                    </a:lnTo>
                    <a:lnTo>
                      <a:pt x="104" y="76"/>
                    </a:lnTo>
                    <a:lnTo>
                      <a:pt x="106" y="70"/>
                    </a:lnTo>
                    <a:lnTo>
                      <a:pt x="112" y="68"/>
                    </a:lnTo>
                    <a:lnTo>
                      <a:pt x="130" y="64"/>
                    </a:lnTo>
                    <a:lnTo>
                      <a:pt x="140" y="60"/>
                    </a:lnTo>
                    <a:lnTo>
                      <a:pt x="150" y="54"/>
                    </a:lnTo>
                    <a:lnTo>
                      <a:pt x="152" y="50"/>
                    </a:lnTo>
                    <a:lnTo>
                      <a:pt x="154" y="44"/>
                    </a:lnTo>
                    <a:lnTo>
                      <a:pt x="158" y="36"/>
                    </a:lnTo>
                    <a:lnTo>
                      <a:pt x="160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9" name="Freeform 218"/>
              <p:cNvSpPr/>
              <p:nvPr/>
            </p:nvSpPr>
            <p:spPr bwMode="auto">
              <a:xfrm>
                <a:off x="5679080" y="3696838"/>
                <a:ext cx="61115" cy="43805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2147483647 h 28"/>
                  <a:gd name="T4" fmla="*/ 2147483647 w 42"/>
                  <a:gd name="T5" fmla="*/ 2147483647 h 28"/>
                  <a:gd name="T6" fmla="*/ 2147483647 w 42"/>
                  <a:gd name="T7" fmla="*/ 2147483647 h 28"/>
                  <a:gd name="T8" fmla="*/ 0 w 42"/>
                  <a:gd name="T9" fmla="*/ 2147483647 h 28"/>
                  <a:gd name="T10" fmla="*/ 2147483647 w 42"/>
                  <a:gd name="T11" fmla="*/ 2147483647 h 28"/>
                  <a:gd name="T12" fmla="*/ 2147483647 w 42"/>
                  <a:gd name="T13" fmla="*/ 2147483647 h 28"/>
                  <a:gd name="T14" fmla="*/ 2147483647 w 42"/>
                  <a:gd name="T15" fmla="*/ 0 h 28"/>
                  <a:gd name="T16" fmla="*/ 2147483647 w 42"/>
                  <a:gd name="T17" fmla="*/ 0 h 28"/>
                  <a:gd name="T18" fmla="*/ 2147483647 w 42"/>
                  <a:gd name="T19" fmla="*/ 0 h 28"/>
                  <a:gd name="T20" fmla="*/ 2147483647 w 42"/>
                  <a:gd name="T21" fmla="*/ 2147483647 h 28"/>
                  <a:gd name="T22" fmla="*/ 2147483647 w 42"/>
                  <a:gd name="T23" fmla="*/ 0 h 28"/>
                  <a:gd name="T24" fmla="*/ 2147483647 w 42"/>
                  <a:gd name="T25" fmla="*/ 2147483647 h 28"/>
                  <a:gd name="T26" fmla="*/ 2147483647 w 42"/>
                  <a:gd name="T27" fmla="*/ 2147483647 h 28"/>
                  <a:gd name="T28" fmla="*/ 2147483647 w 42"/>
                  <a:gd name="T29" fmla="*/ 2147483647 h 28"/>
                  <a:gd name="T30" fmla="*/ 2147483647 w 42"/>
                  <a:gd name="T31" fmla="*/ 2147483647 h 28"/>
                  <a:gd name="T32" fmla="*/ 2147483647 w 42"/>
                  <a:gd name="T33" fmla="*/ 2147483647 h 28"/>
                  <a:gd name="T34" fmla="*/ 2147483647 w 42"/>
                  <a:gd name="T35" fmla="*/ 2147483647 h 28"/>
                  <a:gd name="T36" fmla="*/ 2147483647 w 42"/>
                  <a:gd name="T37" fmla="*/ 2147483647 h 28"/>
                  <a:gd name="T38" fmla="*/ 2147483647 w 42"/>
                  <a:gd name="T39" fmla="*/ 2147483647 h 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2"/>
                  <a:gd name="T61" fmla="*/ 0 h 28"/>
                  <a:gd name="T62" fmla="*/ 42 w 42"/>
                  <a:gd name="T63" fmla="*/ 28 h 2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2" h="28">
                    <a:moveTo>
                      <a:pt x="42" y="28"/>
                    </a:moveTo>
                    <a:lnTo>
                      <a:pt x="24" y="28"/>
                    </a:lnTo>
                    <a:lnTo>
                      <a:pt x="20" y="24"/>
                    </a:lnTo>
                    <a:lnTo>
                      <a:pt x="16" y="22"/>
                    </a:lnTo>
                    <a:lnTo>
                      <a:pt x="0" y="18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38" y="20"/>
                    </a:lnTo>
                    <a:lnTo>
                      <a:pt x="40" y="24"/>
                    </a:lnTo>
                    <a:lnTo>
                      <a:pt x="42" y="26"/>
                    </a:lnTo>
                    <a:lnTo>
                      <a:pt x="42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0" name="Freeform 219"/>
              <p:cNvSpPr/>
              <p:nvPr/>
            </p:nvSpPr>
            <p:spPr bwMode="auto">
              <a:xfrm>
                <a:off x="5586831" y="3410111"/>
                <a:ext cx="485460" cy="418144"/>
              </a:xfrm>
              <a:custGeom>
                <a:avLst/>
                <a:gdLst>
                  <a:gd name="T0" fmla="*/ 2147483647 w 332"/>
                  <a:gd name="T1" fmla="*/ 2147483647 h 266"/>
                  <a:gd name="T2" fmla="*/ 2147483647 w 332"/>
                  <a:gd name="T3" fmla="*/ 2147483647 h 266"/>
                  <a:gd name="T4" fmla="*/ 2147483647 w 332"/>
                  <a:gd name="T5" fmla="*/ 2147483647 h 266"/>
                  <a:gd name="T6" fmla="*/ 2147483647 w 332"/>
                  <a:gd name="T7" fmla="*/ 2147483647 h 266"/>
                  <a:gd name="T8" fmla="*/ 2147483647 w 332"/>
                  <a:gd name="T9" fmla="*/ 2147483647 h 266"/>
                  <a:gd name="T10" fmla="*/ 2147483647 w 332"/>
                  <a:gd name="T11" fmla="*/ 2147483647 h 266"/>
                  <a:gd name="T12" fmla="*/ 2147483647 w 332"/>
                  <a:gd name="T13" fmla="*/ 2147483647 h 266"/>
                  <a:gd name="T14" fmla="*/ 2147483647 w 332"/>
                  <a:gd name="T15" fmla="*/ 2147483647 h 266"/>
                  <a:gd name="T16" fmla="*/ 2147483647 w 332"/>
                  <a:gd name="T17" fmla="*/ 2147483647 h 266"/>
                  <a:gd name="T18" fmla="*/ 2147483647 w 332"/>
                  <a:gd name="T19" fmla="*/ 2147483647 h 266"/>
                  <a:gd name="T20" fmla="*/ 2147483647 w 332"/>
                  <a:gd name="T21" fmla="*/ 2147483647 h 266"/>
                  <a:gd name="T22" fmla="*/ 2147483647 w 332"/>
                  <a:gd name="T23" fmla="*/ 2147483647 h 266"/>
                  <a:gd name="T24" fmla="*/ 2147483647 w 332"/>
                  <a:gd name="T25" fmla="*/ 2147483647 h 266"/>
                  <a:gd name="T26" fmla="*/ 2147483647 w 332"/>
                  <a:gd name="T27" fmla="*/ 2147483647 h 266"/>
                  <a:gd name="T28" fmla="*/ 2147483647 w 332"/>
                  <a:gd name="T29" fmla="*/ 2147483647 h 266"/>
                  <a:gd name="T30" fmla="*/ 2147483647 w 332"/>
                  <a:gd name="T31" fmla="*/ 2147483647 h 266"/>
                  <a:gd name="T32" fmla="*/ 2147483647 w 332"/>
                  <a:gd name="T33" fmla="*/ 2147483647 h 266"/>
                  <a:gd name="T34" fmla="*/ 2147483647 w 332"/>
                  <a:gd name="T35" fmla="*/ 2147483647 h 266"/>
                  <a:gd name="T36" fmla="*/ 2147483647 w 332"/>
                  <a:gd name="T37" fmla="*/ 2147483647 h 266"/>
                  <a:gd name="T38" fmla="*/ 2147483647 w 332"/>
                  <a:gd name="T39" fmla="*/ 2147483647 h 266"/>
                  <a:gd name="T40" fmla="*/ 2147483647 w 332"/>
                  <a:gd name="T41" fmla="*/ 2147483647 h 266"/>
                  <a:gd name="T42" fmla="*/ 2147483647 w 332"/>
                  <a:gd name="T43" fmla="*/ 2147483647 h 266"/>
                  <a:gd name="T44" fmla="*/ 2147483647 w 332"/>
                  <a:gd name="T45" fmla="*/ 2147483647 h 266"/>
                  <a:gd name="T46" fmla="*/ 2147483647 w 332"/>
                  <a:gd name="T47" fmla="*/ 2147483647 h 266"/>
                  <a:gd name="T48" fmla="*/ 2147483647 w 332"/>
                  <a:gd name="T49" fmla="*/ 2147483647 h 266"/>
                  <a:gd name="T50" fmla="*/ 2147483647 w 332"/>
                  <a:gd name="T51" fmla="*/ 2147483647 h 266"/>
                  <a:gd name="T52" fmla="*/ 2147483647 w 332"/>
                  <a:gd name="T53" fmla="*/ 2147483647 h 266"/>
                  <a:gd name="T54" fmla="*/ 2147483647 w 332"/>
                  <a:gd name="T55" fmla="*/ 2147483647 h 266"/>
                  <a:gd name="T56" fmla="*/ 2147483647 w 332"/>
                  <a:gd name="T57" fmla="*/ 2147483647 h 266"/>
                  <a:gd name="T58" fmla="*/ 2147483647 w 332"/>
                  <a:gd name="T59" fmla="*/ 2147483647 h 266"/>
                  <a:gd name="T60" fmla="*/ 2147483647 w 332"/>
                  <a:gd name="T61" fmla="*/ 2147483647 h 266"/>
                  <a:gd name="T62" fmla="*/ 2147483647 w 332"/>
                  <a:gd name="T63" fmla="*/ 2147483647 h 266"/>
                  <a:gd name="T64" fmla="*/ 2147483647 w 332"/>
                  <a:gd name="T65" fmla="*/ 0 h 266"/>
                  <a:gd name="T66" fmla="*/ 0 w 332"/>
                  <a:gd name="T67" fmla="*/ 2147483647 h 266"/>
                  <a:gd name="T68" fmla="*/ 2147483647 w 332"/>
                  <a:gd name="T69" fmla="*/ 2147483647 h 266"/>
                  <a:gd name="T70" fmla="*/ 2147483647 w 332"/>
                  <a:gd name="T71" fmla="*/ 2147483647 h 266"/>
                  <a:gd name="T72" fmla="*/ 2147483647 w 332"/>
                  <a:gd name="T73" fmla="*/ 2147483647 h 266"/>
                  <a:gd name="T74" fmla="*/ 2147483647 w 332"/>
                  <a:gd name="T75" fmla="*/ 2147483647 h 266"/>
                  <a:gd name="T76" fmla="*/ 2147483647 w 332"/>
                  <a:gd name="T77" fmla="*/ 2147483647 h 266"/>
                  <a:gd name="T78" fmla="*/ 2147483647 w 332"/>
                  <a:gd name="T79" fmla="*/ 2147483647 h 266"/>
                  <a:gd name="T80" fmla="*/ 2147483647 w 332"/>
                  <a:gd name="T81" fmla="*/ 2147483647 h 266"/>
                  <a:gd name="T82" fmla="*/ 2147483647 w 332"/>
                  <a:gd name="T83" fmla="*/ 2147483647 h 26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2"/>
                  <a:gd name="T127" fmla="*/ 0 h 266"/>
                  <a:gd name="T128" fmla="*/ 332 w 332"/>
                  <a:gd name="T129" fmla="*/ 266 h 26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2" h="266">
                    <a:moveTo>
                      <a:pt x="94" y="184"/>
                    </a:moveTo>
                    <a:lnTo>
                      <a:pt x="98" y="180"/>
                    </a:lnTo>
                    <a:lnTo>
                      <a:pt x="100" y="172"/>
                    </a:lnTo>
                    <a:lnTo>
                      <a:pt x="112" y="180"/>
                    </a:lnTo>
                    <a:lnTo>
                      <a:pt x="122" y="190"/>
                    </a:lnTo>
                    <a:lnTo>
                      <a:pt x="144" y="212"/>
                    </a:lnTo>
                    <a:lnTo>
                      <a:pt x="154" y="222"/>
                    </a:lnTo>
                    <a:lnTo>
                      <a:pt x="166" y="230"/>
                    </a:lnTo>
                    <a:lnTo>
                      <a:pt x="180" y="238"/>
                    </a:lnTo>
                    <a:lnTo>
                      <a:pt x="188" y="238"/>
                    </a:lnTo>
                    <a:lnTo>
                      <a:pt x="198" y="240"/>
                    </a:lnTo>
                    <a:lnTo>
                      <a:pt x="206" y="238"/>
                    </a:lnTo>
                    <a:lnTo>
                      <a:pt x="214" y="234"/>
                    </a:lnTo>
                    <a:lnTo>
                      <a:pt x="222" y="230"/>
                    </a:lnTo>
                    <a:lnTo>
                      <a:pt x="228" y="228"/>
                    </a:lnTo>
                    <a:lnTo>
                      <a:pt x="234" y="228"/>
                    </a:lnTo>
                    <a:lnTo>
                      <a:pt x="236" y="230"/>
                    </a:lnTo>
                    <a:lnTo>
                      <a:pt x="236" y="234"/>
                    </a:lnTo>
                    <a:lnTo>
                      <a:pt x="238" y="240"/>
                    </a:lnTo>
                    <a:lnTo>
                      <a:pt x="236" y="246"/>
                    </a:lnTo>
                    <a:lnTo>
                      <a:pt x="240" y="248"/>
                    </a:lnTo>
                    <a:lnTo>
                      <a:pt x="246" y="252"/>
                    </a:lnTo>
                    <a:lnTo>
                      <a:pt x="262" y="258"/>
                    </a:lnTo>
                    <a:lnTo>
                      <a:pt x="282" y="264"/>
                    </a:lnTo>
                    <a:lnTo>
                      <a:pt x="294" y="266"/>
                    </a:lnTo>
                    <a:lnTo>
                      <a:pt x="302" y="266"/>
                    </a:lnTo>
                    <a:lnTo>
                      <a:pt x="308" y="266"/>
                    </a:lnTo>
                    <a:lnTo>
                      <a:pt x="308" y="258"/>
                    </a:lnTo>
                    <a:lnTo>
                      <a:pt x="310" y="254"/>
                    </a:lnTo>
                    <a:lnTo>
                      <a:pt x="312" y="248"/>
                    </a:lnTo>
                    <a:lnTo>
                      <a:pt x="316" y="246"/>
                    </a:lnTo>
                    <a:lnTo>
                      <a:pt x="326" y="240"/>
                    </a:lnTo>
                    <a:lnTo>
                      <a:pt x="330" y="238"/>
                    </a:lnTo>
                    <a:lnTo>
                      <a:pt x="332" y="234"/>
                    </a:lnTo>
                    <a:lnTo>
                      <a:pt x="328" y="230"/>
                    </a:lnTo>
                    <a:lnTo>
                      <a:pt x="322" y="226"/>
                    </a:lnTo>
                    <a:lnTo>
                      <a:pt x="320" y="218"/>
                    </a:lnTo>
                    <a:lnTo>
                      <a:pt x="318" y="212"/>
                    </a:lnTo>
                    <a:lnTo>
                      <a:pt x="314" y="210"/>
                    </a:lnTo>
                    <a:lnTo>
                      <a:pt x="310" y="210"/>
                    </a:lnTo>
                    <a:lnTo>
                      <a:pt x="304" y="204"/>
                    </a:lnTo>
                    <a:lnTo>
                      <a:pt x="298" y="196"/>
                    </a:lnTo>
                    <a:lnTo>
                      <a:pt x="292" y="192"/>
                    </a:lnTo>
                    <a:lnTo>
                      <a:pt x="286" y="190"/>
                    </a:lnTo>
                    <a:lnTo>
                      <a:pt x="282" y="186"/>
                    </a:lnTo>
                    <a:lnTo>
                      <a:pt x="282" y="182"/>
                    </a:lnTo>
                    <a:lnTo>
                      <a:pt x="284" y="178"/>
                    </a:lnTo>
                    <a:lnTo>
                      <a:pt x="288" y="172"/>
                    </a:lnTo>
                    <a:lnTo>
                      <a:pt x="294" y="164"/>
                    </a:lnTo>
                    <a:lnTo>
                      <a:pt x="296" y="162"/>
                    </a:lnTo>
                    <a:lnTo>
                      <a:pt x="296" y="158"/>
                    </a:lnTo>
                    <a:lnTo>
                      <a:pt x="288" y="156"/>
                    </a:lnTo>
                    <a:lnTo>
                      <a:pt x="282" y="152"/>
                    </a:lnTo>
                    <a:lnTo>
                      <a:pt x="280" y="148"/>
                    </a:lnTo>
                    <a:lnTo>
                      <a:pt x="278" y="142"/>
                    </a:lnTo>
                    <a:lnTo>
                      <a:pt x="274" y="130"/>
                    </a:lnTo>
                    <a:lnTo>
                      <a:pt x="270" y="118"/>
                    </a:lnTo>
                    <a:lnTo>
                      <a:pt x="270" y="110"/>
                    </a:lnTo>
                    <a:lnTo>
                      <a:pt x="270" y="104"/>
                    </a:lnTo>
                    <a:lnTo>
                      <a:pt x="272" y="94"/>
                    </a:lnTo>
                    <a:lnTo>
                      <a:pt x="274" y="84"/>
                    </a:lnTo>
                    <a:lnTo>
                      <a:pt x="274" y="76"/>
                    </a:lnTo>
                    <a:lnTo>
                      <a:pt x="274" y="72"/>
                    </a:lnTo>
                    <a:lnTo>
                      <a:pt x="272" y="68"/>
                    </a:lnTo>
                    <a:lnTo>
                      <a:pt x="268" y="64"/>
                    </a:lnTo>
                    <a:lnTo>
                      <a:pt x="264" y="62"/>
                    </a:lnTo>
                    <a:lnTo>
                      <a:pt x="256" y="60"/>
                    </a:lnTo>
                    <a:lnTo>
                      <a:pt x="250" y="56"/>
                    </a:lnTo>
                    <a:lnTo>
                      <a:pt x="226" y="40"/>
                    </a:lnTo>
                    <a:lnTo>
                      <a:pt x="210" y="32"/>
                    </a:lnTo>
                    <a:lnTo>
                      <a:pt x="200" y="28"/>
                    </a:lnTo>
                    <a:lnTo>
                      <a:pt x="194" y="28"/>
                    </a:lnTo>
                    <a:lnTo>
                      <a:pt x="184" y="30"/>
                    </a:lnTo>
                    <a:lnTo>
                      <a:pt x="174" y="32"/>
                    </a:lnTo>
                    <a:lnTo>
                      <a:pt x="162" y="42"/>
                    </a:lnTo>
                    <a:lnTo>
                      <a:pt x="156" y="46"/>
                    </a:lnTo>
                    <a:lnTo>
                      <a:pt x="148" y="50"/>
                    </a:lnTo>
                    <a:lnTo>
                      <a:pt x="140" y="54"/>
                    </a:lnTo>
                    <a:lnTo>
                      <a:pt x="126" y="54"/>
                    </a:lnTo>
                    <a:lnTo>
                      <a:pt x="112" y="52"/>
                    </a:lnTo>
                    <a:lnTo>
                      <a:pt x="94" y="46"/>
                    </a:lnTo>
                    <a:lnTo>
                      <a:pt x="88" y="4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76" y="26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64" y="12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14"/>
                    </a:lnTo>
                    <a:lnTo>
                      <a:pt x="36" y="20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4" y="22"/>
                    </a:lnTo>
                    <a:lnTo>
                      <a:pt x="18" y="18"/>
                    </a:lnTo>
                    <a:lnTo>
                      <a:pt x="14" y="12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22"/>
                    </a:lnTo>
                    <a:lnTo>
                      <a:pt x="4" y="30"/>
                    </a:lnTo>
                    <a:lnTo>
                      <a:pt x="6" y="40"/>
                    </a:lnTo>
                    <a:lnTo>
                      <a:pt x="8" y="52"/>
                    </a:lnTo>
                    <a:lnTo>
                      <a:pt x="14" y="52"/>
                    </a:lnTo>
                    <a:lnTo>
                      <a:pt x="18" y="62"/>
                    </a:lnTo>
                    <a:lnTo>
                      <a:pt x="26" y="70"/>
                    </a:lnTo>
                    <a:lnTo>
                      <a:pt x="36" y="74"/>
                    </a:lnTo>
                    <a:lnTo>
                      <a:pt x="46" y="78"/>
                    </a:lnTo>
                    <a:lnTo>
                      <a:pt x="40" y="90"/>
                    </a:lnTo>
                    <a:lnTo>
                      <a:pt x="38" y="98"/>
                    </a:lnTo>
                    <a:lnTo>
                      <a:pt x="36" y="106"/>
                    </a:lnTo>
                    <a:lnTo>
                      <a:pt x="38" y="112"/>
                    </a:lnTo>
                    <a:lnTo>
                      <a:pt x="40" y="118"/>
                    </a:lnTo>
                    <a:lnTo>
                      <a:pt x="46" y="124"/>
                    </a:lnTo>
                    <a:lnTo>
                      <a:pt x="50" y="128"/>
                    </a:lnTo>
                    <a:lnTo>
                      <a:pt x="62" y="136"/>
                    </a:lnTo>
                    <a:lnTo>
                      <a:pt x="70" y="142"/>
                    </a:lnTo>
                    <a:lnTo>
                      <a:pt x="74" y="146"/>
                    </a:lnTo>
                    <a:lnTo>
                      <a:pt x="74" y="152"/>
                    </a:lnTo>
                    <a:lnTo>
                      <a:pt x="76" y="162"/>
                    </a:lnTo>
                    <a:lnTo>
                      <a:pt x="80" y="166"/>
                    </a:lnTo>
                    <a:lnTo>
                      <a:pt x="86" y="172"/>
                    </a:lnTo>
                    <a:lnTo>
                      <a:pt x="90" y="176"/>
                    </a:lnTo>
                    <a:lnTo>
                      <a:pt x="92" y="182"/>
                    </a:lnTo>
                    <a:lnTo>
                      <a:pt x="94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1" name="Freeform 220"/>
              <p:cNvSpPr/>
              <p:nvPr/>
            </p:nvSpPr>
            <p:spPr bwMode="auto">
              <a:xfrm>
                <a:off x="5416170" y="3605245"/>
                <a:ext cx="89943" cy="124780"/>
              </a:xfrm>
              <a:custGeom>
                <a:avLst/>
                <a:gdLst>
                  <a:gd name="T0" fmla="*/ 0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2147483647 h 78"/>
                  <a:gd name="T6" fmla="*/ 2147483647 w 62"/>
                  <a:gd name="T7" fmla="*/ 2147483647 h 78"/>
                  <a:gd name="T8" fmla="*/ 2147483647 w 62"/>
                  <a:gd name="T9" fmla="*/ 2147483647 h 78"/>
                  <a:gd name="T10" fmla="*/ 2147483647 w 62"/>
                  <a:gd name="T11" fmla="*/ 2147483647 h 78"/>
                  <a:gd name="T12" fmla="*/ 2147483647 w 62"/>
                  <a:gd name="T13" fmla="*/ 2147483647 h 78"/>
                  <a:gd name="T14" fmla="*/ 2147483647 w 62"/>
                  <a:gd name="T15" fmla="*/ 2147483647 h 78"/>
                  <a:gd name="T16" fmla="*/ 2147483647 w 62"/>
                  <a:gd name="T17" fmla="*/ 2147483647 h 78"/>
                  <a:gd name="T18" fmla="*/ 2147483647 w 62"/>
                  <a:gd name="T19" fmla="*/ 2147483647 h 78"/>
                  <a:gd name="T20" fmla="*/ 2147483647 w 62"/>
                  <a:gd name="T21" fmla="*/ 0 h 78"/>
                  <a:gd name="T22" fmla="*/ 2147483647 w 62"/>
                  <a:gd name="T23" fmla="*/ 2147483647 h 78"/>
                  <a:gd name="T24" fmla="*/ 2147483647 w 62"/>
                  <a:gd name="T25" fmla="*/ 2147483647 h 78"/>
                  <a:gd name="T26" fmla="*/ 2147483647 w 62"/>
                  <a:gd name="T27" fmla="*/ 2147483647 h 78"/>
                  <a:gd name="T28" fmla="*/ 2147483647 w 62"/>
                  <a:gd name="T29" fmla="*/ 2147483647 h 78"/>
                  <a:gd name="T30" fmla="*/ 2147483647 w 62"/>
                  <a:gd name="T31" fmla="*/ 2147483647 h 78"/>
                  <a:gd name="T32" fmla="*/ 2147483647 w 62"/>
                  <a:gd name="T33" fmla="*/ 2147483647 h 78"/>
                  <a:gd name="T34" fmla="*/ 2147483647 w 62"/>
                  <a:gd name="T35" fmla="*/ 2147483647 h 78"/>
                  <a:gd name="T36" fmla="*/ 2147483647 w 62"/>
                  <a:gd name="T37" fmla="*/ 2147483647 h 78"/>
                  <a:gd name="T38" fmla="*/ 0 w 62"/>
                  <a:gd name="T39" fmla="*/ 2147483647 h 78"/>
                  <a:gd name="T40" fmla="*/ 0 w 62"/>
                  <a:gd name="T41" fmla="*/ 2147483647 h 78"/>
                  <a:gd name="T42" fmla="*/ 0 w 62"/>
                  <a:gd name="T43" fmla="*/ 2147483647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2"/>
                  <a:gd name="T67" fmla="*/ 0 h 78"/>
                  <a:gd name="T68" fmla="*/ 62 w 62"/>
                  <a:gd name="T69" fmla="*/ 78 h 7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2" h="78">
                    <a:moveTo>
                      <a:pt x="0" y="76"/>
                    </a:moveTo>
                    <a:lnTo>
                      <a:pt x="16" y="78"/>
                    </a:lnTo>
                    <a:lnTo>
                      <a:pt x="20" y="74"/>
                    </a:lnTo>
                    <a:lnTo>
                      <a:pt x="24" y="68"/>
                    </a:lnTo>
                    <a:lnTo>
                      <a:pt x="30" y="64"/>
                    </a:lnTo>
                    <a:lnTo>
                      <a:pt x="34" y="64"/>
                    </a:lnTo>
                    <a:lnTo>
                      <a:pt x="38" y="58"/>
                    </a:lnTo>
                    <a:lnTo>
                      <a:pt x="44" y="58"/>
                    </a:lnTo>
                    <a:lnTo>
                      <a:pt x="32" y="32"/>
                    </a:lnTo>
                    <a:lnTo>
                      <a:pt x="62" y="22"/>
                    </a:lnTo>
                    <a:lnTo>
                      <a:pt x="54" y="0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2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32"/>
                    </a:lnTo>
                    <a:lnTo>
                      <a:pt x="6" y="32"/>
                    </a:lnTo>
                    <a:lnTo>
                      <a:pt x="0" y="68"/>
                    </a:lnTo>
                    <a:lnTo>
                      <a:pt x="0" y="72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2" name="Freeform 221"/>
              <p:cNvSpPr/>
              <p:nvPr/>
            </p:nvSpPr>
            <p:spPr bwMode="auto">
              <a:xfrm>
                <a:off x="5413864" y="3564094"/>
                <a:ext cx="25369" cy="47788"/>
              </a:xfrm>
              <a:custGeom>
                <a:avLst/>
                <a:gdLst>
                  <a:gd name="T0" fmla="*/ 0 w 18"/>
                  <a:gd name="T1" fmla="*/ 2147483647 h 30"/>
                  <a:gd name="T2" fmla="*/ 2147483647 w 18"/>
                  <a:gd name="T3" fmla="*/ 0 h 30"/>
                  <a:gd name="T4" fmla="*/ 2147483647 w 18"/>
                  <a:gd name="T5" fmla="*/ 2147483647 h 30"/>
                  <a:gd name="T6" fmla="*/ 2147483647 w 18"/>
                  <a:gd name="T7" fmla="*/ 2147483647 h 30"/>
                  <a:gd name="T8" fmla="*/ 2147483647 w 18"/>
                  <a:gd name="T9" fmla="*/ 2147483647 h 30"/>
                  <a:gd name="T10" fmla="*/ 2147483647 w 18"/>
                  <a:gd name="T11" fmla="*/ 2147483647 h 30"/>
                  <a:gd name="T12" fmla="*/ 2147483647 w 18"/>
                  <a:gd name="T13" fmla="*/ 2147483647 h 30"/>
                  <a:gd name="T14" fmla="*/ 2147483647 w 18"/>
                  <a:gd name="T15" fmla="*/ 2147483647 h 30"/>
                  <a:gd name="T16" fmla="*/ 2147483647 w 18"/>
                  <a:gd name="T17" fmla="*/ 2147483647 h 30"/>
                  <a:gd name="T18" fmla="*/ 2147483647 w 18"/>
                  <a:gd name="T19" fmla="*/ 2147483647 h 30"/>
                  <a:gd name="T20" fmla="*/ 0 w 18"/>
                  <a:gd name="T21" fmla="*/ 2147483647 h 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8"/>
                  <a:gd name="T34" fmla="*/ 0 h 30"/>
                  <a:gd name="T35" fmla="*/ 18 w 18"/>
                  <a:gd name="T36" fmla="*/ 30 h 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8" h="30">
                    <a:moveTo>
                      <a:pt x="0" y="30"/>
                    </a:moveTo>
                    <a:lnTo>
                      <a:pt x="8" y="0"/>
                    </a:lnTo>
                    <a:lnTo>
                      <a:pt x="18" y="4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10" y="18"/>
                    </a:lnTo>
                    <a:lnTo>
                      <a:pt x="12" y="20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3" name="Freeform 222"/>
              <p:cNvSpPr/>
              <p:nvPr/>
            </p:nvSpPr>
            <p:spPr bwMode="auto">
              <a:xfrm>
                <a:off x="5411558" y="3625157"/>
                <a:ext cx="13837" cy="31859"/>
              </a:xfrm>
              <a:custGeom>
                <a:avLst/>
                <a:gdLst>
                  <a:gd name="T0" fmla="*/ 2147483647 w 10"/>
                  <a:gd name="T1" fmla="*/ 2147483647 h 20"/>
                  <a:gd name="T2" fmla="*/ 2147483647 w 10"/>
                  <a:gd name="T3" fmla="*/ 0 h 20"/>
                  <a:gd name="T4" fmla="*/ 2147483647 w 10"/>
                  <a:gd name="T5" fmla="*/ 0 h 20"/>
                  <a:gd name="T6" fmla="*/ 0 w 10"/>
                  <a:gd name="T7" fmla="*/ 2147483647 h 20"/>
                  <a:gd name="T8" fmla="*/ 2147483647 w 10"/>
                  <a:gd name="T9" fmla="*/ 2147483647 h 20"/>
                  <a:gd name="T10" fmla="*/ 2147483647 w 10"/>
                  <a:gd name="T11" fmla="*/ 2147483647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20"/>
                  <a:gd name="T20" fmla="*/ 10 w 10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20">
                    <a:moveTo>
                      <a:pt x="8" y="2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20"/>
                    </a:lnTo>
                    <a:lnTo>
                      <a:pt x="10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4" name="Freeform 224"/>
              <p:cNvSpPr/>
              <p:nvPr/>
            </p:nvSpPr>
            <p:spPr bwMode="auto">
              <a:xfrm>
                <a:off x="5448458" y="2604352"/>
                <a:ext cx="39206" cy="23894"/>
              </a:xfrm>
              <a:custGeom>
                <a:avLst/>
                <a:gdLst>
                  <a:gd name="T0" fmla="*/ 2147483647 w 26"/>
                  <a:gd name="T1" fmla="*/ 2147483647 h 16"/>
                  <a:gd name="T2" fmla="*/ 2147483647 w 26"/>
                  <a:gd name="T3" fmla="*/ 2147483647 h 16"/>
                  <a:gd name="T4" fmla="*/ 2147483647 w 26"/>
                  <a:gd name="T5" fmla="*/ 2147483647 h 16"/>
                  <a:gd name="T6" fmla="*/ 2147483647 w 26"/>
                  <a:gd name="T7" fmla="*/ 2147483647 h 16"/>
                  <a:gd name="T8" fmla="*/ 2147483647 w 26"/>
                  <a:gd name="T9" fmla="*/ 2147483647 h 16"/>
                  <a:gd name="T10" fmla="*/ 2147483647 w 26"/>
                  <a:gd name="T11" fmla="*/ 2147483647 h 16"/>
                  <a:gd name="T12" fmla="*/ 0 w 26"/>
                  <a:gd name="T13" fmla="*/ 2147483647 h 16"/>
                  <a:gd name="T14" fmla="*/ 2147483647 w 26"/>
                  <a:gd name="T15" fmla="*/ 0 h 16"/>
                  <a:gd name="T16" fmla="*/ 2147483647 w 26"/>
                  <a:gd name="T17" fmla="*/ 2147483647 h 16"/>
                  <a:gd name="T18" fmla="*/ 2147483647 w 26"/>
                  <a:gd name="T19" fmla="*/ 2147483647 h 16"/>
                  <a:gd name="T20" fmla="*/ 2147483647 w 26"/>
                  <a:gd name="T21" fmla="*/ 2147483647 h 16"/>
                  <a:gd name="T22" fmla="*/ 2147483647 w 26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6"/>
                  <a:gd name="T37" fmla="*/ 0 h 16"/>
                  <a:gd name="T38" fmla="*/ 26 w 26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6" h="16">
                    <a:moveTo>
                      <a:pt x="26" y="10"/>
                    </a:moveTo>
                    <a:lnTo>
                      <a:pt x="20" y="14"/>
                    </a:lnTo>
                    <a:lnTo>
                      <a:pt x="14" y="16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5" name="Freeform 225"/>
              <p:cNvSpPr/>
              <p:nvPr/>
            </p:nvSpPr>
            <p:spPr bwMode="auto">
              <a:xfrm>
                <a:off x="5478438" y="2433112"/>
                <a:ext cx="213325" cy="147346"/>
              </a:xfrm>
              <a:custGeom>
                <a:avLst/>
                <a:gdLst>
                  <a:gd name="T0" fmla="*/ 2147483647 w 146"/>
                  <a:gd name="T1" fmla="*/ 2147483647 h 94"/>
                  <a:gd name="T2" fmla="*/ 2147483647 w 146"/>
                  <a:gd name="T3" fmla="*/ 2147483647 h 94"/>
                  <a:gd name="T4" fmla="*/ 2147483647 w 146"/>
                  <a:gd name="T5" fmla="*/ 2147483647 h 94"/>
                  <a:gd name="T6" fmla="*/ 2147483647 w 146"/>
                  <a:gd name="T7" fmla="*/ 2147483647 h 94"/>
                  <a:gd name="T8" fmla="*/ 2147483647 w 146"/>
                  <a:gd name="T9" fmla="*/ 2147483647 h 94"/>
                  <a:gd name="T10" fmla="*/ 2147483647 w 146"/>
                  <a:gd name="T11" fmla="*/ 2147483647 h 94"/>
                  <a:gd name="T12" fmla="*/ 2147483647 w 146"/>
                  <a:gd name="T13" fmla="*/ 2147483647 h 94"/>
                  <a:gd name="T14" fmla="*/ 0 w 146"/>
                  <a:gd name="T15" fmla="*/ 2147483647 h 94"/>
                  <a:gd name="T16" fmla="*/ 0 w 146"/>
                  <a:gd name="T17" fmla="*/ 2147483647 h 94"/>
                  <a:gd name="T18" fmla="*/ 2147483647 w 146"/>
                  <a:gd name="T19" fmla="*/ 2147483647 h 94"/>
                  <a:gd name="T20" fmla="*/ 2147483647 w 146"/>
                  <a:gd name="T21" fmla="*/ 2147483647 h 94"/>
                  <a:gd name="T22" fmla="*/ 2147483647 w 146"/>
                  <a:gd name="T23" fmla="*/ 2147483647 h 94"/>
                  <a:gd name="T24" fmla="*/ 2147483647 w 146"/>
                  <a:gd name="T25" fmla="*/ 2147483647 h 94"/>
                  <a:gd name="T26" fmla="*/ 2147483647 w 146"/>
                  <a:gd name="T27" fmla="*/ 2147483647 h 94"/>
                  <a:gd name="T28" fmla="*/ 2147483647 w 146"/>
                  <a:gd name="T29" fmla="*/ 2147483647 h 94"/>
                  <a:gd name="T30" fmla="*/ 2147483647 w 146"/>
                  <a:gd name="T31" fmla="*/ 2147483647 h 94"/>
                  <a:gd name="T32" fmla="*/ 2147483647 w 146"/>
                  <a:gd name="T33" fmla="*/ 2147483647 h 94"/>
                  <a:gd name="T34" fmla="*/ 2147483647 w 146"/>
                  <a:gd name="T35" fmla="*/ 2147483647 h 94"/>
                  <a:gd name="T36" fmla="*/ 2147483647 w 146"/>
                  <a:gd name="T37" fmla="*/ 2147483647 h 94"/>
                  <a:gd name="T38" fmla="*/ 2147483647 w 146"/>
                  <a:gd name="T39" fmla="*/ 2147483647 h 94"/>
                  <a:gd name="T40" fmla="*/ 2147483647 w 146"/>
                  <a:gd name="T41" fmla="*/ 2147483647 h 94"/>
                  <a:gd name="T42" fmla="*/ 2147483647 w 146"/>
                  <a:gd name="T43" fmla="*/ 2147483647 h 94"/>
                  <a:gd name="T44" fmla="*/ 2147483647 w 146"/>
                  <a:gd name="T45" fmla="*/ 2147483647 h 94"/>
                  <a:gd name="T46" fmla="*/ 2147483647 w 146"/>
                  <a:gd name="T47" fmla="*/ 0 h 94"/>
                  <a:gd name="T48" fmla="*/ 2147483647 w 146"/>
                  <a:gd name="T49" fmla="*/ 0 h 94"/>
                  <a:gd name="T50" fmla="*/ 2147483647 w 146"/>
                  <a:gd name="T51" fmla="*/ 0 h 94"/>
                  <a:gd name="T52" fmla="*/ 2147483647 w 146"/>
                  <a:gd name="T53" fmla="*/ 2147483647 h 94"/>
                  <a:gd name="T54" fmla="*/ 2147483647 w 146"/>
                  <a:gd name="T55" fmla="*/ 2147483647 h 94"/>
                  <a:gd name="T56" fmla="*/ 2147483647 w 146"/>
                  <a:gd name="T57" fmla="*/ 2147483647 h 94"/>
                  <a:gd name="T58" fmla="*/ 2147483647 w 146"/>
                  <a:gd name="T59" fmla="*/ 2147483647 h 94"/>
                  <a:gd name="T60" fmla="*/ 2147483647 w 146"/>
                  <a:gd name="T61" fmla="*/ 2147483647 h 94"/>
                  <a:gd name="T62" fmla="*/ 2147483647 w 146"/>
                  <a:gd name="T63" fmla="*/ 2147483647 h 94"/>
                  <a:gd name="T64" fmla="*/ 2147483647 w 146"/>
                  <a:gd name="T65" fmla="*/ 2147483647 h 94"/>
                  <a:gd name="T66" fmla="*/ 2147483647 w 146"/>
                  <a:gd name="T67" fmla="*/ 2147483647 h 94"/>
                  <a:gd name="T68" fmla="*/ 2147483647 w 146"/>
                  <a:gd name="T69" fmla="*/ 2147483647 h 94"/>
                  <a:gd name="T70" fmla="*/ 2147483647 w 146"/>
                  <a:gd name="T71" fmla="*/ 2147483647 h 94"/>
                  <a:gd name="T72" fmla="*/ 2147483647 w 146"/>
                  <a:gd name="T73" fmla="*/ 2147483647 h 94"/>
                  <a:gd name="T74" fmla="*/ 2147483647 w 146"/>
                  <a:gd name="T75" fmla="*/ 2147483647 h 94"/>
                  <a:gd name="T76" fmla="*/ 2147483647 w 146"/>
                  <a:gd name="T77" fmla="*/ 2147483647 h 94"/>
                  <a:gd name="T78" fmla="*/ 2147483647 w 146"/>
                  <a:gd name="T79" fmla="*/ 2147483647 h 94"/>
                  <a:gd name="T80" fmla="*/ 2147483647 w 146"/>
                  <a:gd name="T81" fmla="*/ 2147483647 h 94"/>
                  <a:gd name="T82" fmla="*/ 2147483647 w 146"/>
                  <a:gd name="T83" fmla="*/ 2147483647 h 94"/>
                  <a:gd name="T84" fmla="*/ 2147483647 w 146"/>
                  <a:gd name="T85" fmla="*/ 2147483647 h 94"/>
                  <a:gd name="T86" fmla="*/ 2147483647 w 146"/>
                  <a:gd name="T87" fmla="*/ 2147483647 h 94"/>
                  <a:gd name="T88" fmla="*/ 2147483647 w 146"/>
                  <a:gd name="T89" fmla="*/ 2147483647 h 94"/>
                  <a:gd name="T90" fmla="*/ 2147483647 w 146"/>
                  <a:gd name="T91" fmla="*/ 2147483647 h 94"/>
                  <a:gd name="T92" fmla="*/ 2147483647 w 146"/>
                  <a:gd name="T93" fmla="*/ 2147483647 h 94"/>
                  <a:gd name="T94" fmla="*/ 2147483647 w 146"/>
                  <a:gd name="T95" fmla="*/ 2147483647 h 9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46"/>
                  <a:gd name="T145" fmla="*/ 0 h 94"/>
                  <a:gd name="T146" fmla="*/ 146 w 146"/>
                  <a:gd name="T147" fmla="*/ 94 h 9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46" h="94">
                    <a:moveTo>
                      <a:pt x="38" y="94"/>
                    </a:moveTo>
                    <a:lnTo>
                      <a:pt x="34" y="92"/>
                    </a:lnTo>
                    <a:lnTo>
                      <a:pt x="30" y="86"/>
                    </a:lnTo>
                    <a:lnTo>
                      <a:pt x="24" y="76"/>
                    </a:lnTo>
                    <a:lnTo>
                      <a:pt x="16" y="76"/>
                    </a:lnTo>
                    <a:lnTo>
                      <a:pt x="8" y="76"/>
                    </a:lnTo>
                    <a:lnTo>
                      <a:pt x="4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4" y="68"/>
                    </a:lnTo>
                    <a:lnTo>
                      <a:pt x="6" y="66"/>
                    </a:lnTo>
                    <a:lnTo>
                      <a:pt x="10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22" y="52"/>
                    </a:lnTo>
                    <a:lnTo>
                      <a:pt x="24" y="42"/>
                    </a:lnTo>
                    <a:lnTo>
                      <a:pt x="26" y="34"/>
                    </a:lnTo>
                    <a:lnTo>
                      <a:pt x="30" y="28"/>
                    </a:lnTo>
                    <a:lnTo>
                      <a:pt x="36" y="22"/>
                    </a:lnTo>
                    <a:lnTo>
                      <a:pt x="52" y="16"/>
                    </a:lnTo>
                    <a:lnTo>
                      <a:pt x="68" y="10"/>
                    </a:lnTo>
                    <a:lnTo>
                      <a:pt x="100" y="10"/>
                    </a:lnTo>
                    <a:lnTo>
                      <a:pt x="114" y="2"/>
                    </a:lnTo>
                    <a:lnTo>
                      <a:pt x="122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6" y="2"/>
                    </a:lnTo>
                    <a:lnTo>
                      <a:pt x="146" y="6"/>
                    </a:lnTo>
                    <a:lnTo>
                      <a:pt x="144" y="10"/>
                    </a:lnTo>
                    <a:lnTo>
                      <a:pt x="138" y="12"/>
                    </a:lnTo>
                    <a:lnTo>
                      <a:pt x="124" y="16"/>
                    </a:lnTo>
                    <a:lnTo>
                      <a:pt x="86" y="26"/>
                    </a:lnTo>
                    <a:lnTo>
                      <a:pt x="70" y="32"/>
                    </a:lnTo>
                    <a:lnTo>
                      <a:pt x="56" y="40"/>
                    </a:lnTo>
                    <a:lnTo>
                      <a:pt x="52" y="44"/>
                    </a:lnTo>
                    <a:lnTo>
                      <a:pt x="46" y="50"/>
                    </a:lnTo>
                    <a:lnTo>
                      <a:pt x="42" y="56"/>
                    </a:lnTo>
                    <a:lnTo>
                      <a:pt x="40" y="62"/>
                    </a:lnTo>
                    <a:lnTo>
                      <a:pt x="42" y="70"/>
                    </a:lnTo>
                    <a:lnTo>
                      <a:pt x="46" y="74"/>
                    </a:lnTo>
                    <a:lnTo>
                      <a:pt x="50" y="78"/>
                    </a:lnTo>
                    <a:lnTo>
                      <a:pt x="56" y="80"/>
                    </a:lnTo>
                    <a:lnTo>
                      <a:pt x="68" y="86"/>
                    </a:lnTo>
                    <a:lnTo>
                      <a:pt x="74" y="88"/>
                    </a:lnTo>
                    <a:lnTo>
                      <a:pt x="78" y="92"/>
                    </a:lnTo>
                    <a:lnTo>
                      <a:pt x="68" y="92"/>
                    </a:lnTo>
                    <a:lnTo>
                      <a:pt x="58" y="92"/>
                    </a:lnTo>
                    <a:lnTo>
                      <a:pt x="38" y="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6" name="Freeform 226"/>
              <p:cNvSpPr/>
              <p:nvPr/>
            </p:nvSpPr>
            <p:spPr bwMode="auto">
              <a:xfrm>
                <a:off x="5963898" y="2350811"/>
                <a:ext cx="154517" cy="46460"/>
              </a:xfrm>
              <a:custGeom>
                <a:avLst/>
                <a:gdLst>
                  <a:gd name="T0" fmla="*/ 2147483647 w 106"/>
                  <a:gd name="T1" fmla="*/ 2147483647 h 30"/>
                  <a:gd name="T2" fmla="*/ 2147483647 w 106"/>
                  <a:gd name="T3" fmla="*/ 2147483647 h 30"/>
                  <a:gd name="T4" fmla="*/ 2147483647 w 106"/>
                  <a:gd name="T5" fmla="*/ 2147483647 h 30"/>
                  <a:gd name="T6" fmla="*/ 2147483647 w 106"/>
                  <a:gd name="T7" fmla="*/ 2147483647 h 30"/>
                  <a:gd name="T8" fmla="*/ 2147483647 w 106"/>
                  <a:gd name="T9" fmla="*/ 2147483647 h 30"/>
                  <a:gd name="T10" fmla="*/ 2147483647 w 106"/>
                  <a:gd name="T11" fmla="*/ 2147483647 h 30"/>
                  <a:gd name="T12" fmla="*/ 2147483647 w 106"/>
                  <a:gd name="T13" fmla="*/ 2147483647 h 30"/>
                  <a:gd name="T14" fmla="*/ 2147483647 w 106"/>
                  <a:gd name="T15" fmla="*/ 2147483647 h 30"/>
                  <a:gd name="T16" fmla="*/ 2147483647 w 106"/>
                  <a:gd name="T17" fmla="*/ 2147483647 h 30"/>
                  <a:gd name="T18" fmla="*/ 2147483647 w 106"/>
                  <a:gd name="T19" fmla="*/ 2147483647 h 30"/>
                  <a:gd name="T20" fmla="*/ 2147483647 w 106"/>
                  <a:gd name="T21" fmla="*/ 2147483647 h 30"/>
                  <a:gd name="T22" fmla="*/ 2147483647 w 106"/>
                  <a:gd name="T23" fmla="*/ 2147483647 h 30"/>
                  <a:gd name="T24" fmla="*/ 2147483647 w 106"/>
                  <a:gd name="T25" fmla="*/ 2147483647 h 30"/>
                  <a:gd name="T26" fmla="*/ 2147483647 w 106"/>
                  <a:gd name="T27" fmla="*/ 2147483647 h 30"/>
                  <a:gd name="T28" fmla="*/ 2147483647 w 106"/>
                  <a:gd name="T29" fmla="*/ 2147483647 h 30"/>
                  <a:gd name="T30" fmla="*/ 2147483647 w 106"/>
                  <a:gd name="T31" fmla="*/ 2147483647 h 30"/>
                  <a:gd name="T32" fmla="*/ 0 w 106"/>
                  <a:gd name="T33" fmla="*/ 2147483647 h 30"/>
                  <a:gd name="T34" fmla="*/ 2147483647 w 106"/>
                  <a:gd name="T35" fmla="*/ 2147483647 h 30"/>
                  <a:gd name="T36" fmla="*/ 2147483647 w 106"/>
                  <a:gd name="T37" fmla="*/ 2147483647 h 30"/>
                  <a:gd name="T38" fmla="*/ 2147483647 w 106"/>
                  <a:gd name="T39" fmla="*/ 0 h 30"/>
                  <a:gd name="T40" fmla="*/ 2147483647 w 106"/>
                  <a:gd name="T41" fmla="*/ 0 h 30"/>
                  <a:gd name="T42" fmla="*/ 2147483647 w 106"/>
                  <a:gd name="T43" fmla="*/ 0 h 30"/>
                  <a:gd name="T44" fmla="*/ 2147483647 w 106"/>
                  <a:gd name="T45" fmla="*/ 2147483647 h 30"/>
                  <a:gd name="T46" fmla="*/ 2147483647 w 106"/>
                  <a:gd name="T47" fmla="*/ 2147483647 h 30"/>
                  <a:gd name="T48" fmla="*/ 2147483647 w 106"/>
                  <a:gd name="T49" fmla="*/ 2147483647 h 30"/>
                  <a:gd name="T50" fmla="*/ 2147483647 w 106"/>
                  <a:gd name="T51" fmla="*/ 2147483647 h 30"/>
                  <a:gd name="T52" fmla="*/ 2147483647 w 106"/>
                  <a:gd name="T53" fmla="*/ 2147483647 h 30"/>
                  <a:gd name="T54" fmla="*/ 2147483647 w 106"/>
                  <a:gd name="T55" fmla="*/ 2147483647 h 30"/>
                  <a:gd name="T56" fmla="*/ 2147483647 w 106"/>
                  <a:gd name="T57" fmla="*/ 2147483647 h 30"/>
                  <a:gd name="T58" fmla="*/ 2147483647 w 106"/>
                  <a:gd name="T59" fmla="*/ 2147483647 h 30"/>
                  <a:gd name="T60" fmla="*/ 2147483647 w 106"/>
                  <a:gd name="T61" fmla="*/ 2147483647 h 30"/>
                  <a:gd name="T62" fmla="*/ 2147483647 w 106"/>
                  <a:gd name="T63" fmla="*/ 2147483647 h 30"/>
                  <a:gd name="T64" fmla="*/ 2147483647 w 106"/>
                  <a:gd name="T65" fmla="*/ 2147483647 h 30"/>
                  <a:gd name="T66" fmla="*/ 2147483647 w 106"/>
                  <a:gd name="T67" fmla="*/ 2147483647 h 30"/>
                  <a:gd name="T68" fmla="*/ 2147483647 w 106"/>
                  <a:gd name="T69" fmla="*/ 2147483647 h 30"/>
                  <a:gd name="T70" fmla="*/ 2147483647 w 106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06"/>
                  <a:gd name="T109" fmla="*/ 0 h 30"/>
                  <a:gd name="T110" fmla="*/ 106 w 106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06" h="30">
                    <a:moveTo>
                      <a:pt x="106" y="26"/>
                    </a:moveTo>
                    <a:lnTo>
                      <a:pt x="98" y="28"/>
                    </a:lnTo>
                    <a:lnTo>
                      <a:pt x="92" y="28"/>
                    </a:lnTo>
                    <a:lnTo>
                      <a:pt x="82" y="26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64" y="28"/>
                    </a:lnTo>
                    <a:lnTo>
                      <a:pt x="50" y="24"/>
                    </a:lnTo>
                    <a:lnTo>
                      <a:pt x="44" y="22"/>
                    </a:lnTo>
                    <a:lnTo>
                      <a:pt x="38" y="18"/>
                    </a:lnTo>
                    <a:lnTo>
                      <a:pt x="36" y="14"/>
                    </a:lnTo>
                    <a:lnTo>
                      <a:pt x="36" y="10"/>
                    </a:lnTo>
                    <a:lnTo>
                      <a:pt x="20" y="10"/>
                    </a:lnTo>
                    <a:lnTo>
                      <a:pt x="10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4" y="2"/>
                    </a:lnTo>
                    <a:lnTo>
                      <a:pt x="52" y="4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48" y="10"/>
                    </a:lnTo>
                    <a:lnTo>
                      <a:pt x="60" y="12"/>
                    </a:lnTo>
                    <a:lnTo>
                      <a:pt x="66" y="14"/>
                    </a:lnTo>
                    <a:lnTo>
                      <a:pt x="70" y="14"/>
                    </a:lnTo>
                    <a:lnTo>
                      <a:pt x="74" y="14"/>
                    </a:lnTo>
                    <a:lnTo>
                      <a:pt x="78" y="12"/>
                    </a:lnTo>
                    <a:lnTo>
                      <a:pt x="86" y="14"/>
                    </a:lnTo>
                    <a:lnTo>
                      <a:pt x="92" y="16"/>
                    </a:lnTo>
                    <a:lnTo>
                      <a:pt x="102" y="26"/>
                    </a:lnTo>
                    <a:lnTo>
                      <a:pt x="10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7" name="Freeform 227"/>
              <p:cNvSpPr/>
              <p:nvPr/>
            </p:nvSpPr>
            <p:spPr bwMode="auto">
              <a:xfrm>
                <a:off x="6132251" y="2382670"/>
                <a:ext cx="77258" cy="34513"/>
              </a:xfrm>
              <a:custGeom>
                <a:avLst/>
                <a:gdLst>
                  <a:gd name="T0" fmla="*/ 2147483647 w 52"/>
                  <a:gd name="T1" fmla="*/ 2147483647 h 22"/>
                  <a:gd name="T2" fmla="*/ 2147483647 w 52"/>
                  <a:gd name="T3" fmla="*/ 2147483647 h 22"/>
                  <a:gd name="T4" fmla="*/ 2147483647 w 52"/>
                  <a:gd name="T5" fmla="*/ 2147483647 h 22"/>
                  <a:gd name="T6" fmla="*/ 0 w 52"/>
                  <a:gd name="T7" fmla="*/ 2147483647 h 22"/>
                  <a:gd name="T8" fmla="*/ 0 w 52"/>
                  <a:gd name="T9" fmla="*/ 2147483647 h 22"/>
                  <a:gd name="T10" fmla="*/ 2147483647 w 52"/>
                  <a:gd name="T11" fmla="*/ 2147483647 h 22"/>
                  <a:gd name="T12" fmla="*/ 2147483647 w 52"/>
                  <a:gd name="T13" fmla="*/ 0 h 22"/>
                  <a:gd name="T14" fmla="*/ 2147483647 w 52"/>
                  <a:gd name="T15" fmla="*/ 0 h 22"/>
                  <a:gd name="T16" fmla="*/ 2147483647 w 52"/>
                  <a:gd name="T17" fmla="*/ 2147483647 h 22"/>
                  <a:gd name="T18" fmla="*/ 2147483647 w 52"/>
                  <a:gd name="T19" fmla="*/ 2147483647 h 22"/>
                  <a:gd name="T20" fmla="*/ 2147483647 w 52"/>
                  <a:gd name="T21" fmla="*/ 2147483647 h 22"/>
                  <a:gd name="T22" fmla="*/ 2147483647 w 52"/>
                  <a:gd name="T23" fmla="*/ 2147483647 h 22"/>
                  <a:gd name="T24" fmla="*/ 2147483647 w 52"/>
                  <a:gd name="T25" fmla="*/ 2147483647 h 22"/>
                  <a:gd name="T26" fmla="*/ 2147483647 w 52"/>
                  <a:gd name="T27" fmla="*/ 2147483647 h 22"/>
                  <a:gd name="T28" fmla="*/ 2147483647 w 52"/>
                  <a:gd name="T29" fmla="*/ 2147483647 h 22"/>
                  <a:gd name="T30" fmla="*/ 2147483647 w 52"/>
                  <a:gd name="T31" fmla="*/ 2147483647 h 22"/>
                  <a:gd name="T32" fmla="*/ 2147483647 w 52"/>
                  <a:gd name="T33" fmla="*/ 2147483647 h 22"/>
                  <a:gd name="T34" fmla="*/ 2147483647 w 52"/>
                  <a:gd name="T35" fmla="*/ 2147483647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"/>
                  <a:gd name="T55" fmla="*/ 0 h 22"/>
                  <a:gd name="T56" fmla="*/ 52 w 52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" h="22">
                    <a:moveTo>
                      <a:pt x="6" y="22"/>
                    </a:moveTo>
                    <a:lnTo>
                      <a:pt x="4" y="22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32" y="6"/>
                    </a:lnTo>
                    <a:lnTo>
                      <a:pt x="52" y="10"/>
                    </a:lnTo>
                    <a:lnTo>
                      <a:pt x="50" y="14"/>
                    </a:lnTo>
                    <a:lnTo>
                      <a:pt x="46" y="16"/>
                    </a:lnTo>
                    <a:lnTo>
                      <a:pt x="40" y="18"/>
                    </a:lnTo>
                    <a:lnTo>
                      <a:pt x="28" y="18"/>
                    </a:lnTo>
                    <a:lnTo>
                      <a:pt x="20" y="20"/>
                    </a:lnTo>
                    <a:lnTo>
                      <a:pt x="14" y="22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8" name="Freeform 228"/>
              <p:cNvSpPr/>
              <p:nvPr/>
            </p:nvSpPr>
            <p:spPr bwMode="auto">
              <a:xfrm>
                <a:off x="6781453" y="2449043"/>
                <a:ext cx="136067" cy="26549"/>
              </a:xfrm>
              <a:custGeom>
                <a:avLst/>
                <a:gdLst>
                  <a:gd name="T0" fmla="*/ 2147483647 w 92"/>
                  <a:gd name="T1" fmla="*/ 2147483647 h 18"/>
                  <a:gd name="T2" fmla="*/ 2147483647 w 92"/>
                  <a:gd name="T3" fmla="*/ 2147483647 h 18"/>
                  <a:gd name="T4" fmla="*/ 2147483647 w 92"/>
                  <a:gd name="T5" fmla="*/ 2147483647 h 18"/>
                  <a:gd name="T6" fmla="*/ 2147483647 w 92"/>
                  <a:gd name="T7" fmla="*/ 2147483647 h 18"/>
                  <a:gd name="T8" fmla="*/ 2147483647 w 92"/>
                  <a:gd name="T9" fmla="*/ 2147483647 h 18"/>
                  <a:gd name="T10" fmla="*/ 2147483647 w 92"/>
                  <a:gd name="T11" fmla="*/ 2147483647 h 18"/>
                  <a:gd name="T12" fmla="*/ 2147483647 w 92"/>
                  <a:gd name="T13" fmla="*/ 2147483647 h 18"/>
                  <a:gd name="T14" fmla="*/ 0 w 92"/>
                  <a:gd name="T15" fmla="*/ 2147483647 h 18"/>
                  <a:gd name="T16" fmla="*/ 0 w 92"/>
                  <a:gd name="T17" fmla="*/ 2147483647 h 18"/>
                  <a:gd name="T18" fmla="*/ 0 w 92"/>
                  <a:gd name="T19" fmla="*/ 2147483647 h 18"/>
                  <a:gd name="T20" fmla="*/ 2147483647 w 92"/>
                  <a:gd name="T21" fmla="*/ 2147483647 h 18"/>
                  <a:gd name="T22" fmla="*/ 2147483647 w 92"/>
                  <a:gd name="T23" fmla="*/ 0 h 18"/>
                  <a:gd name="T24" fmla="*/ 2147483647 w 92"/>
                  <a:gd name="T25" fmla="*/ 0 h 18"/>
                  <a:gd name="T26" fmla="*/ 2147483647 w 92"/>
                  <a:gd name="T27" fmla="*/ 2147483647 h 18"/>
                  <a:gd name="T28" fmla="*/ 2147483647 w 92"/>
                  <a:gd name="T29" fmla="*/ 2147483647 h 18"/>
                  <a:gd name="T30" fmla="*/ 2147483647 w 92"/>
                  <a:gd name="T31" fmla="*/ 2147483647 h 18"/>
                  <a:gd name="T32" fmla="*/ 2147483647 w 92"/>
                  <a:gd name="T33" fmla="*/ 2147483647 h 18"/>
                  <a:gd name="T34" fmla="*/ 2147483647 w 92"/>
                  <a:gd name="T35" fmla="*/ 2147483647 h 18"/>
                  <a:gd name="T36" fmla="*/ 2147483647 w 92"/>
                  <a:gd name="T37" fmla="*/ 2147483647 h 18"/>
                  <a:gd name="T38" fmla="*/ 2147483647 w 92"/>
                  <a:gd name="T39" fmla="*/ 2147483647 h 18"/>
                  <a:gd name="T40" fmla="*/ 2147483647 w 92"/>
                  <a:gd name="T41" fmla="*/ 2147483647 h 18"/>
                  <a:gd name="T42" fmla="*/ 2147483647 w 92"/>
                  <a:gd name="T43" fmla="*/ 2147483647 h 18"/>
                  <a:gd name="T44" fmla="*/ 2147483647 w 92"/>
                  <a:gd name="T45" fmla="*/ 2147483647 h 18"/>
                  <a:gd name="T46" fmla="*/ 2147483647 w 92"/>
                  <a:gd name="T47" fmla="*/ 2147483647 h 18"/>
                  <a:gd name="T48" fmla="*/ 2147483647 w 92"/>
                  <a:gd name="T49" fmla="*/ 2147483647 h 18"/>
                  <a:gd name="T50" fmla="*/ 2147483647 w 92"/>
                  <a:gd name="T51" fmla="*/ 2147483647 h 18"/>
                  <a:gd name="T52" fmla="*/ 2147483647 w 92"/>
                  <a:gd name="T53" fmla="*/ 2147483647 h 18"/>
                  <a:gd name="T54" fmla="*/ 2147483647 w 92"/>
                  <a:gd name="T55" fmla="*/ 2147483647 h 1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92"/>
                  <a:gd name="T85" fmla="*/ 0 h 18"/>
                  <a:gd name="T86" fmla="*/ 92 w 92"/>
                  <a:gd name="T87" fmla="*/ 18 h 1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92" h="18">
                    <a:moveTo>
                      <a:pt x="72" y="12"/>
                    </a:moveTo>
                    <a:lnTo>
                      <a:pt x="72" y="18"/>
                    </a:lnTo>
                    <a:lnTo>
                      <a:pt x="38" y="18"/>
                    </a:lnTo>
                    <a:lnTo>
                      <a:pt x="28" y="18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40" y="2"/>
                    </a:lnTo>
                    <a:lnTo>
                      <a:pt x="54" y="2"/>
                    </a:lnTo>
                    <a:lnTo>
                      <a:pt x="68" y="4"/>
                    </a:lnTo>
                    <a:lnTo>
                      <a:pt x="84" y="6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82" y="16"/>
                    </a:lnTo>
                    <a:lnTo>
                      <a:pt x="76" y="16"/>
                    </a:lnTo>
                    <a:lnTo>
                      <a:pt x="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9" name="Freeform 229"/>
              <p:cNvSpPr/>
              <p:nvPr/>
            </p:nvSpPr>
            <p:spPr bwMode="auto">
              <a:xfrm>
                <a:off x="6938275" y="2459662"/>
                <a:ext cx="76106" cy="23894"/>
              </a:xfrm>
              <a:custGeom>
                <a:avLst/>
                <a:gdLst>
                  <a:gd name="T0" fmla="*/ 2147483647 w 52"/>
                  <a:gd name="T1" fmla="*/ 2147483647 h 16"/>
                  <a:gd name="T2" fmla="*/ 2147483647 w 52"/>
                  <a:gd name="T3" fmla="*/ 2147483647 h 16"/>
                  <a:gd name="T4" fmla="*/ 2147483647 w 52"/>
                  <a:gd name="T5" fmla="*/ 2147483647 h 16"/>
                  <a:gd name="T6" fmla="*/ 2147483647 w 52"/>
                  <a:gd name="T7" fmla="*/ 2147483647 h 16"/>
                  <a:gd name="T8" fmla="*/ 2147483647 w 52"/>
                  <a:gd name="T9" fmla="*/ 2147483647 h 16"/>
                  <a:gd name="T10" fmla="*/ 0 w 52"/>
                  <a:gd name="T11" fmla="*/ 0 h 16"/>
                  <a:gd name="T12" fmla="*/ 2147483647 w 52"/>
                  <a:gd name="T13" fmla="*/ 0 h 16"/>
                  <a:gd name="T14" fmla="*/ 2147483647 w 52"/>
                  <a:gd name="T15" fmla="*/ 2147483647 h 16"/>
                  <a:gd name="T16" fmla="*/ 2147483647 w 52"/>
                  <a:gd name="T17" fmla="*/ 2147483647 h 16"/>
                  <a:gd name="T18" fmla="*/ 2147483647 w 52"/>
                  <a:gd name="T19" fmla="*/ 2147483647 h 16"/>
                  <a:gd name="T20" fmla="*/ 2147483647 w 52"/>
                  <a:gd name="T21" fmla="*/ 2147483647 h 16"/>
                  <a:gd name="T22" fmla="*/ 2147483647 w 52"/>
                  <a:gd name="T23" fmla="*/ 2147483647 h 16"/>
                  <a:gd name="T24" fmla="*/ 2147483647 w 52"/>
                  <a:gd name="T25" fmla="*/ 2147483647 h 16"/>
                  <a:gd name="T26" fmla="*/ 2147483647 w 52"/>
                  <a:gd name="T27" fmla="*/ 2147483647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"/>
                  <a:gd name="T43" fmla="*/ 0 h 16"/>
                  <a:gd name="T44" fmla="*/ 52 w 52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" h="16">
                    <a:moveTo>
                      <a:pt x="42" y="16"/>
                    </a:moveTo>
                    <a:lnTo>
                      <a:pt x="32" y="16"/>
                    </a:lnTo>
                    <a:lnTo>
                      <a:pt x="18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8" y="4"/>
                    </a:lnTo>
                    <a:lnTo>
                      <a:pt x="30" y="4"/>
                    </a:lnTo>
                    <a:lnTo>
                      <a:pt x="42" y="6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48" y="14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0" name="Freeform 230"/>
              <p:cNvSpPr/>
              <p:nvPr/>
            </p:nvSpPr>
            <p:spPr bwMode="auto">
              <a:xfrm>
                <a:off x="7615150" y="2551255"/>
                <a:ext cx="55349" cy="23894"/>
              </a:xfrm>
              <a:custGeom>
                <a:avLst/>
                <a:gdLst>
                  <a:gd name="T0" fmla="*/ 2147483647 w 38"/>
                  <a:gd name="T1" fmla="*/ 2147483647 h 14"/>
                  <a:gd name="T2" fmla="*/ 2147483647 w 38"/>
                  <a:gd name="T3" fmla="*/ 2147483647 h 14"/>
                  <a:gd name="T4" fmla="*/ 2147483647 w 38"/>
                  <a:gd name="T5" fmla="*/ 2147483647 h 14"/>
                  <a:gd name="T6" fmla="*/ 2147483647 w 38"/>
                  <a:gd name="T7" fmla="*/ 2147483647 h 14"/>
                  <a:gd name="T8" fmla="*/ 2147483647 w 38"/>
                  <a:gd name="T9" fmla="*/ 2147483647 h 14"/>
                  <a:gd name="T10" fmla="*/ 0 w 38"/>
                  <a:gd name="T11" fmla="*/ 2147483647 h 14"/>
                  <a:gd name="T12" fmla="*/ 2147483647 w 38"/>
                  <a:gd name="T13" fmla="*/ 2147483647 h 14"/>
                  <a:gd name="T14" fmla="*/ 2147483647 w 38"/>
                  <a:gd name="T15" fmla="*/ 2147483647 h 14"/>
                  <a:gd name="T16" fmla="*/ 2147483647 w 38"/>
                  <a:gd name="T17" fmla="*/ 0 h 14"/>
                  <a:gd name="T18" fmla="*/ 2147483647 w 38"/>
                  <a:gd name="T19" fmla="*/ 0 h 14"/>
                  <a:gd name="T20" fmla="*/ 2147483647 w 38"/>
                  <a:gd name="T21" fmla="*/ 2147483647 h 14"/>
                  <a:gd name="T22" fmla="*/ 2147483647 w 38"/>
                  <a:gd name="T23" fmla="*/ 2147483647 h 14"/>
                  <a:gd name="T24" fmla="*/ 2147483647 w 38"/>
                  <a:gd name="T25" fmla="*/ 2147483647 h 14"/>
                  <a:gd name="T26" fmla="*/ 2147483647 w 38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4"/>
                  <a:gd name="T44" fmla="*/ 38 w 38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4">
                    <a:moveTo>
                      <a:pt x="18" y="10"/>
                    </a:moveTo>
                    <a:lnTo>
                      <a:pt x="14" y="12"/>
                    </a:lnTo>
                    <a:lnTo>
                      <a:pt x="10" y="14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8" y="4"/>
                    </a:lnTo>
                    <a:lnTo>
                      <a:pt x="38" y="10"/>
                    </a:lnTo>
                    <a:lnTo>
                      <a:pt x="28" y="12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1" name="Freeform 231"/>
              <p:cNvSpPr/>
              <p:nvPr/>
            </p:nvSpPr>
            <p:spPr bwMode="auto">
              <a:xfrm>
                <a:off x="7460634" y="3007896"/>
                <a:ext cx="175272" cy="232302"/>
              </a:xfrm>
              <a:custGeom>
                <a:avLst/>
                <a:gdLst>
                  <a:gd name="T0" fmla="*/ 0 w 120"/>
                  <a:gd name="T1" fmla="*/ 0 h 146"/>
                  <a:gd name="T2" fmla="*/ 2147483647 w 120"/>
                  <a:gd name="T3" fmla="*/ 2147483647 h 146"/>
                  <a:gd name="T4" fmla="*/ 2147483647 w 120"/>
                  <a:gd name="T5" fmla="*/ 2147483647 h 146"/>
                  <a:gd name="T6" fmla="*/ 2147483647 w 120"/>
                  <a:gd name="T7" fmla="*/ 2147483647 h 146"/>
                  <a:gd name="T8" fmla="*/ 2147483647 w 120"/>
                  <a:gd name="T9" fmla="*/ 2147483647 h 146"/>
                  <a:gd name="T10" fmla="*/ 2147483647 w 120"/>
                  <a:gd name="T11" fmla="*/ 2147483647 h 146"/>
                  <a:gd name="T12" fmla="*/ 2147483647 w 120"/>
                  <a:gd name="T13" fmla="*/ 2147483647 h 146"/>
                  <a:gd name="T14" fmla="*/ 2147483647 w 120"/>
                  <a:gd name="T15" fmla="*/ 2147483647 h 146"/>
                  <a:gd name="T16" fmla="*/ 2147483647 w 120"/>
                  <a:gd name="T17" fmla="*/ 2147483647 h 146"/>
                  <a:gd name="T18" fmla="*/ 2147483647 w 120"/>
                  <a:gd name="T19" fmla="*/ 2147483647 h 146"/>
                  <a:gd name="T20" fmla="*/ 2147483647 w 120"/>
                  <a:gd name="T21" fmla="*/ 2147483647 h 146"/>
                  <a:gd name="T22" fmla="*/ 2147483647 w 120"/>
                  <a:gd name="T23" fmla="*/ 2147483647 h 146"/>
                  <a:gd name="T24" fmla="*/ 2147483647 w 120"/>
                  <a:gd name="T25" fmla="*/ 2147483647 h 146"/>
                  <a:gd name="T26" fmla="*/ 2147483647 w 120"/>
                  <a:gd name="T27" fmla="*/ 2147483647 h 146"/>
                  <a:gd name="T28" fmla="*/ 2147483647 w 120"/>
                  <a:gd name="T29" fmla="*/ 2147483647 h 146"/>
                  <a:gd name="T30" fmla="*/ 2147483647 w 120"/>
                  <a:gd name="T31" fmla="*/ 2147483647 h 146"/>
                  <a:gd name="T32" fmla="*/ 2147483647 w 120"/>
                  <a:gd name="T33" fmla="*/ 2147483647 h 146"/>
                  <a:gd name="T34" fmla="*/ 2147483647 w 120"/>
                  <a:gd name="T35" fmla="*/ 2147483647 h 146"/>
                  <a:gd name="T36" fmla="*/ 2147483647 w 120"/>
                  <a:gd name="T37" fmla="*/ 2147483647 h 146"/>
                  <a:gd name="T38" fmla="*/ 2147483647 w 120"/>
                  <a:gd name="T39" fmla="*/ 2147483647 h 146"/>
                  <a:gd name="T40" fmla="*/ 2147483647 w 120"/>
                  <a:gd name="T41" fmla="*/ 2147483647 h 146"/>
                  <a:gd name="T42" fmla="*/ 2147483647 w 120"/>
                  <a:gd name="T43" fmla="*/ 2147483647 h 146"/>
                  <a:gd name="T44" fmla="*/ 2147483647 w 120"/>
                  <a:gd name="T45" fmla="*/ 2147483647 h 146"/>
                  <a:gd name="T46" fmla="*/ 2147483647 w 120"/>
                  <a:gd name="T47" fmla="*/ 2147483647 h 146"/>
                  <a:gd name="T48" fmla="*/ 2147483647 w 120"/>
                  <a:gd name="T49" fmla="*/ 2147483647 h 146"/>
                  <a:gd name="T50" fmla="*/ 2147483647 w 120"/>
                  <a:gd name="T51" fmla="*/ 2147483647 h 146"/>
                  <a:gd name="T52" fmla="*/ 2147483647 w 120"/>
                  <a:gd name="T53" fmla="*/ 2147483647 h 146"/>
                  <a:gd name="T54" fmla="*/ 2147483647 w 120"/>
                  <a:gd name="T55" fmla="*/ 2147483647 h 146"/>
                  <a:gd name="T56" fmla="*/ 2147483647 w 120"/>
                  <a:gd name="T57" fmla="*/ 2147483647 h 146"/>
                  <a:gd name="T58" fmla="*/ 2147483647 w 120"/>
                  <a:gd name="T59" fmla="*/ 2147483647 h 146"/>
                  <a:gd name="T60" fmla="*/ 2147483647 w 120"/>
                  <a:gd name="T61" fmla="*/ 2147483647 h 146"/>
                  <a:gd name="T62" fmla="*/ 0 w 120"/>
                  <a:gd name="T63" fmla="*/ 0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20"/>
                  <a:gd name="T97" fmla="*/ 0 h 146"/>
                  <a:gd name="T98" fmla="*/ 120 w 120"/>
                  <a:gd name="T99" fmla="*/ 146 h 14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20" h="146">
                    <a:moveTo>
                      <a:pt x="0" y="0"/>
                    </a:moveTo>
                    <a:lnTo>
                      <a:pt x="98" y="90"/>
                    </a:lnTo>
                    <a:lnTo>
                      <a:pt x="94" y="90"/>
                    </a:lnTo>
                    <a:lnTo>
                      <a:pt x="92" y="90"/>
                    </a:lnTo>
                    <a:lnTo>
                      <a:pt x="88" y="88"/>
                    </a:lnTo>
                    <a:lnTo>
                      <a:pt x="82" y="86"/>
                    </a:lnTo>
                    <a:lnTo>
                      <a:pt x="78" y="88"/>
                    </a:lnTo>
                    <a:lnTo>
                      <a:pt x="76" y="90"/>
                    </a:lnTo>
                    <a:lnTo>
                      <a:pt x="78" y="98"/>
                    </a:lnTo>
                    <a:lnTo>
                      <a:pt x="82" y="106"/>
                    </a:lnTo>
                    <a:lnTo>
                      <a:pt x="88" y="114"/>
                    </a:lnTo>
                    <a:lnTo>
                      <a:pt x="92" y="118"/>
                    </a:lnTo>
                    <a:lnTo>
                      <a:pt x="108" y="130"/>
                    </a:lnTo>
                    <a:lnTo>
                      <a:pt x="120" y="138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2" y="134"/>
                    </a:lnTo>
                    <a:lnTo>
                      <a:pt x="102" y="146"/>
                    </a:lnTo>
                    <a:lnTo>
                      <a:pt x="94" y="140"/>
                    </a:lnTo>
                    <a:lnTo>
                      <a:pt x="88" y="130"/>
                    </a:lnTo>
                    <a:lnTo>
                      <a:pt x="76" y="114"/>
                    </a:lnTo>
                    <a:lnTo>
                      <a:pt x="66" y="94"/>
                    </a:lnTo>
                    <a:lnTo>
                      <a:pt x="54" y="76"/>
                    </a:lnTo>
                    <a:lnTo>
                      <a:pt x="44" y="62"/>
                    </a:lnTo>
                    <a:lnTo>
                      <a:pt x="34" y="50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10" y="32"/>
                    </a:lnTo>
                    <a:lnTo>
                      <a:pt x="6" y="28"/>
                    </a:lnTo>
                    <a:lnTo>
                      <a:pt x="4" y="22"/>
                    </a:lnTo>
                    <a:lnTo>
                      <a:pt x="2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2" name="Freeform 232"/>
              <p:cNvSpPr/>
              <p:nvPr/>
            </p:nvSpPr>
            <p:spPr bwMode="auto">
              <a:xfrm>
                <a:off x="5767869" y="3337101"/>
                <a:ext cx="336708" cy="204426"/>
              </a:xfrm>
              <a:custGeom>
                <a:avLst/>
                <a:gdLst>
                  <a:gd name="T0" fmla="*/ 2147483647 w 230"/>
                  <a:gd name="T1" fmla="*/ 2147483647 h 130"/>
                  <a:gd name="T2" fmla="*/ 2147483647 w 230"/>
                  <a:gd name="T3" fmla="*/ 2147483647 h 130"/>
                  <a:gd name="T4" fmla="*/ 2147483647 w 230"/>
                  <a:gd name="T5" fmla="*/ 2147483647 h 130"/>
                  <a:gd name="T6" fmla="*/ 2147483647 w 230"/>
                  <a:gd name="T7" fmla="*/ 2147483647 h 130"/>
                  <a:gd name="T8" fmla="*/ 2147483647 w 230"/>
                  <a:gd name="T9" fmla="*/ 2147483647 h 130"/>
                  <a:gd name="T10" fmla="*/ 2147483647 w 230"/>
                  <a:gd name="T11" fmla="*/ 2147483647 h 130"/>
                  <a:gd name="T12" fmla="*/ 2147483647 w 230"/>
                  <a:gd name="T13" fmla="*/ 2147483647 h 130"/>
                  <a:gd name="T14" fmla="*/ 2147483647 w 230"/>
                  <a:gd name="T15" fmla="*/ 2147483647 h 130"/>
                  <a:gd name="T16" fmla="*/ 2147483647 w 230"/>
                  <a:gd name="T17" fmla="*/ 2147483647 h 130"/>
                  <a:gd name="T18" fmla="*/ 2147483647 w 230"/>
                  <a:gd name="T19" fmla="*/ 2147483647 h 130"/>
                  <a:gd name="T20" fmla="*/ 2147483647 w 230"/>
                  <a:gd name="T21" fmla="*/ 2147483647 h 130"/>
                  <a:gd name="T22" fmla="*/ 2147483647 w 230"/>
                  <a:gd name="T23" fmla="*/ 2147483647 h 130"/>
                  <a:gd name="T24" fmla="*/ 2147483647 w 230"/>
                  <a:gd name="T25" fmla="*/ 2147483647 h 130"/>
                  <a:gd name="T26" fmla="*/ 2147483647 w 230"/>
                  <a:gd name="T27" fmla="*/ 2147483647 h 130"/>
                  <a:gd name="T28" fmla="*/ 2147483647 w 230"/>
                  <a:gd name="T29" fmla="*/ 2147483647 h 130"/>
                  <a:gd name="T30" fmla="*/ 2147483647 w 230"/>
                  <a:gd name="T31" fmla="*/ 2147483647 h 130"/>
                  <a:gd name="T32" fmla="*/ 2147483647 w 230"/>
                  <a:gd name="T33" fmla="*/ 2147483647 h 130"/>
                  <a:gd name="T34" fmla="*/ 2147483647 w 230"/>
                  <a:gd name="T35" fmla="*/ 2147483647 h 130"/>
                  <a:gd name="T36" fmla="*/ 2147483647 w 230"/>
                  <a:gd name="T37" fmla="*/ 2147483647 h 130"/>
                  <a:gd name="T38" fmla="*/ 2147483647 w 230"/>
                  <a:gd name="T39" fmla="*/ 2147483647 h 130"/>
                  <a:gd name="T40" fmla="*/ 2147483647 w 230"/>
                  <a:gd name="T41" fmla="*/ 2147483647 h 130"/>
                  <a:gd name="T42" fmla="*/ 2147483647 w 230"/>
                  <a:gd name="T43" fmla="*/ 2147483647 h 130"/>
                  <a:gd name="T44" fmla="*/ 2147483647 w 230"/>
                  <a:gd name="T45" fmla="*/ 2147483647 h 130"/>
                  <a:gd name="T46" fmla="*/ 2147483647 w 230"/>
                  <a:gd name="T47" fmla="*/ 2147483647 h 130"/>
                  <a:gd name="T48" fmla="*/ 2147483647 w 230"/>
                  <a:gd name="T49" fmla="*/ 2147483647 h 130"/>
                  <a:gd name="T50" fmla="*/ 2147483647 w 230"/>
                  <a:gd name="T51" fmla="*/ 2147483647 h 130"/>
                  <a:gd name="T52" fmla="*/ 2147483647 w 230"/>
                  <a:gd name="T53" fmla="*/ 2147483647 h 130"/>
                  <a:gd name="T54" fmla="*/ 0 w 230"/>
                  <a:gd name="T55" fmla="*/ 2147483647 h 130"/>
                  <a:gd name="T56" fmla="*/ 2147483647 w 230"/>
                  <a:gd name="T57" fmla="*/ 2147483647 h 130"/>
                  <a:gd name="T58" fmla="*/ 2147483647 w 230"/>
                  <a:gd name="T59" fmla="*/ 2147483647 h 130"/>
                  <a:gd name="T60" fmla="*/ 2147483647 w 230"/>
                  <a:gd name="T61" fmla="*/ 2147483647 h 130"/>
                  <a:gd name="T62" fmla="*/ 2147483647 w 230"/>
                  <a:gd name="T63" fmla="*/ 2147483647 h 1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30"/>
                  <a:gd name="T97" fmla="*/ 0 h 130"/>
                  <a:gd name="T98" fmla="*/ 230 w 230"/>
                  <a:gd name="T99" fmla="*/ 130 h 13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30" h="130">
                    <a:moveTo>
                      <a:pt x="6" y="6"/>
                    </a:moveTo>
                    <a:lnTo>
                      <a:pt x="18" y="6"/>
                    </a:lnTo>
                    <a:lnTo>
                      <a:pt x="28" y="10"/>
                    </a:lnTo>
                    <a:lnTo>
                      <a:pt x="42" y="22"/>
                    </a:lnTo>
                    <a:lnTo>
                      <a:pt x="50" y="22"/>
                    </a:lnTo>
                    <a:lnTo>
                      <a:pt x="66" y="24"/>
                    </a:lnTo>
                    <a:lnTo>
                      <a:pt x="66" y="14"/>
                    </a:lnTo>
                    <a:lnTo>
                      <a:pt x="78" y="4"/>
                    </a:lnTo>
                    <a:lnTo>
                      <a:pt x="88" y="0"/>
                    </a:lnTo>
                    <a:lnTo>
                      <a:pt x="104" y="6"/>
                    </a:lnTo>
                    <a:lnTo>
                      <a:pt x="110" y="12"/>
                    </a:lnTo>
                    <a:lnTo>
                      <a:pt x="112" y="18"/>
                    </a:lnTo>
                    <a:lnTo>
                      <a:pt x="114" y="22"/>
                    </a:lnTo>
                    <a:lnTo>
                      <a:pt x="114" y="26"/>
                    </a:lnTo>
                    <a:lnTo>
                      <a:pt x="120" y="28"/>
                    </a:lnTo>
                    <a:lnTo>
                      <a:pt x="130" y="28"/>
                    </a:lnTo>
                    <a:lnTo>
                      <a:pt x="140" y="28"/>
                    </a:lnTo>
                    <a:lnTo>
                      <a:pt x="146" y="38"/>
                    </a:lnTo>
                    <a:lnTo>
                      <a:pt x="158" y="52"/>
                    </a:lnTo>
                    <a:lnTo>
                      <a:pt x="170" y="60"/>
                    </a:lnTo>
                    <a:lnTo>
                      <a:pt x="180" y="68"/>
                    </a:lnTo>
                    <a:lnTo>
                      <a:pt x="192" y="70"/>
                    </a:lnTo>
                    <a:lnTo>
                      <a:pt x="204" y="80"/>
                    </a:lnTo>
                    <a:lnTo>
                      <a:pt x="216" y="84"/>
                    </a:lnTo>
                    <a:lnTo>
                      <a:pt x="222" y="86"/>
                    </a:lnTo>
                    <a:lnTo>
                      <a:pt x="226" y="86"/>
                    </a:lnTo>
                    <a:lnTo>
                      <a:pt x="228" y="88"/>
                    </a:lnTo>
                    <a:lnTo>
                      <a:pt x="230" y="96"/>
                    </a:lnTo>
                    <a:lnTo>
                      <a:pt x="230" y="100"/>
                    </a:lnTo>
                    <a:lnTo>
                      <a:pt x="220" y="100"/>
                    </a:lnTo>
                    <a:lnTo>
                      <a:pt x="212" y="96"/>
                    </a:lnTo>
                    <a:lnTo>
                      <a:pt x="206" y="92"/>
                    </a:lnTo>
                    <a:lnTo>
                      <a:pt x="196" y="108"/>
                    </a:lnTo>
                    <a:lnTo>
                      <a:pt x="186" y="122"/>
                    </a:lnTo>
                    <a:lnTo>
                      <a:pt x="178" y="128"/>
                    </a:lnTo>
                    <a:lnTo>
                      <a:pt x="170" y="130"/>
                    </a:lnTo>
                    <a:lnTo>
                      <a:pt x="160" y="128"/>
                    </a:lnTo>
                    <a:lnTo>
                      <a:pt x="150" y="128"/>
                    </a:lnTo>
                    <a:lnTo>
                      <a:pt x="150" y="120"/>
                    </a:lnTo>
                    <a:lnTo>
                      <a:pt x="148" y="112"/>
                    </a:lnTo>
                    <a:lnTo>
                      <a:pt x="140" y="108"/>
                    </a:lnTo>
                    <a:lnTo>
                      <a:pt x="132" y="106"/>
                    </a:lnTo>
                    <a:lnTo>
                      <a:pt x="122" y="100"/>
                    </a:lnTo>
                    <a:lnTo>
                      <a:pt x="108" y="92"/>
                    </a:lnTo>
                    <a:lnTo>
                      <a:pt x="92" y="80"/>
                    </a:lnTo>
                    <a:lnTo>
                      <a:pt x="78" y="74"/>
                    </a:lnTo>
                    <a:lnTo>
                      <a:pt x="66" y="76"/>
                    </a:lnTo>
                    <a:lnTo>
                      <a:pt x="54" y="76"/>
                    </a:lnTo>
                    <a:lnTo>
                      <a:pt x="46" y="82"/>
                    </a:lnTo>
                    <a:lnTo>
                      <a:pt x="30" y="92"/>
                    </a:lnTo>
                    <a:lnTo>
                      <a:pt x="28" y="80"/>
                    </a:lnTo>
                    <a:lnTo>
                      <a:pt x="24" y="68"/>
                    </a:lnTo>
                    <a:lnTo>
                      <a:pt x="18" y="62"/>
                    </a:lnTo>
                    <a:lnTo>
                      <a:pt x="8" y="52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8" y="30"/>
                    </a:lnTo>
                    <a:lnTo>
                      <a:pt x="12" y="36"/>
                    </a:lnTo>
                    <a:lnTo>
                      <a:pt x="22" y="36"/>
                    </a:lnTo>
                    <a:lnTo>
                      <a:pt x="24" y="32"/>
                    </a:lnTo>
                    <a:lnTo>
                      <a:pt x="22" y="22"/>
                    </a:lnTo>
                    <a:lnTo>
                      <a:pt x="18" y="16"/>
                    </a:lnTo>
                    <a:lnTo>
                      <a:pt x="10" y="1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3" name="Freeform 233"/>
              <p:cNvSpPr/>
              <p:nvPr/>
            </p:nvSpPr>
            <p:spPr bwMode="auto">
              <a:xfrm>
                <a:off x="6158773" y="3321172"/>
                <a:ext cx="185651" cy="114160"/>
              </a:xfrm>
              <a:custGeom>
                <a:avLst/>
                <a:gdLst>
                  <a:gd name="T0" fmla="*/ 2147483647 w 126"/>
                  <a:gd name="T1" fmla="*/ 2147483647 h 72"/>
                  <a:gd name="T2" fmla="*/ 2147483647 w 126"/>
                  <a:gd name="T3" fmla="*/ 2147483647 h 72"/>
                  <a:gd name="T4" fmla="*/ 2147483647 w 126"/>
                  <a:gd name="T5" fmla="*/ 2147483647 h 72"/>
                  <a:gd name="T6" fmla="*/ 2147483647 w 126"/>
                  <a:gd name="T7" fmla="*/ 2147483647 h 72"/>
                  <a:gd name="T8" fmla="*/ 2147483647 w 126"/>
                  <a:gd name="T9" fmla="*/ 2147483647 h 72"/>
                  <a:gd name="T10" fmla="*/ 2147483647 w 126"/>
                  <a:gd name="T11" fmla="*/ 2147483647 h 72"/>
                  <a:gd name="T12" fmla="*/ 2147483647 w 126"/>
                  <a:gd name="T13" fmla="*/ 2147483647 h 72"/>
                  <a:gd name="T14" fmla="*/ 2147483647 w 126"/>
                  <a:gd name="T15" fmla="*/ 2147483647 h 72"/>
                  <a:gd name="T16" fmla="*/ 2147483647 w 126"/>
                  <a:gd name="T17" fmla="*/ 2147483647 h 72"/>
                  <a:gd name="T18" fmla="*/ 0 w 126"/>
                  <a:gd name="T19" fmla="*/ 2147483647 h 72"/>
                  <a:gd name="T20" fmla="*/ 2147483647 w 126"/>
                  <a:gd name="T21" fmla="*/ 2147483647 h 72"/>
                  <a:gd name="T22" fmla="*/ 2147483647 w 126"/>
                  <a:gd name="T23" fmla="*/ 2147483647 h 72"/>
                  <a:gd name="T24" fmla="*/ 2147483647 w 126"/>
                  <a:gd name="T25" fmla="*/ 2147483647 h 72"/>
                  <a:gd name="T26" fmla="*/ 2147483647 w 126"/>
                  <a:gd name="T27" fmla="*/ 2147483647 h 72"/>
                  <a:gd name="T28" fmla="*/ 2147483647 w 126"/>
                  <a:gd name="T29" fmla="*/ 2147483647 h 72"/>
                  <a:gd name="T30" fmla="*/ 2147483647 w 126"/>
                  <a:gd name="T31" fmla="*/ 2147483647 h 72"/>
                  <a:gd name="T32" fmla="*/ 2147483647 w 126"/>
                  <a:gd name="T33" fmla="*/ 2147483647 h 72"/>
                  <a:gd name="T34" fmla="*/ 2147483647 w 126"/>
                  <a:gd name="T35" fmla="*/ 2147483647 h 72"/>
                  <a:gd name="T36" fmla="*/ 2147483647 w 126"/>
                  <a:gd name="T37" fmla="*/ 0 h 72"/>
                  <a:gd name="T38" fmla="*/ 2147483647 w 126"/>
                  <a:gd name="T39" fmla="*/ 2147483647 h 72"/>
                  <a:gd name="T40" fmla="*/ 2147483647 w 126"/>
                  <a:gd name="T41" fmla="*/ 2147483647 h 72"/>
                  <a:gd name="T42" fmla="*/ 2147483647 w 126"/>
                  <a:gd name="T43" fmla="*/ 2147483647 h 72"/>
                  <a:gd name="T44" fmla="*/ 2147483647 w 126"/>
                  <a:gd name="T45" fmla="*/ 2147483647 h 72"/>
                  <a:gd name="T46" fmla="*/ 2147483647 w 126"/>
                  <a:gd name="T47" fmla="*/ 2147483647 h 72"/>
                  <a:gd name="T48" fmla="*/ 2147483647 w 126"/>
                  <a:gd name="T49" fmla="*/ 2147483647 h 72"/>
                  <a:gd name="T50" fmla="*/ 2147483647 w 126"/>
                  <a:gd name="T51" fmla="*/ 2147483647 h 72"/>
                  <a:gd name="T52" fmla="*/ 2147483647 w 126"/>
                  <a:gd name="T53" fmla="*/ 2147483647 h 72"/>
                  <a:gd name="T54" fmla="*/ 2147483647 w 126"/>
                  <a:gd name="T55" fmla="*/ 2147483647 h 72"/>
                  <a:gd name="T56" fmla="*/ 2147483647 w 126"/>
                  <a:gd name="T57" fmla="*/ 2147483647 h 72"/>
                  <a:gd name="T58" fmla="*/ 2147483647 w 126"/>
                  <a:gd name="T59" fmla="*/ 2147483647 h 72"/>
                  <a:gd name="T60" fmla="*/ 2147483647 w 126"/>
                  <a:gd name="T61" fmla="*/ 2147483647 h 72"/>
                  <a:gd name="T62" fmla="*/ 2147483647 w 126"/>
                  <a:gd name="T63" fmla="*/ 2147483647 h 72"/>
                  <a:gd name="T64" fmla="*/ 2147483647 w 126"/>
                  <a:gd name="T65" fmla="*/ 2147483647 h 72"/>
                  <a:gd name="T66" fmla="*/ 2147483647 w 126"/>
                  <a:gd name="T67" fmla="*/ 2147483647 h 72"/>
                  <a:gd name="T68" fmla="*/ 2147483647 w 126"/>
                  <a:gd name="T69" fmla="*/ 2147483647 h 72"/>
                  <a:gd name="T70" fmla="*/ 2147483647 w 126"/>
                  <a:gd name="T71" fmla="*/ 2147483647 h 72"/>
                  <a:gd name="T72" fmla="*/ 2147483647 w 126"/>
                  <a:gd name="T73" fmla="*/ 2147483647 h 72"/>
                  <a:gd name="T74" fmla="*/ 2147483647 w 126"/>
                  <a:gd name="T75" fmla="*/ 2147483647 h 72"/>
                  <a:gd name="T76" fmla="*/ 2147483647 w 126"/>
                  <a:gd name="T77" fmla="*/ 2147483647 h 72"/>
                  <a:gd name="T78" fmla="*/ 2147483647 w 126"/>
                  <a:gd name="T79" fmla="*/ 2147483647 h 72"/>
                  <a:gd name="T80" fmla="*/ 2147483647 w 126"/>
                  <a:gd name="T81" fmla="*/ 2147483647 h 72"/>
                  <a:gd name="T82" fmla="*/ 2147483647 w 126"/>
                  <a:gd name="T83" fmla="*/ 2147483647 h 72"/>
                  <a:gd name="T84" fmla="*/ 2147483647 w 126"/>
                  <a:gd name="T85" fmla="*/ 2147483647 h 72"/>
                  <a:gd name="T86" fmla="*/ 2147483647 w 126"/>
                  <a:gd name="T87" fmla="*/ 2147483647 h 72"/>
                  <a:gd name="T88" fmla="*/ 2147483647 w 126"/>
                  <a:gd name="T89" fmla="*/ 2147483647 h 7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26"/>
                  <a:gd name="T136" fmla="*/ 0 h 72"/>
                  <a:gd name="T137" fmla="*/ 126 w 126"/>
                  <a:gd name="T138" fmla="*/ 72 h 7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26" h="72">
                    <a:moveTo>
                      <a:pt x="12" y="60"/>
                    </a:moveTo>
                    <a:lnTo>
                      <a:pt x="20" y="58"/>
                    </a:lnTo>
                    <a:lnTo>
                      <a:pt x="28" y="56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32" y="40"/>
                    </a:lnTo>
                    <a:lnTo>
                      <a:pt x="20" y="32"/>
                    </a:lnTo>
                    <a:lnTo>
                      <a:pt x="16" y="36"/>
                    </a:lnTo>
                    <a:lnTo>
                      <a:pt x="6" y="34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6" y="8"/>
                    </a:lnTo>
                    <a:lnTo>
                      <a:pt x="18" y="6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8" y="12"/>
                    </a:lnTo>
                    <a:lnTo>
                      <a:pt x="38" y="4"/>
                    </a:lnTo>
                    <a:lnTo>
                      <a:pt x="48" y="0"/>
                    </a:lnTo>
                    <a:lnTo>
                      <a:pt x="56" y="2"/>
                    </a:lnTo>
                    <a:lnTo>
                      <a:pt x="62" y="4"/>
                    </a:lnTo>
                    <a:lnTo>
                      <a:pt x="68" y="6"/>
                    </a:lnTo>
                    <a:lnTo>
                      <a:pt x="86" y="6"/>
                    </a:lnTo>
                    <a:lnTo>
                      <a:pt x="100" y="6"/>
                    </a:lnTo>
                    <a:lnTo>
                      <a:pt x="112" y="6"/>
                    </a:lnTo>
                    <a:lnTo>
                      <a:pt x="126" y="12"/>
                    </a:lnTo>
                    <a:lnTo>
                      <a:pt x="122" y="18"/>
                    </a:lnTo>
                    <a:lnTo>
                      <a:pt x="118" y="24"/>
                    </a:lnTo>
                    <a:lnTo>
                      <a:pt x="114" y="30"/>
                    </a:lnTo>
                    <a:lnTo>
                      <a:pt x="106" y="36"/>
                    </a:lnTo>
                    <a:lnTo>
                      <a:pt x="100" y="42"/>
                    </a:lnTo>
                    <a:lnTo>
                      <a:pt x="88" y="50"/>
                    </a:lnTo>
                    <a:lnTo>
                      <a:pt x="76" y="52"/>
                    </a:lnTo>
                    <a:lnTo>
                      <a:pt x="68" y="52"/>
                    </a:lnTo>
                    <a:lnTo>
                      <a:pt x="60" y="56"/>
                    </a:lnTo>
                    <a:lnTo>
                      <a:pt x="56" y="58"/>
                    </a:lnTo>
                    <a:lnTo>
                      <a:pt x="50" y="64"/>
                    </a:lnTo>
                    <a:lnTo>
                      <a:pt x="50" y="68"/>
                    </a:lnTo>
                    <a:lnTo>
                      <a:pt x="44" y="72"/>
                    </a:lnTo>
                    <a:lnTo>
                      <a:pt x="38" y="72"/>
                    </a:lnTo>
                    <a:lnTo>
                      <a:pt x="30" y="72"/>
                    </a:lnTo>
                    <a:lnTo>
                      <a:pt x="24" y="70"/>
                    </a:lnTo>
                    <a:lnTo>
                      <a:pt x="18" y="70"/>
                    </a:lnTo>
                    <a:lnTo>
                      <a:pt x="10" y="70"/>
                    </a:lnTo>
                    <a:lnTo>
                      <a:pt x="1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4" name="Freeform 234"/>
              <p:cNvSpPr/>
              <p:nvPr/>
            </p:nvSpPr>
            <p:spPr bwMode="auto">
              <a:xfrm>
                <a:off x="5825524" y="3252145"/>
                <a:ext cx="394363" cy="244249"/>
              </a:xfrm>
              <a:custGeom>
                <a:avLst/>
                <a:gdLst>
                  <a:gd name="T0" fmla="*/ 0 w 270"/>
                  <a:gd name="T1" fmla="*/ 2147483647 h 154"/>
                  <a:gd name="T2" fmla="*/ 2147483647 w 270"/>
                  <a:gd name="T3" fmla="*/ 2147483647 h 154"/>
                  <a:gd name="T4" fmla="*/ 2147483647 w 270"/>
                  <a:gd name="T5" fmla="*/ 2147483647 h 154"/>
                  <a:gd name="T6" fmla="*/ 2147483647 w 270"/>
                  <a:gd name="T7" fmla="*/ 2147483647 h 154"/>
                  <a:gd name="T8" fmla="*/ 2147483647 w 270"/>
                  <a:gd name="T9" fmla="*/ 2147483647 h 154"/>
                  <a:gd name="T10" fmla="*/ 2147483647 w 270"/>
                  <a:gd name="T11" fmla="*/ 2147483647 h 154"/>
                  <a:gd name="T12" fmla="*/ 2147483647 w 270"/>
                  <a:gd name="T13" fmla="*/ 2147483647 h 154"/>
                  <a:gd name="T14" fmla="*/ 2147483647 w 270"/>
                  <a:gd name="T15" fmla="*/ 2147483647 h 154"/>
                  <a:gd name="T16" fmla="*/ 2147483647 w 270"/>
                  <a:gd name="T17" fmla="*/ 2147483647 h 154"/>
                  <a:gd name="T18" fmla="*/ 2147483647 w 270"/>
                  <a:gd name="T19" fmla="*/ 2147483647 h 154"/>
                  <a:gd name="T20" fmla="*/ 2147483647 w 270"/>
                  <a:gd name="T21" fmla="*/ 2147483647 h 154"/>
                  <a:gd name="T22" fmla="*/ 2147483647 w 270"/>
                  <a:gd name="T23" fmla="*/ 2147483647 h 154"/>
                  <a:gd name="T24" fmla="*/ 2147483647 w 270"/>
                  <a:gd name="T25" fmla="*/ 2147483647 h 154"/>
                  <a:gd name="T26" fmla="*/ 2147483647 w 270"/>
                  <a:gd name="T27" fmla="*/ 2147483647 h 154"/>
                  <a:gd name="T28" fmla="*/ 2147483647 w 270"/>
                  <a:gd name="T29" fmla="*/ 2147483647 h 154"/>
                  <a:gd name="T30" fmla="*/ 2147483647 w 270"/>
                  <a:gd name="T31" fmla="*/ 2147483647 h 154"/>
                  <a:gd name="T32" fmla="*/ 2147483647 w 270"/>
                  <a:gd name="T33" fmla="*/ 2147483647 h 154"/>
                  <a:gd name="T34" fmla="*/ 2147483647 w 270"/>
                  <a:gd name="T35" fmla="*/ 2147483647 h 154"/>
                  <a:gd name="T36" fmla="*/ 2147483647 w 270"/>
                  <a:gd name="T37" fmla="*/ 2147483647 h 154"/>
                  <a:gd name="T38" fmla="*/ 2147483647 w 270"/>
                  <a:gd name="T39" fmla="*/ 2147483647 h 154"/>
                  <a:gd name="T40" fmla="*/ 2147483647 w 270"/>
                  <a:gd name="T41" fmla="*/ 2147483647 h 154"/>
                  <a:gd name="T42" fmla="*/ 2147483647 w 270"/>
                  <a:gd name="T43" fmla="*/ 2147483647 h 154"/>
                  <a:gd name="T44" fmla="*/ 2147483647 w 270"/>
                  <a:gd name="T45" fmla="*/ 2147483647 h 154"/>
                  <a:gd name="T46" fmla="*/ 2147483647 w 270"/>
                  <a:gd name="T47" fmla="*/ 2147483647 h 154"/>
                  <a:gd name="T48" fmla="*/ 2147483647 w 270"/>
                  <a:gd name="T49" fmla="*/ 2147483647 h 154"/>
                  <a:gd name="T50" fmla="*/ 2147483647 w 270"/>
                  <a:gd name="T51" fmla="*/ 2147483647 h 154"/>
                  <a:gd name="T52" fmla="*/ 2147483647 w 270"/>
                  <a:gd name="T53" fmla="*/ 2147483647 h 154"/>
                  <a:gd name="T54" fmla="*/ 2147483647 w 270"/>
                  <a:gd name="T55" fmla="*/ 2147483647 h 154"/>
                  <a:gd name="T56" fmla="*/ 2147483647 w 270"/>
                  <a:gd name="T57" fmla="*/ 2147483647 h 154"/>
                  <a:gd name="T58" fmla="*/ 2147483647 w 270"/>
                  <a:gd name="T59" fmla="*/ 2147483647 h 154"/>
                  <a:gd name="T60" fmla="*/ 2147483647 w 270"/>
                  <a:gd name="T61" fmla="*/ 2147483647 h 154"/>
                  <a:gd name="T62" fmla="*/ 2147483647 w 270"/>
                  <a:gd name="T63" fmla="*/ 2147483647 h 154"/>
                  <a:gd name="T64" fmla="*/ 2147483647 w 270"/>
                  <a:gd name="T65" fmla="*/ 2147483647 h 154"/>
                  <a:gd name="T66" fmla="*/ 2147483647 w 270"/>
                  <a:gd name="T67" fmla="*/ 2147483647 h 154"/>
                  <a:gd name="T68" fmla="*/ 2147483647 w 270"/>
                  <a:gd name="T69" fmla="*/ 2147483647 h 154"/>
                  <a:gd name="T70" fmla="*/ 2147483647 w 270"/>
                  <a:gd name="T71" fmla="*/ 2147483647 h 154"/>
                  <a:gd name="T72" fmla="*/ 2147483647 w 270"/>
                  <a:gd name="T73" fmla="*/ 2147483647 h 154"/>
                  <a:gd name="T74" fmla="*/ 2147483647 w 270"/>
                  <a:gd name="T75" fmla="*/ 2147483647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70"/>
                  <a:gd name="T115" fmla="*/ 0 h 154"/>
                  <a:gd name="T116" fmla="*/ 270 w 270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70" h="154">
                    <a:moveTo>
                      <a:pt x="10" y="76"/>
                    </a:moveTo>
                    <a:lnTo>
                      <a:pt x="0" y="10"/>
                    </a:lnTo>
                    <a:lnTo>
                      <a:pt x="34" y="0"/>
                    </a:lnTo>
                    <a:lnTo>
                      <a:pt x="74" y="18"/>
                    </a:lnTo>
                    <a:lnTo>
                      <a:pt x="92" y="40"/>
                    </a:lnTo>
                    <a:lnTo>
                      <a:pt x="110" y="38"/>
                    </a:lnTo>
                    <a:lnTo>
                      <a:pt x="124" y="36"/>
                    </a:lnTo>
                    <a:lnTo>
                      <a:pt x="136" y="36"/>
                    </a:lnTo>
                    <a:lnTo>
                      <a:pt x="146" y="44"/>
                    </a:lnTo>
                    <a:lnTo>
                      <a:pt x="152" y="50"/>
                    </a:lnTo>
                    <a:lnTo>
                      <a:pt x="158" y="56"/>
                    </a:lnTo>
                    <a:lnTo>
                      <a:pt x="160" y="62"/>
                    </a:lnTo>
                    <a:lnTo>
                      <a:pt x="162" y="66"/>
                    </a:lnTo>
                    <a:lnTo>
                      <a:pt x="170" y="68"/>
                    </a:lnTo>
                    <a:lnTo>
                      <a:pt x="174" y="82"/>
                    </a:lnTo>
                    <a:lnTo>
                      <a:pt x="194" y="82"/>
                    </a:lnTo>
                    <a:lnTo>
                      <a:pt x="196" y="90"/>
                    </a:lnTo>
                    <a:lnTo>
                      <a:pt x="202" y="92"/>
                    </a:lnTo>
                    <a:lnTo>
                      <a:pt x="208" y="82"/>
                    </a:lnTo>
                    <a:lnTo>
                      <a:pt x="214" y="74"/>
                    </a:lnTo>
                    <a:lnTo>
                      <a:pt x="218" y="72"/>
                    </a:lnTo>
                    <a:lnTo>
                      <a:pt x="228" y="64"/>
                    </a:lnTo>
                    <a:lnTo>
                      <a:pt x="234" y="64"/>
                    </a:lnTo>
                    <a:lnTo>
                      <a:pt x="230" y="72"/>
                    </a:lnTo>
                    <a:lnTo>
                      <a:pt x="228" y="76"/>
                    </a:lnTo>
                    <a:lnTo>
                      <a:pt x="232" y="78"/>
                    </a:lnTo>
                    <a:lnTo>
                      <a:pt x="234" y="78"/>
                    </a:lnTo>
                    <a:lnTo>
                      <a:pt x="244" y="80"/>
                    </a:lnTo>
                    <a:lnTo>
                      <a:pt x="248" y="76"/>
                    </a:lnTo>
                    <a:lnTo>
                      <a:pt x="260" y="84"/>
                    </a:lnTo>
                    <a:lnTo>
                      <a:pt x="270" y="88"/>
                    </a:lnTo>
                    <a:lnTo>
                      <a:pt x="264" y="96"/>
                    </a:lnTo>
                    <a:lnTo>
                      <a:pt x="254" y="100"/>
                    </a:lnTo>
                    <a:lnTo>
                      <a:pt x="240" y="104"/>
                    </a:lnTo>
                    <a:lnTo>
                      <a:pt x="234" y="102"/>
                    </a:lnTo>
                    <a:lnTo>
                      <a:pt x="226" y="102"/>
                    </a:lnTo>
                    <a:lnTo>
                      <a:pt x="238" y="96"/>
                    </a:lnTo>
                    <a:lnTo>
                      <a:pt x="238" y="92"/>
                    </a:lnTo>
                    <a:lnTo>
                      <a:pt x="230" y="86"/>
                    </a:lnTo>
                    <a:lnTo>
                      <a:pt x="226" y="92"/>
                    </a:lnTo>
                    <a:lnTo>
                      <a:pt x="216" y="90"/>
                    </a:lnTo>
                    <a:lnTo>
                      <a:pt x="216" y="100"/>
                    </a:lnTo>
                    <a:lnTo>
                      <a:pt x="210" y="102"/>
                    </a:lnTo>
                    <a:lnTo>
                      <a:pt x="208" y="112"/>
                    </a:lnTo>
                    <a:lnTo>
                      <a:pt x="194" y="112"/>
                    </a:lnTo>
                    <a:lnTo>
                      <a:pt x="194" y="118"/>
                    </a:lnTo>
                    <a:lnTo>
                      <a:pt x="196" y="120"/>
                    </a:lnTo>
                    <a:lnTo>
                      <a:pt x="200" y="124"/>
                    </a:lnTo>
                    <a:lnTo>
                      <a:pt x="206" y="128"/>
                    </a:lnTo>
                    <a:lnTo>
                      <a:pt x="210" y="132"/>
                    </a:lnTo>
                    <a:lnTo>
                      <a:pt x="210" y="142"/>
                    </a:lnTo>
                    <a:lnTo>
                      <a:pt x="206" y="152"/>
                    </a:lnTo>
                    <a:lnTo>
                      <a:pt x="200" y="154"/>
                    </a:lnTo>
                    <a:lnTo>
                      <a:pt x="190" y="152"/>
                    </a:lnTo>
                    <a:lnTo>
                      <a:pt x="188" y="142"/>
                    </a:lnTo>
                    <a:lnTo>
                      <a:pt x="182" y="138"/>
                    </a:lnTo>
                    <a:lnTo>
                      <a:pt x="176" y="138"/>
                    </a:lnTo>
                    <a:lnTo>
                      <a:pt x="164" y="134"/>
                    </a:lnTo>
                    <a:lnTo>
                      <a:pt x="152" y="124"/>
                    </a:lnTo>
                    <a:lnTo>
                      <a:pt x="140" y="122"/>
                    </a:lnTo>
                    <a:lnTo>
                      <a:pt x="130" y="114"/>
                    </a:lnTo>
                    <a:lnTo>
                      <a:pt x="118" y="106"/>
                    </a:lnTo>
                    <a:lnTo>
                      <a:pt x="110" y="96"/>
                    </a:lnTo>
                    <a:lnTo>
                      <a:pt x="104" y="88"/>
                    </a:lnTo>
                    <a:lnTo>
                      <a:pt x="100" y="82"/>
                    </a:lnTo>
                    <a:lnTo>
                      <a:pt x="80" y="82"/>
                    </a:lnTo>
                    <a:lnTo>
                      <a:pt x="74" y="80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4" y="60"/>
                    </a:lnTo>
                    <a:lnTo>
                      <a:pt x="48" y="54"/>
                    </a:lnTo>
                    <a:lnTo>
                      <a:pt x="38" y="58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10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5" name="Freeform 235"/>
              <p:cNvSpPr/>
              <p:nvPr/>
            </p:nvSpPr>
            <p:spPr bwMode="auto">
              <a:xfrm>
                <a:off x="5602974" y="2970727"/>
                <a:ext cx="834851" cy="426109"/>
              </a:xfrm>
              <a:custGeom>
                <a:avLst/>
                <a:gdLst>
                  <a:gd name="T0" fmla="*/ 2147483647 w 570"/>
                  <a:gd name="T1" fmla="*/ 2147483647 h 270"/>
                  <a:gd name="T2" fmla="*/ 2147483647 w 570"/>
                  <a:gd name="T3" fmla="*/ 2147483647 h 270"/>
                  <a:gd name="T4" fmla="*/ 2147483647 w 570"/>
                  <a:gd name="T5" fmla="*/ 2147483647 h 270"/>
                  <a:gd name="T6" fmla="*/ 2147483647 w 570"/>
                  <a:gd name="T7" fmla="*/ 2147483647 h 270"/>
                  <a:gd name="T8" fmla="*/ 2147483647 w 570"/>
                  <a:gd name="T9" fmla="*/ 2147483647 h 270"/>
                  <a:gd name="T10" fmla="*/ 2147483647 w 570"/>
                  <a:gd name="T11" fmla="*/ 2147483647 h 270"/>
                  <a:gd name="T12" fmla="*/ 2147483647 w 570"/>
                  <a:gd name="T13" fmla="*/ 2147483647 h 270"/>
                  <a:gd name="T14" fmla="*/ 2147483647 w 570"/>
                  <a:gd name="T15" fmla="*/ 2147483647 h 270"/>
                  <a:gd name="T16" fmla="*/ 2147483647 w 570"/>
                  <a:gd name="T17" fmla="*/ 2147483647 h 270"/>
                  <a:gd name="T18" fmla="*/ 2147483647 w 570"/>
                  <a:gd name="T19" fmla="*/ 2147483647 h 270"/>
                  <a:gd name="T20" fmla="*/ 0 w 570"/>
                  <a:gd name="T21" fmla="*/ 2147483647 h 270"/>
                  <a:gd name="T22" fmla="*/ 2147483647 w 570"/>
                  <a:gd name="T23" fmla="*/ 2147483647 h 270"/>
                  <a:gd name="T24" fmla="*/ 2147483647 w 570"/>
                  <a:gd name="T25" fmla="*/ 2147483647 h 270"/>
                  <a:gd name="T26" fmla="*/ 2147483647 w 570"/>
                  <a:gd name="T27" fmla="*/ 2147483647 h 270"/>
                  <a:gd name="T28" fmla="*/ 2147483647 w 570"/>
                  <a:gd name="T29" fmla="*/ 2147483647 h 270"/>
                  <a:gd name="T30" fmla="*/ 2147483647 w 570"/>
                  <a:gd name="T31" fmla="*/ 2147483647 h 270"/>
                  <a:gd name="T32" fmla="*/ 2147483647 w 570"/>
                  <a:gd name="T33" fmla="*/ 2147483647 h 270"/>
                  <a:gd name="T34" fmla="*/ 2147483647 w 570"/>
                  <a:gd name="T35" fmla="*/ 2147483647 h 270"/>
                  <a:gd name="T36" fmla="*/ 2147483647 w 570"/>
                  <a:gd name="T37" fmla="*/ 2147483647 h 270"/>
                  <a:gd name="T38" fmla="*/ 2147483647 w 570"/>
                  <a:gd name="T39" fmla="*/ 2147483647 h 270"/>
                  <a:gd name="T40" fmla="*/ 2147483647 w 570"/>
                  <a:gd name="T41" fmla="*/ 2147483647 h 270"/>
                  <a:gd name="T42" fmla="*/ 2147483647 w 570"/>
                  <a:gd name="T43" fmla="*/ 2147483647 h 270"/>
                  <a:gd name="T44" fmla="*/ 2147483647 w 570"/>
                  <a:gd name="T45" fmla="*/ 2147483647 h 270"/>
                  <a:gd name="T46" fmla="*/ 2147483647 w 570"/>
                  <a:gd name="T47" fmla="*/ 2147483647 h 270"/>
                  <a:gd name="T48" fmla="*/ 2147483647 w 570"/>
                  <a:gd name="T49" fmla="*/ 2147483647 h 270"/>
                  <a:gd name="T50" fmla="*/ 2147483647 w 570"/>
                  <a:gd name="T51" fmla="*/ 2147483647 h 270"/>
                  <a:gd name="T52" fmla="*/ 2147483647 w 570"/>
                  <a:gd name="T53" fmla="*/ 2147483647 h 270"/>
                  <a:gd name="T54" fmla="*/ 2147483647 w 570"/>
                  <a:gd name="T55" fmla="*/ 2147483647 h 270"/>
                  <a:gd name="T56" fmla="*/ 2147483647 w 570"/>
                  <a:gd name="T57" fmla="*/ 2147483647 h 270"/>
                  <a:gd name="T58" fmla="*/ 2147483647 w 570"/>
                  <a:gd name="T59" fmla="*/ 2147483647 h 270"/>
                  <a:gd name="T60" fmla="*/ 2147483647 w 570"/>
                  <a:gd name="T61" fmla="*/ 2147483647 h 270"/>
                  <a:gd name="T62" fmla="*/ 2147483647 w 570"/>
                  <a:gd name="T63" fmla="*/ 2147483647 h 270"/>
                  <a:gd name="T64" fmla="*/ 2147483647 w 570"/>
                  <a:gd name="T65" fmla="*/ 2147483647 h 270"/>
                  <a:gd name="T66" fmla="*/ 2147483647 w 570"/>
                  <a:gd name="T67" fmla="*/ 2147483647 h 270"/>
                  <a:gd name="T68" fmla="*/ 2147483647 w 570"/>
                  <a:gd name="T69" fmla="*/ 2147483647 h 270"/>
                  <a:gd name="T70" fmla="*/ 2147483647 w 570"/>
                  <a:gd name="T71" fmla="*/ 2147483647 h 270"/>
                  <a:gd name="T72" fmla="*/ 2147483647 w 570"/>
                  <a:gd name="T73" fmla="*/ 2147483647 h 270"/>
                  <a:gd name="T74" fmla="*/ 2147483647 w 570"/>
                  <a:gd name="T75" fmla="*/ 2147483647 h 270"/>
                  <a:gd name="T76" fmla="*/ 2147483647 w 570"/>
                  <a:gd name="T77" fmla="*/ 2147483647 h 270"/>
                  <a:gd name="T78" fmla="*/ 2147483647 w 570"/>
                  <a:gd name="T79" fmla="*/ 2147483647 h 270"/>
                  <a:gd name="T80" fmla="*/ 2147483647 w 570"/>
                  <a:gd name="T81" fmla="*/ 2147483647 h 270"/>
                  <a:gd name="T82" fmla="*/ 2147483647 w 570"/>
                  <a:gd name="T83" fmla="*/ 2147483647 h 27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0"/>
                  <a:gd name="T127" fmla="*/ 0 h 270"/>
                  <a:gd name="T128" fmla="*/ 570 w 570"/>
                  <a:gd name="T129" fmla="*/ 270 h 27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0" h="270">
                    <a:moveTo>
                      <a:pt x="118" y="238"/>
                    </a:moveTo>
                    <a:lnTo>
                      <a:pt x="110" y="240"/>
                    </a:lnTo>
                    <a:lnTo>
                      <a:pt x="108" y="248"/>
                    </a:lnTo>
                    <a:lnTo>
                      <a:pt x="108" y="252"/>
                    </a:lnTo>
                    <a:lnTo>
                      <a:pt x="104" y="248"/>
                    </a:lnTo>
                    <a:lnTo>
                      <a:pt x="102" y="236"/>
                    </a:lnTo>
                    <a:lnTo>
                      <a:pt x="102" y="230"/>
                    </a:lnTo>
                    <a:lnTo>
                      <a:pt x="92" y="224"/>
                    </a:lnTo>
                    <a:lnTo>
                      <a:pt x="84" y="222"/>
                    </a:lnTo>
                    <a:lnTo>
                      <a:pt x="72" y="210"/>
                    </a:lnTo>
                    <a:lnTo>
                      <a:pt x="62" y="200"/>
                    </a:lnTo>
                    <a:lnTo>
                      <a:pt x="58" y="194"/>
                    </a:lnTo>
                    <a:lnTo>
                      <a:pt x="64" y="194"/>
                    </a:lnTo>
                    <a:lnTo>
                      <a:pt x="76" y="196"/>
                    </a:lnTo>
                    <a:lnTo>
                      <a:pt x="70" y="184"/>
                    </a:lnTo>
                    <a:lnTo>
                      <a:pt x="82" y="182"/>
                    </a:lnTo>
                    <a:lnTo>
                      <a:pt x="94" y="182"/>
                    </a:lnTo>
                    <a:lnTo>
                      <a:pt x="92" y="168"/>
                    </a:lnTo>
                    <a:lnTo>
                      <a:pt x="92" y="158"/>
                    </a:lnTo>
                    <a:lnTo>
                      <a:pt x="88" y="152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0" y="154"/>
                    </a:lnTo>
                    <a:lnTo>
                      <a:pt x="64" y="152"/>
                    </a:lnTo>
                    <a:lnTo>
                      <a:pt x="52" y="152"/>
                    </a:lnTo>
                    <a:lnTo>
                      <a:pt x="42" y="162"/>
                    </a:lnTo>
                    <a:lnTo>
                      <a:pt x="36" y="152"/>
                    </a:lnTo>
                    <a:lnTo>
                      <a:pt x="24" y="136"/>
                    </a:lnTo>
                    <a:lnTo>
                      <a:pt x="10" y="136"/>
                    </a:lnTo>
                    <a:lnTo>
                      <a:pt x="10" y="126"/>
                    </a:lnTo>
                    <a:lnTo>
                      <a:pt x="4" y="128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10"/>
                    </a:lnTo>
                    <a:lnTo>
                      <a:pt x="0" y="96"/>
                    </a:lnTo>
                    <a:lnTo>
                      <a:pt x="10" y="88"/>
                    </a:lnTo>
                    <a:lnTo>
                      <a:pt x="18" y="98"/>
                    </a:lnTo>
                    <a:lnTo>
                      <a:pt x="26" y="94"/>
                    </a:lnTo>
                    <a:lnTo>
                      <a:pt x="24" y="82"/>
                    </a:lnTo>
                    <a:lnTo>
                      <a:pt x="48" y="62"/>
                    </a:lnTo>
                    <a:lnTo>
                      <a:pt x="68" y="66"/>
                    </a:lnTo>
                    <a:lnTo>
                      <a:pt x="86" y="72"/>
                    </a:lnTo>
                    <a:lnTo>
                      <a:pt x="102" y="84"/>
                    </a:lnTo>
                    <a:lnTo>
                      <a:pt x="110" y="82"/>
                    </a:lnTo>
                    <a:lnTo>
                      <a:pt x="122" y="86"/>
                    </a:lnTo>
                    <a:lnTo>
                      <a:pt x="128" y="78"/>
                    </a:lnTo>
                    <a:lnTo>
                      <a:pt x="160" y="78"/>
                    </a:lnTo>
                    <a:lnTo>
                      <a:pt x="170" y="86"/>
                    </a:lnTo>
                    <a:lnTo>
                      <a:pt x="176" y="86"/>
                    </a:lnTo>
                    <a:lnTo>
                      <a:pt x="186" y="84"/>
                    </a:lnTo>
                    <a:lnTo>
                      <a:pt x="202" y="84"/>
                    </a:lnTo>
                    <a:lnTo>
                      <a:pt x="204" y="70"/>
                    </a:lnTo>
                    <a:lnTo>
                      <a:pt x="180" y="62"/>
                    </a:lnTo>
                    <a:lnTo>
                      <a:pt x="184" y="56"/>
                    </a:lnTo>
                    <a:lnTo>
                      <a:pt x="186" y="44"/>
                    </a:lnTo>
                    <a:lnTo>
                      <a:pt x="200" y="42"/>
                    </a:lnTo>
                    <a:lnTo>
                      <a:pt x="188" y="36"/>
                    </a:lnTo>
                    <a:lnTo>
                      <a:pt x="182" y="26"/>
                    </a:lnTo>
                    <a:lnTo>
                      <a:pt x="204" y="24"/>
                    </a:lnTo>
                    <a:lnTo>
                      <a:pt x="270" y="10"/>
                    </a:lnTo>
                    <a:lnTo>
                      <a:pt x="280" y="0"/>
                    </a:lnTo>
                    <a:lnTo>
                      <a:pt x="308" y="4"/>
                    </a:lnTo>
                    <a:lnTo>
                      <a:pt x="320" y="22"/>
                    </a:lnTo>
                    <a:lnTo>
                      <a:pt x="354" y="26"/>
                    </a:lnTo>
                    <a:lnTo>
                      <a:pt x="352" y="32"/>
                    </a:lnTo>
                    <a:lnTo>
                      <a:pt x="370" y="32"/>
                    </a:lnTo>
                    <a:lnTo>
                      <a:pt x="388" y="18"/>
                    </a:lnTo>
                    <a:lnTo>
                      <a:pt x="396" y="18"/>
                    </a:lnTo>
                    <a:lnTo>
                      <a:pt x="396" y="28"/>
                    </a:lnTo>
                    <a:lnTo>
                      <a:pt x="412" y="34"/>
                    </a:lnTo>
                    <a:lnTo>
                      <a:pt x="464" y="82"/>
                    </a:lnTo>
                    <a:lnTo>
                      <a:pt x="472" y="84"/>
                    </a:lnTo>
                    <a:lnTo>
                      <a:pt x="472" y="74"/>
                    </a:lnTo>
                    <a:lnTo>
                      <a:pt x="484" y="76"/>
                    </a:lnTo>
                    <a:lnTo>
                      <a:pt x="486" y="84"/>
                    </a:lnTo>
                    <a:lnTo>
                      <a:pt x="506" y="86"/>
                    </a:lnTo>
                    <a:lnTo>
                      <a:pt x="510" y="78"/>
                    </a:lnTo>
                    <a:lnTo>
                      <a:pt x="534" y="94"/>
                    </a:lnTo>
                    <a:lnTo>
                      <a:pt x="550" y="104"/>
                    </a:lnTo>
                    <a:lnTo>
                      <a:pt x="570" y="108"/>
                    </a:lnTo>
                    <a:lnTo>
                      <a:pt x="564" y="112"/>
                    </a:lnTo>
                    <a:lnTo>
                      <a:pt x="562" y="116"/>
                    </a:lnTo>
                    <a:lnTo>
                      <a:pt x="558" y="120"/>
                    </a:lnTo>
                    <a:lnTo>
                      <a:pt x="544" y="130"/>
                    </a:lnTo>
                    <a:lnTo>
                      <a:pt x="556" y="144"/>
                    </a:lnTo>
                    <a:lnTo>
                      <a:pt x="548" y="152"/>
                    </a:lnTo>
                    <a:lnTo>
                      <a:pt x="540" y="154"/>
                    </a:lnTo>
                    <a:lnTo>
                      <a:pt x="532" y="152"/>
                    </a:lnTo>
                    <a:lnTo>
                      <a:pt x="518" y="148"/>
                    </a:lnTo>
                    <a:lnTo>
                      <a:pt x="522" y="160"/>
                    </a:lnTo>
                    <a:lnTo>
                      <a:pt x="522" y="176"/>
                    </a:lnTo>
                    <a:lnTo>
                      <a:pt x="520" y="184"/>
                    </a:lnTo>
                    <a:lnTo>
                      <a:pt x="510" y="186"/>
                    </a:lnTo>
                    <a:lnTo>
                      <a:pt x="498" y="182"/>
                    </a:lnTo>
                    <a:lnTo>
                      <a:pt x="500" y="190"/>
                    </a:lnTo>
                    <a:lnTo>
                      <a:pt x="510" y="210"/>
                    </a:lnTo>
                    <a:lnTo>
                      <a:pt x="512" y="224"/>
                    </a:lnTo>
                    <a:lnTo>
                      <a:pt x="506" y="234"/>
                    </a:lnTo>
                    <a:lnTo>
                      <a:pt x="492" y="228"/>
                    </a:lnTo>
                    <a:lnTo>
                      <a:pt x="480" y="228"/>
                    </a:lnTo>
                    <a:lnTo>
                      <a:pt x="460" y="228"/>
                    </a:lnTo>
                    <a:lnTo>
                      <a:pt x="448" y="228"/>
                    </a:lnTo>
                    <a:lnTo>
                      <a:pt x="428" y="222"/>
                    </a:lnTo>
                    <a:lnTo>
                      <a:pt x="418" y="226"/>
                    </a:lnTo>
                    <a:lnTo>
                      <a:pt x="418" y="234"/>
                    </a:lnTo>
                    <a:lnTo>
                      <a:pt x="398" y="228"/>
                    </a:lnTo>
                    <a:lnTo>
                      <a:pt x="386" y="230"/>
                    </a:lnTo>
                    <a:lnTo>
                      <a:pt x="386" y="242"/>
                    </a:lnTo>
                    <a:lnTo>
                      <a:pt x="380" y="242"/>
                    </a:lnTo>
                    <a:lnTo>
                      <a:pt x="360" y="260"/>
                    </a:lnTo>
                    <a:lnTo>
                      <a:pt x="358" y="264"/>
                    </a:lnTo>
                    <a:lnTo>
                      <a:pt x="354" y="270"/>
                    </a:lnTo>
                    <a:lnTo>
                      <a:pt x="348" y="268"/>
                    </a:lnTo>
                    <a:lnTo>
                      <a:pt x="346" y="260"/>
                    </a:lnTo>
                    <a:lnTo>
                      <a:pt x="326" y="260"/>
                    </a:lnTo>
                    <a:lnTo>
                      <a:pt x="322" y="246"/>
                    </a:lnTo>
                    <a:lnTo>
                      <a:pt x="314" y="244"/>
                    </a:lnTo>
                    <a:lnTo>
                      <a:pt x="310" y="234"/>
                    </a:lnTo>
                    <a:lnTo>
                      <a:pt x="288" y="214"/>
                    </a:lnTo>
                    <a:lnTo>
                      <a:pt x="244" y="218"/>
                    </a:lnTo>
                    <a:lnTo>
                      <a:pt x="226" y="196"/>
                    </a:lnTo>
                    <a:lnTo>
                      <a:pt x="186" y="178"/>
                    </a:lnTo>
                    <a:lnTo>
                      <a:pt x="152" y="188"/>
                    </a:lnTo>
                    <a:lnTo>
                      <a:pt x="162" y="254"/>
                    </a:lnTo>
                    <a:lnTo>
                      <a:pt x="154" y="254"/>
                    </a:lnTo>
                    <a:lnTo>
                      <a:pt x="140" y="242"/>
                    </a:lnTo>
                    <a:lnTo>
                      <a:pt x="130" y="238"/>
                    </a:lnTo>
                    <a:lnTo>
                      <a:pt x="118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6" name="Freeform 236"/>
              <p:cNvSpPr/>
              <p:nvPr/>
            </p:nvSpPr>
            <p:spPr bwMode="auto">
              <a:xfrm>
                <a:off x="5602974" y="3423385"/>
                <a:ext cx="34594" cy="21239"/>
              </a:xfrm>
              <a:custGeom>
                <a:avLst/>
                <a:gdLst>
                  <a:gd name="T0" fmla="*/ 0 w 24"/>
                  <a:gd name="T1" fmla="*/ 2147483647 h 14"/>
                  <a:gd name="T2" fmla="*/ 2147483647 w 24"/>
                  <a:gd name="T3" fmla="*/ 0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0 w 2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4"/>
                  <a:gd name="T26" fmla="*/ 24 w 24"/>
                  <a:gd name="T27" fmla="*/ 14 h 1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4">
                    <a:moveTo>
                      <a:pt x="0" y="2"/>
                    </a:moveTo>
                    <a:lnTo>
                      <a:pt x="8" y="0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7" name="Freeform 237"/>
              <p:cNvSpPr/>
              <p:nvPr/>
            </p:nvSpPr>
            <p:spPr bwMode="auto">
              <a:xfrm>
                <a:off x="5117515" y="2417183"/>
                <a:ext cx="2878162" cy="955758"/>
              </a:xfrm>
              <a:custGeom>
                <a:avLst/>
                <a:gdLst>
                  <a:gd name="T0" fmla="*/ 2147483647 w 1968"/>
                  <a:gd name="T1" fmla="*/ 2147483647 h 606"/>
                  <a:gd name="T2" fmla="*/ 2147483647 w 1968"/>
                  <a:gd name="T3" fmla="*/ 2147483647 h 606"/>
                  <a:gd name="T4" fmla="*/ 2147483647 w 1968"/>
                  <a:gd name="T5" fmla="*/ 2147483647 h 606"/>
                  <a:gd name="T6" fmla="*/ 2147483647 w 1968"/>
                  <a:gd name="T7" fmla="*/ 2147483647 h 606"/>
                  <a:gd name="T8" fmla="*/ 2147483647 w 1968"/>
                  <a:gd name="T9" fmla="*/ 2147483647 h 606"/>
                  <a:gd name="T10" fmla="*/ 2147483647 w 1968"/>
                  <a:gd name="T11" fmla="*/ 2147483647 h 606"/>
                  <a:gd name="T12" fmla="*/ 2147483647 w 1968"/>
                  <a:gd name="T13" fmla="*/ 2147483647 h 606"/>
                  <a:gd name="T14" fmla="*/ 2147483647 w 1968"/>
                  <a:gd name="T15" fmla="*/ 2147483647 h 606"/>
                  <a:gd name="T16" fmla="*/ 2147483647 w 1968"/>
                  <a:gd name="T17" fmla="*/ 2147483647 h 606"/>
                  <a:gd name="T18" fmla="*/ 2147483647 w 1968"/>
                  <a:gd name="T19" fmla="*/ 2147483647 h 606"/>
                  <a:gd name="T20" fmla="*/ 2147483647 w 1968"/>
                  <a:gd name="T21" fmla="*/ 2147483647 h 606"/>
                  <a:gd name="T22" fmla="*/ 2147483647 w 1968"/>
                  <a:gd name="T23" fmla="*/ 2147483647 h 606"/>
                  <a:gd name="T24" fmla="*/ 2147483647 w 1968"/>
                  <a:gd name="T25" fmla="*/ 2147483647 h 606"/>
                  <a:gd name="T26" fmla="*/ 2147483647 w 1968"/>
                  <a:gd name="T27" fmla="*/ 2147483647 h 606"/>
                  <a:gd name="T28" fmla="*/ 2147483647 w 1968"/>
                  <a:gd name="T29" fmla="*/ 2147483647 h 606"/>
                  <a:gd name="T30" fmla="*/ 2147483647 w 1968"/>
                  <a:gd name="T31" fmla="*/ 2147483647 h 606"/>
                  <a:gd name="T32" fmla="*/ 2147483647 w 1968"/>
                  <a:gd name="T33" fmla="*/ 2147483647 h 606"/>
                  <a:gd name="T34" fmla="*/ 2147483647 w 1968"/>
                  <a:gd name="T35" fmla="*/ 2147483647 h 606"/>
                  <a:gd name="T36" fmla="*/ 2147483647 w 1968"/>
                  <a:gd name="T37" fmla="*/ 2147483647 h 606"/>
                  <a:gd name="T38" fmla="*/ 2147483647 w 1968"/>
                  <a:gd name="T39" fmla="*/ 2147483647 h 606"/>
                  <a:gd name="T40" fmla="*/ 2147483647 w 1968"/>
                  <a:gd name="T41" fmla="*/ 2147483647 h 606"/>
                  <a:gd name="T42" fmla="*/ 2147483647 w 1968"/>
                  <a:gd name="T43" fmla="*/ 2147483647 h 606"/>
                  <a:gd name="T44" fmla="*/ 2147483647 w 1968"/>
                  <a:gd name="T45" fmla="*/ 2147483647 h 606"/>
                  <a:gd name="T46" fmla="*/ 2147483647 w 1968"/>
                  <a:gd name="T47" fmla="*/ 2147483647 h 606"/>
                  <a:gd name="T48" fmla="*/ 2147483647 w 1968"/>
                  <a:gd name="T49" fmla="*/ 2147483647 h 606"/>
                  <a:gd name="T50" fmla="*/ 2147483647 w 1968"/>
                  <a:gd name="T51" fmla="*/ 2147483647 h 606"/>
                  <a:gd name="T52" fmla="*/ 2147483647 w 1968"/>
                  <a:gd name="T53" fmla="*/ 2147483647 h 606"/>
                  <a:gd name="T54" fmla="*/ 2147483647 w 1968"/>
                  <a:gd name="T55" fmla="*/ 2147483647 h 606"/>
                  <a:gd name="T56" fmla="*/ 2147483647 w 1968"/>
                  <a:gd name="T57" fmla="*/ 2147483647 h 606"/>
                  <a:gd name="T58" fmla="*/ 2147483647 w 1968"/>
                  <a:gd name="T59" fmla="*/ 2147483647 h 606"/>
                  <a:gd name="T60" fmla="*/ 2147483647 w 1968"/>
                  <a:gd name="T61" fmla="*/ 0 h 606"/>
                  <a:gd name="T62" fmla="*/ 2147483647 w 1968"/>
                  <a:gd name="T63" fmla="*/ 2147483647 h 606"/>
                  <a:gd name="T64" fmla="*/ 2147483647 w 1968"/>
                  <a:gd name="T65" fmla="*/ 2147483647 h 606"/>
                  <a:gd name="T66" fmla="*/ 2147483647 w 1968"/>
                  <a:gd name="T67" fmla="*/ 2147483647 h 606"/>
                  <a:gd name="T68" fmla="*/ 2147483647 w 1968"/>
                  <a:gd name="T69" fmla="*/ 2147483647 h 606"/>
                  <a:gd name="T70" fmla="*/ 2147483647 w 1968"/>
                  <a:gd name="T71" fmla="*/ 2147483647 h 606"/>
                  <a:gd name="T72" fmla="*/ 2147483647 w 1968"/>
                  <a:gd name="T73" fmla="*/ 2147483647 h 606"/>
                  <a:gd name="T74" fmla="*/ 2147483647 w 1968"/>
                  <a:gd name="T75" fmla="*/ 2147483647 h 606"/>
                  <a:gd name="T76" fmla="*/ 2147483647 w 1968"/>
                  <a:gd name="T77" fmla="*/ 2147483647 h 606"/>
                  <a:gd name="T78" fmla="*/ 2147483647 w 1968"/>
                  <a:gd name="T79" fmla="*/ 2147483647 h 606"/>
                  <a:gd name="T80" fmla="*/ 2147483647 w 1968"/>
                  <a:gd name="T81" fmla="*/ 2147483647 h 606"/>
                  <a:gd name="T82" fmla="*/ 2147483647 w 1968"/>
                  <a:gd name="T83" fmla="*/ 2147483647 h 606"/>
                  <a:gd name="T84" fmla="*/ 2147483647 w 1968"/>
                  <a:gd name="T85" fmla="*/ 2147483647 h 606"/>
                  <a:gd name="T86" fmla="*/ 2147483647 w 1968"/>
                  <a:gd name="T87" fmla="*/ 2147483647 h 606"/>
                  <a:gd name="T88" fmla="*/ 2147483647 w 1968"/>
                  <a:gd name="T89" fmla="*/ 2147483647 h 606"/>
                  <a:gd name="T90" fmla="*/ 2147483647 w 1968"/>
                  <a:gd name="T91" fmla="*/ 2147483647 h 606"/>
                  <a:gd name="T92" fmla="*/ 2147483647 w 1968"/>
                  <a:gd name="T93" fmla="*/ 2147483647 h 606"/>
                  <a:gd name="T94" fmla="*/ 2147483647 w 1968"/>
                  <a:gd name="T95" fmla="*/ 2147483647 h 606"/>
                  <a:gd name="T96" fmla="*/ 2147483647 w 1968"/>
                  <a:gd name="T97" fmla="*/ 2147483647 h 606"/>
                  <a:gd name="T98" fmla="*/ 2147483647 w 1968"/>
                  <a:gd name="T99" fmla="*/ 2147483647 h 606"/>
                  <a:gd name="T100" fmla="*/ 2147483647 w 1968"/>
                  <a:gd name="T101" fmla="*/ 2147483647 h 606"/>
                  <a:gd name="T102" fmla="*/ 2147483647 w 1968"/>
                  <a:gd name="T103" fmla="*/ 2147483647 h 606"/>
                  <a:gd name="T104" fmla="*/ 2147483647 w 1968"/>
                  <a:gd name="T105" fmla="*/ 2147483647 h 606"/>
                  <a:gd name="T106" fmla="*/ 2147483647 w 1968"/>
                  <a:gd name="T107" fmla="*/ 2147483647 h 606"/>
                  <a:gd name="T108" fmla="*/ 2147483647 w 1968"/>
                  <a:gd name="T109" fmla="*/ 2147483647 h 606"/>
                  <a:gd name="T110" fmla="*/ 2147483647 w 1968"/>
                  <a:gd name="T111" fmla="*/ 2147483647 h 606"/>
                  <a:gd name="T112" fmla="*/ 2147483647 w 1968"/>
                  <a:gd name="T113" fmla="*/ 2147483647 h 606"/>
                  <a:gd name="T114" fmla="*/ 2147483647 w 1968"/>
                  <a:gd name="T115" fmla="*/ 2147483647 h 606"/>
                  <a:gd name="T116" fmla="*/ 2147483647 w 1968"/>
                  <a:gd name="T117" fmla="*/ 2147483647 h 606"/>
                  <a:gd name="T118" fmla="*/ 2147483647 w 1968"/>
                  <a:gd name="T119" fmla="*/ 2147483647 h 60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968"/>
                  <a:gd name="T181" fmla="*/ 0 h 606"/>
                  <a:gd name="T182" fmla="*/ 1968 w 1968"/>
                  <a:gd name="T183" fmla="*/ 606 h 60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968" h="606">
                    <a:moveTo>
                      <a:pt x="902" y="458"/>
                    </a:moveTo>
                    <a:lnTo>
                      <a:pt x="912" y="448"/>
                    </a:lnTo>
                    <a:lnTo>
                      <a:pt x="924" y="440"/>
                    </a:lnTo>
                    <a:lnTo>
                      <a:pt x="936" y="436"/>
                    </a:lnTo>
                    <a:lnTo>
                      <a:pt x="950" y="434"/>
                    </a:lnTo>
                    <a:lnTo>
                      <a:pt x="958" y="436"/>
                    </a:lnTo>
                    <a:lnTo>
                      <a:pt x="964" y="436"/>
                    </a:lnTo>
                    <a:lnTo>
                      <a:pt x="982" y="442"/>
                    </a:lnTo>
                    <a:lnTo>
                      <a:pt x="1000" y="448"/>
                    </a:lnTo>
                    <a:lnTo>
                      <a:pt x="1010" y="450"/>
                    </a:lnTo>
                    <a:lnTo>
                      <a:pt x="1020" y="450"/>
                    </a:lnTo>
                    <a:lnTo>
                      <a:pt x="1026" y="450"/>
                    </a:lnTo>
                    <a:lnTo>
                      <a:pt x="1030" y="448"/>
                    </a:lnTo>
                    <a:lnTo>
                      <a:pt x="1034" y="446"/>
                    </a:lnTo>
                    <a:lnTo>
                      <a:pt x="1036" y="442"/>
                    </a:lnTo>
                    <a:lnTo>
                      <a:pt x="1036" y="438"/>
                    </a:lnTo>
                    <a:lnTo>
                      <a:pt x="1034" y="436"/>
                    </a:lnTo>
                    <a:lnTo>
                      <a:pt x="1028" y="430"/>
                    </a:lnTo>
                    <a:lnTo>
                      <a:pt x="1024" y="424"/>
                    </a:lnTo>
                    <a:lnTo>
                      <a:pt x="1022" y="420"/>
                    </a:lnTo>
                    <a:lnTo>
                      <a:pt x="1020" y="416"/>
                    </a:lnTo>
                    <a:lnTo>
                      <a:pt x="1022" y="414"/>
                    </a:lnTo>
                    <a:lnTo>
                      <a:pt x="1024" y="414"/>
                    </a:lnTo>
                    <a:lnTo>
                      <a:pt x="1030" y="412"/>
                    </a:lnTo>
                    <a:lnTo>
                      <a:pt x="1048" y="412"/>
                    </a:lnTo>
                    <a:lnTo>
                      <a:pt x="1066" y="416"/>
                    </a:lnTo>
                    <a:lnTo>
                      <a:pt x="1076" y="420"/>
                    </a:lnTo>
                    <a:lnTo>
                      <a:pt x="1082" y="426"/>
                    </a:lnTo>
                    <a:lnTo>
                      <a:pt x="1088" y="434"/>
                    </a:lnTo>
                    <a:lnTo>
                      <a:pt x="1092" y="436"/>
                    </a:lnTo>
                    <a:lnTo>
                      <a:pt x="1094" y="438"/>
                    </a:lnTo>
                    <a:lnTo>
                      <a:pt x="1100" y="440"/>
                    </a:lnTo>
                    <a:lnTo>
                      <a:pt x="1108" y="438"/>
                    </a:lnTo>
                    <a:lnTo>
                      <a:pt x="1122" y="436"/>
                    </a:lnTo>
                    <a:lnTo>
                      <a:pt x="1136" y="438"/>
                    </a:lnTo>
                    <a:lnTo>
                      <a:pt x="1148" y="440"/>
                    </a:lnTo>
                    <a:lnTo>
                      <a:pt x="1160" y="446"/>
                    </a:lnTo>
                    <a:lnTo>
                      <a:pt x="1186" y="458"/>
                    </a:lnTo>
                    <a:lnTo>
                      <a:pt x="1200" y="460"/>
                    </a:lnTo>
                    <a:lnTo>
                      <a:pt x="1214" y="462"/>
                    </a:lnTo>
                    <a:lnTo>
                      <a:pt x="1222" y="462"/>
                    </a:lnTo>
                    <a:lnTo>
                      <a:pt x="1230" y="460"/>
                    </a:lnTo>
                    <a:lnTo>
                      <a:pt x="1240" y="452"/>
                    </a:lnTo>
                    <a:lnTo>
                      <a:pt x="1252" y="444"/>
                    </a:lnTo>
                    <a:lnTo>
                      <a:pt x="1258" y="442"/>
                    </a:lnTo>
                    <a:lnTo>
                      <a:pt x="1264" y="442"/>
                    </a:lnTo>
                    <a:lnTo>
                      <a:pt x="1272" y="442"/>
                    </a:lnTo>
                    <a:lnTo>
                      <a:pt x="1284" y="446"/>
                    </a:lnTo>
                    <a:lnTo>
                      <a:pt x="1306" y="454"/>
                    </a:lnTo>
                    <a:lnTo>
                      <a:pt x="1314" y="454"/>
                    </a:lnTo>
                    <a:lnTo>
                      <a:pt x="1324" y="452"/>
                    </a:lnTo>
                    <a:lnTo>
                      <a:pt x="1326" y="450"/>
                    </a:lnTo>
                    <a:lnTo>
                      <a:pt x="1328" y="446"/>
                    </a:lnTo>
                    <a:lnTo>
                      <a:pt x="1328" y="442"/>
                    </a:lnTo>
                    <a:lnTo>
                      <a:pt x="1328" y="436"/>
                    </a:lnTo>
                    <a:lnTo>
                      <a:pt x="1326" y="426"/>
                    </a:lnTo>
                    <a:lnTo>
                      <a:pt x="1324" y="416"/>
                    </a:lnTo>
                    <a:lnTo>
                      <a:pt x="1318" y="410"/>
                    </a:lnTo>
                    <a:lnTo>
                      <a:pt x="1314" y="406"/>
                    </a:lnTo>
                    <a:lnTo>
                      <a:pt x="1312" y="404"/>
                    </a:lnTo>
                    <a:lnTo>
                      <a:pt x="1312" y="398"/>
                    </a:lnTo>
                    <a:lnTo>
                      <a:pt x="1314" y="394"/>
                    </a:lnTo>
                    <a:lnTo>
                      <a:pt x="1318" y="390"/>
                    </a:lnTo>
                    <a:lnTo>
                      <a:pt x="1324" y="388"/>
                    </a:lnTo>
                    <a:lnTo>
                      <a:pt x="1334" y="386"/>
                    </a:lnTo>
                    <a:lnTo>
                      <a:pt x="1346" y="386"/>
                    </a:lnTo>
                    <a:lnTo>
                      <a:pt x="1368" y="388"/>
                    </a:lnTo>
                    <a:lnTo>
                      <a:pt x="1384" y="394"/>
                    </a:lnTo>
                    <a:lnTo>
                      <a:pt x="1396" y="402"/>
                    </a:lnTo>
                    <a:lnTo>
                      <a:pt x="1408" y="410"/>
                    </a:lnTo>
                    <a:lnTo>
                      <a:pt x="1430" y="432"/>
                    </a:lnTo>
                    <a:lnTo>
                      <a:pt x="1442" y="440"/>
                    </a:lnTo>
                    <a:lnTo>
                      <a:pt x="1452" y="448"/>
                    </a:lnTo>
                    <a:lnTo>
                      <a:pt x="1466" y="454"/>
                    </a:lnTo>
                    <a:lnTo>
                      <a:pt x="1480" y="458"/>
                    </a:lnTo>
                    <a:lnTo>
                      <a:pt x="1494" y="462"/>
                    </a:lnTo>
                    <a:lnTo>
                      <a:pt x="1506" y="466"/>
                    </a:lnTo>
                    <a:lnTo>
                      <a:pt x="1512" y="474"/>
                    </a:lnTo>
                    <a:lnTo>
                      <a:pt x="1518" y="482"/>
                    </a:lnTo>
                    <a:lnTo>
                      <a:pt x="1526" y="488"/>
                    </a:lnTo>
                    <a:lnTo>
                      <a:pt x="1532" y="490"/>
                    </a:lnTo>
                    <a:lnTo>
                      <a:pt x="1536" y="490"/>
                    </a:lnTo>
                    <a:lnTo>
                      <a:pt x="1548" y="488"/>
                    </a:lnTo>
                    <a:lnTo>
                      <a:pt x="1554" y="484"/>
                    </a:lnTo>
                    <a:lnTo>
                      <a:pt x="1560" y="478"/>
                    </a:lnTo>
                    <a:lnTo>
                      <a:pt x="1568" y="472"/>
                    </a:lnTo>
                    <a:lnTo>
                      <a:pt x="1576" y="486"/>
                    </a:lnTo>
                    <a:lnTo>
                      <a:pt x="1580" y="496"/>
                    </a:lnTo>
                    <a:lnTo>
                      <a:pt x="1582" y="510"/>
                    </a:lnTo>
                    <a:lnTo>
                      <a:pt x="1582" y="522"/>
                    </a:lnTo>
                    <a:lnTo>
                      <a:pt x="1582" y="528"/>
                    </a:lnTo>
                    <a:lnTo>
                      <a:pt x="1582" y="538"/>
                    </a:lnTo>
                    <a:lnTo>
                      <a:pt x="1574" y="532"/>
                    </a:lnTo>
                    <a:lnTo>
                      <a:pt x="1562" y="528"/>
                    </a:lnTo>
                    <a:lnTo>
                      <a:pt x="1562" y="544"/>
                    </a:lnTo>
                    <a:lnTo>
                      <a:pt x="1570" y="550"/>
                    </a:lnTo>
                    <a:lnTo>
                      <a:pt x="1576" y="558"/>
                    </a:lnTo>
                    <a:lnTo>
                      <a:pt x="1584" y="580"/>
                    </a:lnTo>
                    <a:lnTo>
                      <a:pt x="1590" y="576"/>
                    </a:lnTo>
                    <a:lnTo>
                      <a:pt x="1600" y="574"/>
                    </a:lnTo>
                    <a:lnTo>
                      <a:pt x="1612" y="576"/>
                    </a:lnTo>
                    <a:lnTo>
                      <a:pt x="1618" y="576"/>
                    </a:lnTo>
                    <a:lnTo>
                      <a:pt x="1624" y="574"/>
                    </a:lnTo>
                    <a:lnTo>
                      <a:pt x="1630" y="574"/>
                    </a:lnTo>
                    <a:lnTo>
                      <a:pt x="1634" y="570"/>
                    </a:lnTo>
                    <a:lnTo>
                      <a:pt x="1640" y="558"/>
                    </a:lnTo>
                    <a:lnTo>
                      <a:pt x="1640" y="546"/>
                    </a:lnTo>
                    <a:lnTo>
                      <a:pt x="1642" y="532"/>
                    </a:lnTo>
                    <a:lnTo>
                      <a:pt x="1642" y="518"/>
                    </a:lnTo>
                    <a:lnTo>
                      <a:pt x="1642" y="494"/>
                    </a:lnTo>
                    <a:lnTo>
                      <a:pt x="1640" y="476"/>
                    </a:lnTo>
                    <a:lnTo>
                      <a:pt x="1636" y="458"/>
                    </a:lnTo>
                    <a:lnTo>
                      <a:pt x="1628" y="436"/>
                    </a:lnTo>
                    <a:lnTo>
                      <a:pt x="1616" y="418"/>
                    </a:lnTo>
                    <a:lnTo>
                      <a:pt x="1604" y="402"/>
                    </a:lnTo>
                    <a:lnTo>
                      <a:pt x="1588" y="386"/>
                    </a:lnTo>
                    <a:lnTo>
                      <a:pt x="1580" y="382"/>
                    </a:lnTo>
                    <a:lnTo>
                      <a:pt x="1572" y="380"/>
                    </a:lnTo>
                    <a:lnTo>
                      <a:pt x="1562" y="376"/>
                    </a:lnTo>
                    <a:lnTo>
                      <a:pt x="1554" y="376"/>
                    </a:lnTo>
                    <a:lnTo>
                      <a:pt x="1550" y="376"/>
                    </a:lnTo>
                    <a:lnTo>
                      <a:pt x="1548" y="376"/>
                    </a:lnTo>
                    <a:lnTo>
                      <a:pt x="1544" y="382"/>
                    </a:lnTo>
                    <a:lnTo>
                      <a:pt x="1534" y="378"/>
                    </a:lnTo>
                    <a:lnTo>
                      <a:pt x="1530" y="370"/>
                    </a:lnTo>
                    <a:lnTo>
                      <a:pt x="1524" y="362"/>
                    </a:lnTo>
                    <a:lnTo>
                      <a:pt x="1516" y="354"/>
                    </a:lnTo>
                    <a:lnTo>
                      <a:pt x="1510" y="358"/>
                    </a:lnTo>
                    <a:lnTo>
                      <a:pt x="1502" y="362"/>
                    </a:lnTo>
                    <a:lnTo>
                      <a:pt x="1492" y="366"/>
                    </a:lnTo>
                    <a:lnTo>
                      <a:pt x="1492" y="354"/>
                    </a:lnTo>
                    <a:lnTo>
                      <a:pt x="1494" y="354"/>
                    </a:lnTo>
                    <a:lnTo>
                      <a:pt x="1496" y="350"/>
                    </a:lnTo>
                    <a:lnTo>
                      <a:pt x="1502" y="344"/>
                    </a:lnTo>
                    <a:lnTo>
                      <a:pt x="1504" y="340"/>
                    </a:lnTo>
                    <a:lnTo>
                      <a:pt x="1504" y="334"/>
                    </a:lnTo>
                    <a:lnTo>
                      <a:pt x="1504" y="324"/>
                    </a:lnTo>
                    <a:lnTo>
                      <a:pt x="1506" y="312"/>
                    </a:lnTo>
                    <a:lnTo>
                      <a:pt x="1506" y="308"/>
                    </a:lnTo>
                    <a:lnTo>
                      <a:pt x="1508" y="302"/>
                    </a:lnTo>
                    <a:lnTo>
                      <a:pt x="1516" y="296"/>
                    </a:lnTo>
                    <a:lnTo>
                      <a:pt x="1524" y="290"/>
                    </a:lnTo>
                    <a:lnTo>
                      <a:pt x="1534" y="286"/>
                    </a:lnTo>
                    <a:lnTo>
                      <a:pt x="1546" y="284"/>
                    </a:lnTo>
                    <a:lnTo>
                      <a:pt x="1570" y="286"/>
                    </a:lnTo>
                    <a:lnTo>
                      <a:pt x="1592" y="286"/>
                    </a:lnTo>
                    <a:lnTo>
                      <a:pt x="1610" y="288"/>
                    </a:lnTo>
                    <a:lnTo>
                      <a:pt x="1624" y="292"/>
                    </a:lnTo>
                    <a:lnTo>
                      <a:pt x="1636" y="296"/>
                    </a:lnTo>
                    <a:lnTo>
                      <a:pt x="1648" y="298"/>
                    </a:lnTo>
                    <a:lnTo>
                      <a:pt x="1656" y="296"/>
                    </a:lnTo>
                    <a:lnTo>
                      <a:pt x="1662" y="294"/>
                    </a:lnTo>
                    <a:lnTo>
                      <a:pt x="1668" y="290"/>
                    </a:lnTo>
                    <a:lnTo>
                      <a:pt x="1670" y="286"/>
                    </a:lnTo>
                    <a:lnTo>
                      <a:pt x="1666" y="284"/>
                    </a:lnTo>
                    <a:lnTo>
                      <a:pt x="1660" y="278"/>
                    </a:lnTo>
                    <a:lnTo>
                      <a:pt x="1656" y="272"/>
                    </a:lnTo>
                    <a:lnTo>
                      <a:pt x="1654" y="262"/>
                    </a:lnTo>
                    <a:lnTo>
                      <a:pt x="1654" y="254"/>
                    </a:lnTo>
                    <a:lnTo>
                      <a:pt x="1656" y="252"/>
                    </a:lnTo>
                    <a:lnTo>
                      <a:pt x="1658" y="248"/>
                    </a:lnTo>
                    <a:lnTo>
                      <a:pt x="1662" y="246"/>
                    </a:lnTo>
                    <a:lnTo>
                      <a:pt x="1668" y="246"/>
                    </a:lnTo>
                    <a:lnTo>
                      <a:pt x="1682" y="246"/>
                    </a:lnTo>
                    <a:lnTo>
                      <a:pt x="1694" y="250"/>
                    </a:lnTo>
                    <a:lnTo>
                      <a:pt x="1704" y="256"/>
                    </a:lnTo>
                    <a:lnTo>
                      <a:pt x="1714" y="262"/>
                    </a:lnTo>
                    <a:lnTo>
                      <a:pt x="1722" y="264"/>
                    </a:lnTo>
                    <a:lnTo>
                      <a:pt x="1722" y="256"/>
                    </a:lnTo>
                    <a:lnTo>
                      <a:pt x="1722" y="250"/>
                    </a:lnTo>
                    <a:lnTo>
                      <a:pt x="1724" y="244"/>
                    </a:lnTo>
                    <a:lnTo>
                      <a:pt x="1722" y="230"/>
                    </a:lnTo>
                    <a:lnTo>
                      <a:pt x="1738" y="230"/>
                    </a:lnTo>
                    <a:lnTo>
                      <a:pt x="1740" y="240"/>
                    </a:lnTo>
                    <a:lnTo>
                      <a:pt x="1744" y="246"/>
                    </a:lnTo>
                    <a:lnTo>
                      <a:pt x="1750" y="254"/>
                    </a:lnTo>
                    <a:lnTo>
                      <a:pt x="1754" y="260"/>
                    </a:lnTo>
                    <a:lnTo>
                      <a:pt x="1748" y="270"/>
                    </a:lnTo>
                    <a:lnTo>
                      <a:pt x="1740" y="284"/>
                    </a:lnTo>
                    <a:lnTo>
                      <a:pt x="1734" y="300"/>
                    </a:lnTo>
                    <a:lnTo>
                      <a:pt x="1732" y="314"/>
                    </a:lnTo>
                    <a:lnTo>
                      <a:pt x="1732" y="322"/>
                    </a:lnTo>
                    <a:lnTo>
                      <a:pt x="1736" y="330"/>
                    </a:lnTo>
                    <a:lnTo>
                      <a:pt x="1740" y="338"/>
                    </a:lnTo>
                    <a:lnTo>
                      <a:pt x="1746" y="346"/>
                    </a:lnTo>
                    <a:lnTo>
                      <a:pt x="1760" y="362"/>
                    </a:lnTo>
                    <a:lnTo>
                      <a:pt x="1776" y="378"/>
                    </a:lnTo>
                    <a:lnTo>
                      <a:pt x="1814" y="406"/>
                    </a:lnTo>
                    <a:lnTo>
                      <a:pt x="1830" y="420"/>
                    </a:lnTo>
                    <a:lnTo>
                      <a:pt x="1840" y="434"/>
                    </a:lnTo>
                    <a:lnTo>
                      <a:pt x="1846" y="424"/>
                    </a:lnTo>
                    <a:lnTo>
                      <a:pt x="1848" y="416"/>
                    </a:lnTo>
                    <a:lnTo>
                      <a:pt x="1846" y="410"/>
                    </a:lnTo>
                    <a:lnTo>
                      <a:pt x="1840" y="404"/>
                    </a:lnTo>
                    <a:lnTo>
                      <a:pt x="1838" y="400"/>
                    </a:lnTo>
                    <a:lnTo>
                      <a:pt x="1840" y="398"/>
                    </a:lnTo>
                    <a:lnTo>
                      <a:pt x="1844" y="394"/>
                    </a:lnTo>
                    <a:lnTo>
                      <a:pt x="1850" y="390"/>
                    </a:lnTo>
                    <a:lnTo>
                      <a:pt x="1842" y="384"/>
                    </a:lnTo>
                    <a:lnTo>
                      <a:pt x="1838" y="382"/>
                    </a:lnTo>
                    <a:lnTo>
                      <a:pt x="1838" y="376"/>
                    </a:lnTo>
                    <a:lnTo>
                      <a:pt x="1838" y="372"/>
                    </a:lnTo>
                    <a:lnTo>
                      <a:pt x="1840" y="368"/>
                    </a:lnTo>
                    <a:lnTo>
                      <a:pt x="1850" y="366"/>
                    </a:lnTo>
                    <a:lnTo>
                      <a:pt x="1850" y="364"/>
                    </a:lnTo>
                    <a:lnTo>
                      <a:pt x="1852" y="362"/>
                    </a:lnTo>
                    <a:lnTo>
                      <a:pt x="1852" y="358"/>
                    </a:lnTo>
                    <a:lnTo>
                      <a:pt x="1850" y="356"/>
                    </a:lnTo>
                    <a:lnTo>
                      <a:pt x="1846" y="354"/>
                    </a:lnTo>
                    <a:lnTo>
                      <a:pt x="1838" y="354"/>
                    </a:lnTo>
                    <a:lnTo>
                      <a:pt x="1828" y="354"/>
                    </a:lnTo>
                    <a:lnTo>
                      <a:pt x="1840" y="338"/>
                    </a:lnTo>
                    <a:lnTo>
                      <a:pt x="1828" y="328"/>
                    </a:lnTo>
                    <a:lnTo>
                      <a:pt x="1806" y="316"/>
                    </a:lnTo>
                    <a:lnTo>
                      <a:pt x="1798" y="308"/>
                    </a:lnTo>
                    <a:lnTo>
                      <a:pt x="1790" y="302"/>
                    </a:lnTo>
                    <a:lnTo>
                      <a:pt x="1784" y="296"/>
                    </a:lnTo>
                    <a:lnTo>
                      <a:pt x="1782" y="290"/>
                    </a:lnTo>
                    <a:lnTo>
                      <a:pt x="1784" y="282"/>
                    </a:lnTo>
                    <a:lnTo>
                      <a:pt x="1786" y="274"/>
                    </a:lnTo>
                    <a:lnTo>
                      <a:pt x="1792" y="270"/>
                    </a:lnTo>
                    <a:lnTo>
                      <a:pt x="1796" y="268"/>
                    </a:lnTo>
                    <a:lnTo>
                      <a:pt x="1828" y="268"/>
                    </a:lnTo>
                    <a:lnTo>
                      <a:pt x="1838" y="266"/>
                    </a:lnTo>
                    <a:lnTo>
                      <a:pt x="1850" y="262"/>
                    </a:lnTo>
                    <a:lnTo>
                      <a:pt x="1858" y="258"/>
                    </a:lnTo>
                    <a:lnTo>
                      <a:pt x="1868" y="252"/>
                    </a:lnTo>
                    <a:lnTo>
                      <a:pt x="1888" y="240"/>
                    </a:lnTo>
                    <a:lnTo>
                      <a:pt x="1898" y="234"/>
                    </a:lnTo>
                    <a:lnTo>
                      <a:pt x="1912" y="228"/>
                    </a:lnTo>
                    <a:lnTo>
                      <a:pt x="1906" y="218"/>
                    </a:lnTo>
                    <a:lnTo>
                      <a:pt x="1900" y="214"/>
                    </a:lnTo>
                    <a:lnTo>
                      <a:pt x="1892" y="210"/>
                    </a:lnTo>
                    <a:lnTo>
                      <a:pt x="1884" y="208"/>
                    </a:lnTo>
                    <a:lnTo>
                      <a:pt x="1864" y="206"/>
                    </a:lnTo>
                    <a:lnTo>
                      <a:pt x="1856" y="204"/>
                    </a:lnTo>
                    <a:lnTo>
                      <a:pt x="1846" y="198"/>
                    </a:lnTo>
                    <a:lnTo>
                      <a:pt x="1858" y="194"/>
                    </a:lnTo>
                    <a:lnTo>
                      <a:pt x="1868" y="190"/>
                    </a:lnTo>
                    <a:lnTo>
                      <a:pt x="1862" y="184"/>
                    </a:lnTo>
                    <a:lnTo>
                      <a:pt x="1858" y="178"/>
                    </a:lnTo>
                    <a:lnTo>
                      <a:pt x="1868" y="176"/>
                    </a:lnTo>
                    <a:lnTo>
                      <a:pt x="1882" y="180"/>
                    </a:lnTo>
                    <a:lnTo>
                      <a:pt x="1912" y="188"/>
                    </a:lnTo>
                    <a:lnTo>
                      <a:pt x="1940" y="194"/>
                    </a:lnTo>
                    <a:lnTo>
                      <a:pt x="1950" y="198"/>
                    </a:lnTo>
                    <a:lnTo>
                      <a:pt x="1962" y="198"/>
                    </a:lnTo>
                    <a:lnTo>
                      <a:pt x="1966" y="198"/>
                    </a:lnTo>
                    <a:lnTo>
                      <a:pt x="1968" y="196"/>
                    </a:lnTo>
                    <a:lnTo>
                      <a:pt x="1968" y="194"/>
                    </a:lnTo>
                    <a:lnTo>
                      <a:pt x="1968" y="190"/>
                    </a:lnTo>
                    <a:lnTo>
                      <a:pt x="1968" y="188"/>
                    </a:lnTo>
                    <a:lnTo>
                      <a:pt x="1962" y="182"/>
                    </a:lnTo>
                    <a:lnTo>
                      <a:pt x="1960" y="178"/>
                    </a:lnTo>
                    <a:lnTo>
                      <a:pt x="1956" y="174"/>
                    </a:lnTo>
                    <a:lnTo>
                      <a:pt x="1940" y="166"/>
                    </a:lnTo>
                    <a:lnTo>
                      <a:pt x="1924" y="164"/>
                    </a:lnTo>
                    <a:lnTo>
                      <a:pt x="1906" y="162"/>
                    </a:lnTo>
                    <a:lnTo>
                      <a:pt x="1896" y="162"/>
                    </a:lnTo>
                    <a:lnTo>
                      <a:pt x="1892" y="162"/>
                    </a:lnTo>
                    <a:lnTo>
                      <a:pt x="1888" y="164"/>
                    </a:lnTo>
                    <a:lnTo>
                      <a:pt x="1868" y="152"/>
                    </a:lnTo>
                    <a:lnTo>
                      <a:pt x="1844" y="142"/>
                    </a:lnTo>
                    <a:lnTo>
                      <a:pt x="1818" y="134"/>
                    </a:lnTo>
                    <a:lnTo>
                      <a:pt x="1788" y="126"/>
                    </a:lnTo>
                    <a:lnTo>
                      <a:pt x="1760" y="122"/>
                    </a:lnTo>
                    <a:lnTo>
                      <a:pt x="1730" y="118"/>
                    </a:lnTo>
                    <a:lnTo>
                      <a:pt x="1700" y="114"/>
                    </a:lnTo>
                    <a:lnTo>
                      <a:pt x="1674" y="114"/>
                    </a:lnTo>
                    <a:lnTo>
                      <a:pt x="1668" y="112"/>
                    </a:lnTo>
                    <a:lnTo>
                      <a:pt x="1656" y="110"/>
                    </a:lnTo>
                    <a:lnTo>
                      <a:pt x="1652" y="110"/>
                    </a:lnTo>
                    <a:lnTo>
                      <a:pt x="1650" y="114"/>
                    </a:lnTo>
                    <a:lnTo>
                      <a:pt x="1652" y="120"/>
                    </a:lnTo>
                    <a:lnTo>
                      <a:pt x="1660" y="130"/>
                    </a:lnTo>
                    <a:lnTo>
                      <a:pt x="1644" y="130"/>
                    </a:lnTo>
                    <a:lnTo>
                      <a:pt x="1636" y="124"/>
                    </a:lnTo>
                    <a:lnTo>
                      <a:pt x="1622" y="120"/>
                    </a:lnTo>
                    <a:lnTo>
                      <a:pt x="1610" y="118"/>
                    </a:lnTo>
                    <a:lnTo>
                      <a:pt x="1594" y="118"/>
                    </a:lnTo>
                    <a:lnTo>
                      <a:pt x="1562" y="120"/>
                    </a:lnTo>
                    <a:lnTo>
                      <a:pt x="1548" y="120"/>
                    </a:lnTo>
                    <a:lnTo>
                      <a:pt x="1534" y="118"/>
                    </a:lnTo>
                    <a:lnTo>
                      <a:pt x="1526" y="116"/>
                    </a:lnTo>
                    <a:lnTo>
                      <a:pt x="1520" y="112"/>
                    </a:lnTo>
                    <a:lnTo>
                      <a:pt x="1514" y="108"/>
                    </a:lnTo>
                    <a:lnTo>
                      <a:pt x="1508" y="102"/>
                    </a:lnTo>
                    <a:lnTo>
                      <a:pt x="1500" y="98"/>
                    </a:lnTo>
                    <a:lnTo>
                      <a:pt x="1480" y="96"/>
                    </a:lnTo>
                    <a:lnTo>
                      <a:pt x="1454" y="96"/>
                    </a:lnTo>
                    <a:lnTo>
                      <a:pt x="1418" y="100"/>
                    </a:lnTo>
                    <a:lnTo>
                      <a:pt x="1406" y="100"/>
                    </a:lnTo>
                    <a:lnTo>
                      <a:pt x="1394" y="96"/>
                    </a:lnTo>
                    <a:lnTo>
                      <a:pt x="1388" y="90"/>
                    </a:lnTo>
                    <a:lnTo>
                      <a:pt x="1378" y="84"/>
                    </a:lnTo>
                    <a:lnTo>
                      <a:pt x="1364" y="72"/>
                    </a:lnTo>
                    <a:lnTo>
                      <a:pt x="1354" y="68"/>
                    </a:lnTo>
                    <a:lnTo>
                      <a:pt x="1344" y="66"/>
                    </a:lnTo>
                    <a:lnTo>
                      <a:pt x="1340" y="68"/>
                    </a:lnTo>
                    <a:lnTo>
                      <a:pt x="1336" y="70"/>
                    </a:lnTo>
                    <a:lnTo>
                      <a:pt x="1334" y="78"/>
                    </a:lnTo>
                    <a:lnTo>
                      <a:pt x="1328" y="78"/>
                    </a:lnTo>
                    <a:lnTo>
                      <a:pt x="1312" y="80"/>
                    </a:lnTo>
                    <a:lnTo>
                      <a:pt x="1304" y="78"/>
                    </a:lnTo>
                    <a:lnTo>
                      <a:pt x="1292" y="76"/>
                    </a:lnTo>
                    <a:lnTo>
                      <a:pt x="1280" y="72"/>
                    </a:lnTo>
                    <a:lnTo>
                      <a:pt x="1266" y="66"/>
                    </a:lnTo>
                    <a:lnTo>
                      <a:pt x="1260" y="64"/>
                    </a:lnTo>
                    <a:lnTo>
                      <a:pt x="1256" y="64"/>
                    </a:lnTo>
                    <a:lnTo>
                      <a:pt x="1250" y="68"/>
                    </a:lnTo>
                    <a:lnTo>
                      <a:pt x="1246" y="74"/>
                    </a:lnTo>
                    <a:lnTo>
                      <a:pt x="1240" y="82"/>
                    </a:lnTo>
                    <a:lnTo>
                      <a:pt x="1236" y="88"/>
                    </a:lnTo>
                    <a:lnTo>
                      <a:pt x="1232" y="90"/>
                    </a:lnTo>
                    <a:lnTo>
                      <a:pt x="1224" y="94"/>
                    </a:lnTo>
                    <a:lnTo>
                      <a:pt x="1212" y="96"/>
                    </a:lnTo>
                    <a:lnTo>
                      <a:pt x="1190" y="98"/>
                    </a:lnTo>
                    <a:lnTo>
                      <a:pt x="1148" y="96"/>
                    </a:lnTo>
                    <a:lnTo>
                      <a:pt x="1136" y="94"/>
                    </a:lnTo>
                    <a:lnTo>
                      <a:pt x="1124" y="90"/>
                    </a:lnTo>
                    <a:lnTo>
                      <a:pt x="1114" y="84"/>
                    </a:lnTo>
                    <a:lnTo>
                      <a:pt x="1104" y="80"/>
                    </a:lnTo>
                    <a:lnTo>
                      <a:pt x="1094" y="72"/>
                    </a:lnTo>
                    <a:lnTo>
                      <a:pt x="1082" y="66"/>
                    </a:lnTo>
                    <a:lnTo>
                      <a:pt x="1066" y="62"/>
                    </a:lnTo>
                    <a:lnTo>
                      <a:pt x="1048" y="60"/>
                    </a:lnTo>
                    <a:lnTo>
                      <a:pt x="1038" y="58"/>
                    </a:lnTo>
                    <a:lnTo>
                      <a:pt x="1018" y="56"/>
                    </a:lnTo>
                    <a:lnTo>
                      <a:pt x="980" y="54"/>
                    </a:lnTo>
                    <a:lnTo>
                      <a:pt x="924" y="56"/>
                    </a:lnTo>
                    <a:lnTo>
                      <a:pt x="898" y="54"/>
                    </a:lnTo>
                    <a:lnTo>
                      <a:pt x="868" y="54"/>
                    </a:lnTo>
                    <a:lnTo>
                      <a:pt x="880" y="46"/>
                    </a:lnTo>
                    <a:lnTo>
                      <a:pt x="886" y="40"/>
                    </a:lnTo>
                    <a:lnTo>
                      <a:pt x="890" y="34"/>
                    </a:lnTo>
                    <a:lnTo>
                      <a:pt x="876" y="26"/>
                    </a:lnTo>
                    <a:lnTo>
                      <a:pt x="852" y="20"/>
                    </a:lnTo>
                    <a:lnTo>
                      <a:pt x="828" y="12"/>
                    </a:lnTo>
                    <a:lnTo>
                      <a:pt x="800" y="4"/>
                    </a:lnTo>
                    <a:lnTo>
                      <a:pt x="774" y="2"/>
                    </a:lnTo>
                    <a:lnTo>
                      <a:pt x="764" y="0"/>
                    </a:lnTo>
                    <a:lnTo>
                      <a:pt x="752" y="2"/>
                    </a:lnTo>
                    <a:lnTo>
                      <a:pt x="742" y="4"/>
                    </a:lnTo>
                    <a:lnTo>
                      <a:pt x="736" y="8"/>
                    </a:lnTo>
                    <a:lnTo>
                      <a:pt x="732" y="14"/>
                    </a:lnTo>
                    <a:lnTo>
                      <a:pt x="728" y="22"/>
                    </a:lnTo>
                    <a:lnTo>
                      <a:pt x="712" y="20"/>
                    </a:lnTo>
                    <a:lnTo>
                      <a:pt x="692" y="18"/>
                    </a:lnTo>
                    <a:lnTo>
                      <a:pt x="668" y="20"/>
                    </a:lnTo>
                    <a:lnTo>
                      <a:pt x="642" y="26"/>
                    </a:lnTo>
                    <a:lnTo>
                      <a:pt x="630" y="28"/>
                    </a:lnTo>
                    <a:lnTo>
                      <a:pt x="618" y="32"/>
                    </a:lnTo>
                    <a:lnTo>
                      <a:pt x="608" y="38"/>
                    </a:lnTo>
                    <a:lnTo>
                      <a:pt x="602" y="46"/>
                    </a:lnTo>
                    <a:lnTo>
                      <a:pt x="608" y="46"/>
                    </a:lnTo>
                    <a:lnTo>
                      <a:pt x="618" y="52"/>
                    </a:lnTo>
                    <a:lnTo>
                      <a:pt x="606" y="54"/>
                    </a:lnTo>
                    <a:lnTo>
                      <a:pt x="596" y="54"/>
                    </a:lnTo>
                    <a:lnTo>
                      <a:pt x="578" y="54"/>
                    </a:lnTo>
                    <a:lnTo>
                      <a:pt x="564" y="56"/>
                    </a:lnTo>
                    <a:lnTo>
                      <a:pt x="574" y="74"/>
                    </a:lnTo>
                    <a:lnTo>
                      <a:pt x="562" y="74"/>
                    </a:lnTo>
                    <a:lnTo>
                      <a:pt x="552" y="76"/>
                    </a:lnTo>
                    <a:lnTo>
                      <a:pt x="548" y="80"/>
                    </a:lnTo>
                    <a:lnTo>
                      <a:pt x="548" y="82"/>
                    </a:lnTo>
                    <a:lnTo>
                      <a:pt x="546" y="86"/>
                    </a:lnTo>
                    <a:lnTo>
                      <a:pt x="548" y="90"/>
                    </a:lnTo>
                    <a:lnTo>
                      <a:pt x="548" y="96"/>
                    </a:lnTo>
                    <a:lnTo>
                      <a:pt x="542" y="94"/>
                    </a:lnTo>
                    <a:lnTo>
                      <a:pt x="536" y="90"/>
                    </a:lnTo>
                    <a:lnTo>
                      <a:pt x="524" y="82"/>
                    </a:lnTo>
                    <a:lnTo>
                      <a:pt x="516" y="74"/>
                    </a:lnTo>
                    <a:lnTo>
                      <a:pt x="510" y="72"/>
                    </a:lnTo>
                    <a:lnTo>
                      <a:pt x="502" y="68"/>
                    </a:lnTo>
                    <a:lnTo>
                      <a:pt x="502" y="72"/>
                    </a:lnTo>
                    <a:lnTo>
                      <a:pt x="500" y="80"/>
                    </a:lnTo>
                    <a:lnTo>
                      <a:pt x="502" y="84"/>
                    </a:lnTo>
                    <a:lnTo>
                      <a:pt x="506" y="90"/>
                    </a:lnTo>
                    <a:lnTo>
                      <a:pt x="514" y="96"/>
                    </a:lnTo>
                    <a:lnTo>
                      <a:pt x="522" y="102"/>
                    </a:lnTo>
                    <a:lnTo>
                      <a:pt x="522" y="124"/>
                    </a:lnTo>
                    <a:lnTo>
                      <a:pt x="512" y="116"/>
                    </a:lnTo>
                    <a:lnTo>
                      <a:pt x="504" y="108"/>
                    </a:lnTo>
                    <a:lnTo>
                      <a:pt x="492" y="88"/>
                    </a:lnTo>
                    <a:lnTo>
                      <a:pt x="486" y="82"/>
                    </a:lnTo>
                    <a:lnTo>
                      <a:pt x="478" y="74"/>
                    </a:lnTo>
                    <a:lnTo>
                      <a:pt x="466" y="68"/>
                    </a:lnTo>
                    <a:lnTo>
                      <a:pt x="450" y="66"/>
                    </a:lnTo>
                    <a:lnTo>
                      <a:pt x="442" y="68"/>
                    </a:lnTo>
                    <a:lnTo>
                      <a:pt x="438" y="72"/>
                    </a:lnTo>
                    <a:lnTo>
                      <a:pt x="434" y="80"/>
                    </a:lnTo>
                    <a:lnTo>
                      <a:pt x="434" y="88"/>
                    </a:lnTo>
                    <a:lnTo>
                      <a:pt x="434" y="94"/>
                    </a:lnTo>
                    <a:lnTo>
                      <a:pt x="438" y="102"/>
                    </a:lnTo>
                    <a:lnTo>
                      <a:pt x="440" y="108"/>
                    </a:lnTo>
                    <a:lnTo>
                      <a:pt x="446" y="114"/>
                    </a:lnTo>
                    <a:lnTo>
                      <a:pt x="454" y="120"/>
                    </a:lnTo>
                    <a:lnTo>
                      <a:pt x="462" y="126"/>
                    </a:lnTo>
                    <a:lnTo>
                      <a:pt x="468" y="128"/>
                    </a:lnTo>
                    <a:lnTo>
                      <a:pt x="478" y="130"/>
                    </a:lnTo>
                    <a:lnTo>
                      <a:pt x="468" y="136"/>
                    </a:lnTo>
                    <a:lnTo>
                      <a:pt x="460" y="136"/>
                    </a:lnTo>
                    <a:lnTo>
                      <a:pt x="450" y="134"/>
                    </a:lnTo>
                    <a:lnTo>
                      <a:pt x="440" y="132"/>
                    </a:lnTo>
                    <a:lnTo>
                      <a:pt x="420" y="122"/>
                    </a:lnTo>
                    <a:lnTo>
                      <a:pt x="410" y="118"/>
                    </a:lnTo>
                    <a:lnTo>
                      <a:pt x="400" y="116"/>
                    </a:lnTo>
                    <a:lnTo>
                      <a:pt x="366" y="116"/>
                    </a:lnTo>
                    <a:lnTo>
                      <a:pt x="368" y="120"/>
                    </a:lnTo>
                    <a:lnTo>
                      <a:pt x="370" y="130"/>
                    </a:lnTo>
                    <a:lnTo>
                      <a:pt x="370" y="134"/>
                    </a:lnTo>
                    <a:lnTo>
                      <a:pt x="368" y="134"/>
                    </a:lnTo>
                    <a:lnTo>
                      <a:pt x="362" y="132"/>
                    </a:lnTo>
                    <a:lnTo>
                      <a:pt x="356" y="124"/>
                    </a:lnTo>
                    <a:lnTo>
                      <a:pt x="350" y="122"/>
                    </a:lnTo>
                    <a:lnTo>
                      <a:pt x="346" y="122"/>
                    </a:lnTo>
                    <a:lnTo>
                      <a:pt x="340" y="124"/>
                    </a:lnTo>
                    <a:lnTo>
                      <a:pt x="334" y="128"/>
                    </a:lnTo>
                    <a:lnTo>
                      <a:pt x="322" y="136"/>
                    </a:lnTo>
                    <a:lnTo>
                      <a:pt x="314" y="136"/>
                    </a:lnTo>
                    <a:lnTo>
                      <a:pt x="306" y="138"/>
                    </a:lnTo>
                    <a:lnTo>
                      <a:pt x="302" y="136"/>
                    </a:lnTo>
                    <a:lnTo>
                      <a:pt x="302" y="134"/>
                    </a:lnTo>
                    <a:lnTo>
                      <a:pt x="298" y="132"/>
                    </a:lnTo>
                    <a:lnTo>
                      <a:pt x="290" y="130"/>
                    </a:lnTo>
                    <a:lnTo>
                      <a:pt x="280" y="132"/>
                    </a:lnTo>
                    <a:lnTo>
                      <a:pt x="270" y="134"/>
                    </a:lnTo>
                    <a:lnTo>
                      <a:pt x="260" y="136"/>
                    </a:lnTo>
                    <a:lnTo>
                      <a:pt x="250" y="142"/>
                    </a:lnTo>
                    <a:lnTo>
                      <a:pt x="236" y="152"/>
                    </a:lnTo>
                    <a:lnTo>
                      <a:pt x="222" y="164"/>
                    </a:lnTo>
                    <a:lnTo>
                      <a:pt x="218" y="158"/>
                    </a:lnTo>
                    <a:lnTo>
                      <a:pt x="216" y="152"/>
                    </a:lnTo>
                    <a:lnTo>
                      <a:pt x="214" y="144"/>
                    </a:lnTo>
                    <a:lnTo>
                      <a:pt x="214" y="136"/>
                    </a:lnTo>
                    <a:lnTo>
                      <a:pt x="192" y="136"/>
                    </a:lnTo>
                    <a:lnTo>
                      <a:pt x="192" y="144"/>
                    </a:lnTo>
                    <a:lnTo>
                      <a:pt x="194" y="150"/>
                    </a:lnTo>
                    <a:lnTo>
                      <a:pt x="196" y="158"/>
                    </a:lnTo>
                    <a:lnTo>
                      <a:pt x="198" y="166"/>
                    </a:lnTo>
                    <a:lnTo>
                      <a:pt x="190" y="166"/>
                    </a:lnTo>
                    <a:lnTo>
                      <a:pt x="180" y="168"/>
                    </a:lnTo>
                    <a:lnTo>
                      <a:pt x="172" y="172"/>
                    </a:lnTo>
                    <a:lnTo>
                      <a:pt x="166" y="176"/>
                    </a:lnTo>
                    <a:lnTo>
                      <a:pt x="158" y="186"/>
                    </a:lnTo>
                    <a:lnTo>
                      <a:pt x="148" y="196"/>
                    </a:lnTo>
                    <a:lnTo>
                      <a:pt x="132" y="190"/>
                    </a:lnTo>
                    <a:lnTo>
                      <a:pt x="118" y="190"/>
                    </a:lnTo>
                    <a:lnTo>
                      <a:pt x="126" y="198"/>
                    </a:lnTo>
                    <a:lnTo>
                      <a:pt x="130" y="206"/>
                    </a:lnTo>
                    <a:lnTo>
                      <a:pt x="132" y="210"/>
                    </a:lnTo>
                    <a:lnTo>
                      <a:pt x="118" y="210"/>
                    </a:lnTo>
                    <a:lnTo>
                      <a:pt x="110" y="208"/>
                    </a:lnTo>
                    <a:lnTo>
                      <a:pt x="102" y="202"/>
                    </a:lnTo>
                    <a:lnTo>
                      <a:pt x="94" y="196"/>
                    </a:lnTo>
                    <a:lnTo>
                      <a:pt x="84" y="180"/>
                    </a:lnTo>
                    <a:lnTo>
                      <a:pt x="76" y="166"/>
                    </a:lnTo>
                    <a:lnTo>
                      <a:pt x="84" y="166"/>
                    </a:lnTo>
                    <a:lnTo>
                      <a:pt x="96" y="170"/>
                    </a:lnTo>
                    <a:lnTo>
                      <a:pt x="110" y="172"/>
                    </a:lnTo>
                    <a:lnTo>
                      <a:pt x="124" y="174"/>
                    </a:lnTo>
                    <a:lnTo>
                      <a:pt x="134" y="172"/>
                    </a:lnTo>
                    <a:lnTo>
                      <a:pt x="142" y="170"/>
                    </a:lnTo>
                    <a:lnTo>
                      <a:pt x="158" y="164"/>
                    </a:lnTo>
                    <a:lnTo>
                      <a:pt x="156" y="158"/>
                    </a:lnTo>
                    <a:lnTo>
                      <a:pt x="150" y="152"/>
                    </a:lnTo>
                    <a:lnTo>
                      <a:pt x="144" y="146"/>
                    </a:lnTo>
                    <a:lnTo>
                      <a:pt x="138" y="142"/>
                    </a:lnTo>
                    <a:lnTo>
                      <a:pt x="120" y="136"/>
                    </a:lnTo>
                    <a:lnTo>
                      <a:pt x="100" y="132"/>
                    </a:lnTo>
                    <a:lnTo>
                      <a:pt x="56" y="124"/>
                    </a:lnTo>
                    <a:lnTo>
                      <a:pt x="36" y="118"/>
                    </a:lnTo>
                    <a:lnTo>
                      <a:pt x="28" y="114"/>
                    </a:lnTo>
                    <a:lnTo>
                      <a:pt x="24" y="110"/>
                    </a:lnTo>
                    <a:lnTo>
                      <a:pt x="24" y="122"/>
                    </a:lnTo>
                    <a:lnTo>
                      <a:pt x="8" y="126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36"/>
                    </a:lnTo>
                    <a:lnTo>
                      <a:pt x="0" y="140"/>
                    </a:lnTo>
                    <a:lnTo>
                      <a:pt x="2" y="142"/>
                    </a:lnTo>
                    <a:lnTo>
                      <a:pt x="10" y="144"/>
                    </a:lnTo>
                    <a:lnTo>
                      <a:pt x="18" y="146"/>
                    </a:lnTo>
                    <a:lnTo>
                      <a:pt x="20" y="148"/>
                    </a:lnTo>
                    <a:lnTo>
                      <a:pt x="20" y="150"/>
                    </a:lnTo>
                    <a:lnTo>
                      <a:pt x="20" y="154"/>
                    </a:lnTo>
                    <a:lnTo>
                      <a:pt x="18" y="158"/>
                    </a:lnTo>
                    <a:lnTo>
                      <a:pt x="14" y="160"/>
                    </a:lnTo>
                    <a:lnTo>
                      <a:pt x="14" y="164"/>
                    </a:lnTo>
                    <a:lnTo>
                      <a:pt x="16" y="166"/>
                    </a:lnTo>
                    <a:lnTo>
                      <a:pt x="18" y="164"/>
                    </a:lnTo>
                    <a:lnTo>
                      <a:pt x="24" y="164"/>
                    </a:lnTo>
                    <a:lnTo>
                      <a:pt x="24" y="174"/>
                    </a:lnTo>
                    <a:lnTo>
                      <a:pt x="28" y="186"/>
                    </a:lnTo>
                    <a:lnTo>
                      <a:pt x="30" y="192"/>
                    </a:lnTo>
                    <a:lnTo>
                      <a:pt x="32" y="196"/>
                    </a:lnTo>
                    <a:lnTo>
                      <a:pt x="36" y="198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0" y="212"/>
                    </a:lnTo>
                    <a:lnTo>
                      <a:pt x="40" y="218"/>
                    </a:lnTo>
                    <a:lnTo>
                      <a:pt x="50" y="222"/>
                    </a:lnTo>
                    <a:lnTo>
                      <a:pt x="56" y="228"/>
                    </a:lnTo>
                    <a:lnTo>
                      <a:pt x="56" y="240"/>
                    </a:lnTo>
                    <a:lnTo>
                      <a:pt x="46" y="242"/>
                    </a:lnTo>
                    <a:lnTo>
                      <a:pt x="38" y="246"/>
                    </a:lnTo>
                    <a:lnTo>
                      <a:pt x="28" y="260"/>
                    </a:lnTo>
                    <a:lnTo>
                      <a:pt x="32" y="266"/>
                    </a:lnTo>
                    <a:lnTo>
                      <a:pt x="36" y="268"/>
                    </a:lnTo>
                    <a:lnTo>
                      <a:pt x="40" y="270"/>
                    </a:lnTo>
                    <a:lnTo>
                      <a:pt x="34" y="276"/>
                    </a:lnTo>
                    <a:lnTo>
                      <a:pt x="26" y="282"/>
                    </a:lnTo>
                    <a:lnTo>
                      <a:pt x="20" y="284"/>
                    </a:lnTo>
                    <a:lnTo>
                      <a:pt x="20" y="294"/>
                    </a:lnTo>
                    <a:lnTo>
                      <a:pt x="18" y="296"/>
                    </a:lnTo>
                    <a:lnTo>
                      <a:pt x="14" y="296"/>
                    </a:lnTo>
                    <a:lnTo>
                      <a:pt x="16" y="300"/>
                    </a:lnTo>
                    <a:lnTo>
                      <a:pt x="24" y="314"/>
                    </a:lnTo>
                    <a:lnTo>
                      <a:pt x="26" y="320"/>
                    </a:lnTo>
                    <a:lnTo>
                      <a:pt x="28" y="330"/>
                    </a:lnTo>
                    <a:lnTo>
                      <a:pt x="30" y="338"/>
                    </a:lnTo>
                    <a:lnTo>
                      <a:pt x="30" y="340"/>
                    </a:lnTo>
                    <a:lnTo>
                      <a:pt x="32" y="340"/>
                    </a:lnTo>
                    <a:lnTo>
                      <a:pt x="34" y="340"/>
                    </a:lnTo>
                    <a:lnTo>
                      <a:pt x="42" y="338"/>
                    </a:lnTo>
                    <a:lnTo>
                      <a:pt x="50" y="334"/>
                    </a:lnTo>
                    <a:lnTo>
                      <a:pt x="58" y="338"/>
                    </a:lnTo>
                    <a:lnTo>
                      <a:pt x="68" y="338"/>
                    </a:lnTo>
                    <a:lnTo>
                      <a:pt x="80" y="338"/>
                    </a:lnTo>
                    <a:lnTo>
                      <a:pt x="88" y="350"/>
                    </a:lnTo>
                    <a:lnTo>
                      <a:pt x="88" y="358"/>
                    </a:lnTo>
                    <a:lnTo>
                      <a:pt x="94" y="362"/>
                    </a:lnTo>
                    <a:lnTo>
                      <a:pt x="100" y="372"/>
                    </a:lnTo>
                    <a:lnTo>
                      <a:pt x="104" y="376"/>
                    </a:lnTo>
                    <a:lnTo>
                      <a:pt x="108" y="376"/>
                    </a:lnTo>
                    <a:lnTo>
                      <a:pt x="112" y="378"/>
                    </a:lnTo>
                    <a:lnTo>
                      <a:pt x="112" y="376"/>
                    </a:lnTo>
                    <a:lnTo>
                      <a:pt x="114" y="384"/>
                    </a:lnTo>
                    <a:lnTo>
                      <a:pt x="110" y="386"/>
                    </a:lnTo>
                    <a:lnTo>
                      <a:pt x="96" y="390"/>
                    </a:lnTo>
                    <a:lnTo>
                      <a:pt x="104" y="406"/>
                    </a:lnTo>
                    <a:lnTo>
                      <a:pt x="112" y="406"/>
                    </a:lnTo>
                    <a:lnTo>
                      <a:pt x="132" y="400"/>
                    </a:lnTo>
                    <a:lnTo>
                      <a:pt x="142" y="408"/>
                    </a:lnTo>
                    <a:lnTo>
                      <a:pt x="142" y="414"/>
                    </a:lnTo>
                    <a:lnTo>
                      <a:pt x="144" y="422"/>
                    </a:lnTo>
                    <a:lnTo>
                      <a:pt x="160" y="424"/>
                    </a:lnTo>
                    <a:lnTo>
                      <a:pt x="164" y="436"/>
                    </a:lnTo>
                    <a:lnTo>
                      <a:pt x="174" y="436"/>
                    </a:lnTo>
                    <a:lnTo>
                      <a:pt x="178" y="440"/>
                    </a:lnTo>
                    <a:lnTo>
                      <a:pt x="192" y="436"/>
                    </a:lnTo>
                    <a:lnTo>
                      <a:pt x="198" y="444"/>
                    </a:lnTo>
                    <a:lnTo>
                      <a:pt x="210" y="448"/>
                    </a:lnTo>
                    <a:lnTo>
                      <a:pt x="214" y="448"/>
                    </a:lnTo>
                    <a:lnTo>
                      <a:pt x="222" y="450"/>
                    </a:lnTo>
                    <a:lnTo>
                      <a:pt x="228" y="452"/>
                    </a:lnTo>
                    <a:lnTo>
                      <a:pt x="234" y="454"/>
                    </a:lnTo>
                    <a:lnTo>
                      <a:pt x="236" y="456"/>
                    </a:lnTo>
                    <a:lnTo>
                      <a:pt x="236" y="458"/>
                    </a:lnTo>
                    <a:lnTo>
                      <a:pt x="234" y="460"/>
                    </a:lnTo>
                    <a:lnTo>
                      <a:pt x="230" y="464"/>
                    </a:lnTo>
                    <a:lnTo>
                      <a:pt x="234" y="472"/>
                    </a:lnTo>
                    <a:lnTo>
                      <a:pt x="236" y="480"/>
                    </a:lnTo>
                    <a:lnTo>
                      <a:pt x="236" y="484"/>
                    </a:lnTo>
                    <a:lnTo>
                      <a:pt x="220" y="484"/>
                    </a:lnTo>
                    <a:lnTo>
                      <a:pt x="212" y="492"/>
                    </a:lnTo>
                    <a:lnTo>
                      <a:pt x="212" y="500"/>
                    </a:lnTo>
                    <a:lnTo>
                      <a:pt x="216" y="500"/>
                    </a:lnTo>
                    <a:lnTo>
                      <a:pt x="224" y="500"/>
                    </a:lnTo>
                    <a:lnTo>
                      <a:pt x="206" y="510"/>
                    </a:lnTo>
                    <a:lnTo>
                      <a:pt x="214" y="518"/>
                    </a:lnTo>
                    <a:lnTo>
                      <a:pt x="206" y="520"/>
                    </a:lnTo>
                    <a:lnTo>
                      <a:pt x="206" y="532"/>
                    </a:lnTo>
                    <a:lnTo>
                      <a:pt x="192" y="534"/>
                    </a:lnTo>
                    <a:lnTo>
                      <a:pt x="198" y="536"/>
                    </a:lnTo>
                    <a:lnTo>
                      <a:pt x="202" y="540"/>
                    </a:lnTo>
                    <a:lnTo>
                      <a:pt x="208" y="544"/>
                    </a:lnTo>
                    <a:lnTo>
                      <a:pt x="216" y="548"/>
                    </a:lnTo>
                    <a:lnTo>
                      <a:pt x="242" y="562"/>
                    </a:lnTo>
                    <a:lnTo>
                      <a:pt x="250" y="564"/>
                    </a:lnTo>
                    <a:lnTo>
                      <a:pt x="260" y="564"/>
                    </a:lnTo>
                    <a:lnTo>
                      <a:pt x="272" y="568"/>
                    </a:lnTo>
                    <a:lnTo>
                      <a:pt x="284" y="570"/>
                    </a:lnTo>
                    <a:lnTo>
                      <a:pt x="294" y="572"/>
                    </a:lnTo>
                    <a:lnTo>
                      <a:pt x="304" y="578"/>
                    </a:lnTo>
                    <a:lnTo>
                      <a:pt x="318" y="578"/>
                    </a:lnTo>
                    <a:lnTo>
                      <a:pt x="334" y="584"/>
                    </a:lnTo>
                    <a:lnTo>
                      <a:pt x="340" y="592"/>
                    </a:lnTo>
                    <a:lnTo>
                      <a:pt x="350" y="594"/>
                    </a:lnTo>
                    <a:lnTo>
                      <a:pt x="354" y="598"/>
                    </a:lnTo>
                    <a:lnTo>
                      <a:pt x="356" y="600"/>
                    </a:lnTo>
                    <a:lnTo>
                      <a:pt x="358" y="602"/>
                    </a:lnTo>
                    <a:lnTo>
                      <a:pt x="362" y="604"/>
                    </a:lnTo>
                    <a:lnTo>
                      <a:pt x="364" y="606"/>
                    </a:lnTo>
                    <a:lnTo>
                      <a:pt x="370" y="606"/>
                    </a:lnTo>
                    <a:lnTo>
                      <a:pt x="376" y="600"/>
                    </a:lnTo>
                    <a:lnTo>
                      <a:pt x="380" y="596"/>
                    </a:lnTo>
                    <a:lnTo>
                      <a:pt x="372" y="582"/>
                    </a:lnTo>
                    <a:lnTo>
                      <a:pt x="362" y="568"/>
                    </a:lnTo>
                    <a:lnTo>
                      <a:pt x="352" y="558"/>
                    </a:lnTo>
                    <a:lnTo>
                      <a:pt x="350" y="556"/>
                    </a:lnTo>
                    <a:lnTo>
                      <a:pt x="342" y="544"/>
                    </a:lnTo>
                    <a:lnTo>
                      <a:pt x="344" y="542"/>
                    </a:lnTo>
                    <a:lnTo>
                      <a:pt x="348" y="530"/>
                    </a:lnTo>
                    <a:lnTo>
                      <a:pt x="350" y="526"/>
                    </a:lnTo>
                    <a:lnTo>
                      <a:pt x="354" y="526"/>
                    </a:lnTo>
                    <a:lnTo>
                      <a:pt x="358" y="524"/>
                    </a:lnTo>
                    <a:lnTo>
                      <a:pt x="366" y="518"/>
                    </a:lnTo>
                    <a:lnTo>
                      <a:pt x="374" y="512"/>
                    </a:lnTo>
                    <a:lnTo>
                      <a:pt x="370" y="506"/>
                    </a:lnTo>
                    <a:lnTo>
                      <a:pt x="366" y="498"/>
                    </a:lnTo>
                    <a:lnTo>
                      <a:pt x="358" y="486"/>
                    </a:lnTo>
                    <a:lnTo>
                      <a:pt x="342" y="486"/>
                    </a:lnTo>
                    <a:lnTo>
                      <a:pt x="342" y="476"/>
                    </a:lnTo>
                    <a:lnTo>
                      <a:pt x="336" y="478"/>
                    </a:lnTo>
                    <a:lnTo>
                      <a:pt x="332" y="478"/>
                    </a:lnTo>
                    <a:lnTo>
                      <a:pt x="332" y="476"/>
                    </a:lnTo>
                    <a:lnTo>
                      <a:pt x="332" y="474"/>
                    </a:lnTo>
                    <a:lnTo>
                      <a:pt x="332" y="464"/>
                    </a:lnTo>
                    <a:lnTo>
                      <a:pt x="332" y="462"/>
                    </a:lnTo>
                    <a:lnTo>
                      <a:pt x="332" y="446"/>
                    </a:lnTo>
                    <a:lnTo>
                      <a:pt x="342" y="436"/>
                    </a:lnTo>
                    <a:lnTo>
                      <a:pt x="350" y="448"/>
                    </a:lnTo>
                    <a:lnTo>
                      <a:pt x="358" y="444"/>
                    </a:lnTo>
                    <a:lnTo>
                      <a:pt x="356" y="432"/>
                    </a:lnTo>
                    <a:lnTo>
                      <a:pt x="380" y="412"/>
                    </a:lnTo>
                    <a:lnTo>
                      <a:pt x="402" y="416"/>
                    </a:lnTo>
                    <a:lnTo>
                      <a:pt x="418" y="422"/>
                    </a:lnTo>
                    <a:lnTo>
                      <a:pt x="434" y="434"/>
                    </a:lnTo>
                    <a:lnTo>
                      <a:pt x="442" y="432"/>
                    </a:lnTo>
                    <a:lnTo>
                      <a:pt x="454" y="436"/>
                    </a:lnTo>
                    <a:lnTo>
                      <a:pt x="460" y="428"/>
                    </a:lnTo>
                    <a:lnTo>
                      <a:pt x="492" y="428"/>
                    </a:lnTo>
                    <a:lnTo>
                      <a:pt x="502" y="436"/>
                    </a:lnTo>
                    <a:lnTo>
                      <a:pt x="534" y="434"/>
                    </a:lnTo>
                    <a:lnTo>
                      <a:pt x="536" y="420"/>
                    </a:lnTo>
                    <a:lnTo>
                      <a:pt x="512" y="412"/>
                    </a:lnTo>
                    <a:lnTo>
                      <a:pt x="516" y="406"/>
                    </a:lnTo>
                    <a:lnTo>
                      <a:pt x="518" y="394"/>
                    </a:lnTo>
                    <a:lnTo>
                      <a:pt x="532" y="392"/>
                    </a:lnTo>
                    <a:lnTo>
                      <a:pt x="520" y="386"/>
                    </a:lnTo>
                    <a:lnTo>
                      <a:pt x="514" y="376"/>
                    </a:lnTo>
                    <a:lnTo>
                      <a:pt x="534" y="376"/>
                    </a:lnTo>
                    <a:lnTo>
                      <a:pt x="602" y="360"/>
                    </a:lnTo>
                    <a:lnTo>
                      <a:pt x="612" y="350"/>
                    </a:lnTo>
                    <a:lnTo>
                      <a:pt x="640" y="354"/>
                    </a:lnTo>
                    <a:lnTo>
                      <a:pt x="652" y="372"/>
                    </a:lnTo>
                    <a:lnTo>
                      <a:pt x="684" y="376"/>
                    </a:lnTo>
                    <a:lnTo>
                      <a:pt x="684" y="382"/>
                    </a:lnTo>
                    <a:lnTo>
                      <a:pt x="702" y="382"/>
                    </a:lnTo>
                    <a:lnTo>
                      <a:pt x="720" y="368"/>
                    </a:lnTo>
                    <a:lnTo>
                      <a:pt x="728" y="368"/>
                    </a:lnTo>
                    <a:lnTo>
                      <a:pt x="728" y="378"/>
                    </a:lnTo>
                    <a:lnTo>
                      <a:pt x="744" y="384"/>
                    </a:lnTo>
                    <a:lnTo>
                      <a:pt x="796" y="432"/>
                    </a:lnTo>
                    <a:lnTo>
                      <a:pt x="804" y="434"/>
                    </a:lnTo>
                    <a:lnTo>
                      <a:pt x="804" y="424"/>
                    </a:lnTo>
                    <a:lnTo>
                      <a:pt x="816" y="426"/>
                    </a:lnTo>
                    <a:lnTo>
                      <a:pt x="818" y="434"/>
                    </a:lnTo>
                    <a:lnTo>
                      <a:pt x="836" y="436"/>
                    </a:lnTo>
                    <a:lnTo>
                      <a:pt x="842" y="428"/>
                    </a:lnTo>
                    <a:lnTo>
                      <a:pt x="866" y="446"/>
                    </a:lnTo>
                    <a:lnTo>
                      <a:pt x="884" y="454"/>
                    </a:lnTo>
                    <a:lnTo>
                      <a:pt x="902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8" name="Freeform 238"/>
              <p:cNvSpPr/>
              <p:nvPr/>
            </p:nvSpPr>
            <p:spPr bwMode="auto">
              <a:xfrm>
                <a:off x="6109189" y="3386217"/>
                <a:ext cx="164895" cy="110178"/>
              </a:xfrm>
              <a:custGeom>
                <a:avLst/>
                <a:gdLst>
                  <a:gd name="T0" fmla="*/ 0 w 112"/>
                  <a:gd name="T1" fmla="*/ 2147483647 h 68"/>
                  <a:gd name="T2" fmla="*/ 2147483647 w 112"/>
                  <a:gd name="T3" fmla="*/ 2147483647 h 68"/>
                  <a:gd name="T4" fmla="*/ 2147483647 w 112"/>
                  <a:gd name="T5" fmla="*/ 2147483647 h 68"/>
                  <a:gd name="T6" fmla="*/ 2147483647 w 112"/>
                  <a:gd name="T7" fmla="*/ 2147483647 h 68"/>
                  <a:gd name="T8" fmla="*/ 2147483647 w 112"/>
                  <a:gd name="T9" fmla="*/ 2147483647 h 68"/>
                  <a:gd name="T10" fmla="*/ 2147483647 w 112"/>
                  <a:gd name="T11" fmla="*/ 2147483647 h 68"/>
                  <a:gd name="T12" fmla="*/ 2147483647 w 112"/>
                  <a:gd name="T13" fmla="*/ 0 h 68"/>
                  <a:gd name="T14" fmla="*/ 2147483647 w 112"/>
                  <a:gd name="T15" fmla="*/ 2147483647 h 68"/>
                  <a:gd name="T16" fmla="*/ 2147483647 w 112"/>
                  <a:gd name="T17" fmla="*/ 2147483647 h 68"/>
                  <a:gd name="T18" fmla="*/ 2147483647 w 112"/>
                  <a:gd name="T19" fmla="*/ 2147483647 h 68"/>
                  <a:gd name="T20" fmla="*/ 2147483647 w 112"/>
                  <a:gd name="T21" fmla="*/ 2147483647 h 68"/>
                  <a:gd name="T22" fmla="*/ 2147483647 w 112"/>
                  <a:gd name="T23" fmla="*/ 2147483647 h 68"/>
                  <a:gd name="T24" fmla="*/ 2147483647 w 112"/>
                  <a:gd name="T25" fmla="*/ 2147483647 h 68"/>
                  <a:gd name="T26" fmla="*/ 2147483647 w 112"/>
                  <a:gd name="T27" fmla="*/ 2147483647 h 68"/>
                  <a:gd name="T28" fmla="*/ 2147483647 w 112"/>
                  <a:gd name="T29" fmla="*/ 2147483647 h 68"/>
                  <a:gd name="T30" fmla="*/ 2147483647 w 112"/>
                  <a:gd name="T31" fmla="*/ 2147483647 h 68"/>
                  <a:gd name="T32" fmla="*/ 2147483647 w 112"/>
                  <a:gd name="T33" fmla="*/ 2147483647 h 68"/>
                  <a:gd name="T34" fmla="*/ 2147483647 w 112"/>
                  <a:gd name="T35" fmla="*/ 2147483647 h 68"/>
                  <a:gd name="T36" fmla="*/ 2147483647 w 112"/>
                  <a:gd name="T37" fmla="*/ 2147483647 h 68"/>
                  <a:gd name="T38" fmla="*/ 2147483647 w 112"/>
                  <a:gd name="T39" fmla="*/ 2147483647 h 68"/>
                  <a:gd name="T40" fmla="*/ 2147483647 w 112"/>
                  <a:gd name="T41" fmla="*/ 2147483647 h 68"/>
                  <a:gd name="T42" fmla="*/ 2147483647 w 112"/>
                  <a:gd name="T43" fmla="*/ 2147483647 h 68"/>
                  <a:gd name="T44" fmla="*/ 2147483647 w 112"/>
                  <a:gd name="T45" fmla="*/ 2147483647 h 68"/>
                  <a:gd name="T46" fmla="*/ 2147483647 w 112"/>
                  <a:gd name="T47" fmla="*/ 2147483647 h 68"/>
                  <a:gd name="T48" fmla="*/ 2147483647 w 112"/>
                  <a:gd name="T49" fmla="*/ 2147483647 h 68"/>
                  <a:gd name="T50" fmla="*/ 2147483647 w 112"/>
                  <a:gd name="T51" fmla="*/ 2147483647 h 68"/>
                  <a:gd name="T52" fmla="*/ 2147483647 w 112"/>
                  <a:gd name="T53" fmla="*/ 2147483647 h 68"/>
                  <a:gd name="T54" fmla="*/ 2147483647 w 112"/>
                  <a:gd name="T55" fmla="*/ 2147483647 h 68"/>
                  <a:gd name="T56" fmla="*/ 2147483647 w 112"/>
                  <a:gd name="T57" fmla="*/ 2147483647 h 68"/>
                  <a:gd name="T58" fmla="*/ 2147483647 w 112"/>
                  <a:gd name="T59" fmla="*/ 2147483647 h 68"/>
                  <a:gd name="T60" fmla="*/ 2147483647 w 112"/>
                  <a:gd name="T61" fmla="*/ 2147483647 h 68"/>
                  <a:gd name="T62" fmla="*/ 2147483647 w 112"/>
                  <a:gd name="T63" fmla="*/ 2147483647 h 68"/>
                  <a:gd name="T64" fmla="*/ 2147483647 w 112"/>
                  <a:gd name="T65" fmla="*/ 2147483647 h 68"/>
                  <a:gd name="T66" fmla="*/ 2147483647 w 112"/>
                  <a:gd name="T67" fmla="*/ 2147483647 h 68"/>
                  <a:gd name="T68" fmla="*/ 2147483647 w 112"/>
                  <a:gd name="T69" fmla="*/ 2147483647 h 68"/>
                  <a:gd name="T70" fmla="*/ 2147483647 w 112"/>
                  <a:gd name="T71" fmla="*/ 2147483647 h 68"/>
                  <a:gd name="T72" fmla="*/ 2147483647 w 112"/>
                  <a:gd name="T73" fmla="*/ 2147483647 h 68"/>
                  <a:gd name="T74" fmla="*/ 2147483647 w 112"/>
                  <a:gd name="T75" fmla="*/ 2147483647 h 68"/>
                  <a:gd name="T76" fmla="*/ 2147483647 w 112"/>
                  <a:gd name="T77" fmla="*/ 2147483647 h 68"/>
                  <a:gd name="T78" fmla="*/ 2147483647 w 112"/>
                  <a:gd name="T79" fmla="*/ 2147483647 h 68"/>
                  <a:gd name="T80" fmla="*/ 2147483647 w 112"/>
                  <a:gd name="T81" fmla="*/ 2147483647 h 68"/>
                  <a:gd name="T82" fmla="*/ 2147483647 w 112"/>
                  <a:gd name="T83" fmla="*/ 2147483647 h 68"/>
                  <a:gd name="T84" fmla="*/ 2147483647 w 112"/>
                  <a:gd name="T85" fmla="*/ 2147483647 h 68"/>
                  <a:gd name="T86" fmla="*/ 2147483647 w 112"/>
                  <a:gd name="T87" fmla="*/ 2147483647 h 68"/>
                  <a:gd name="T88" fmla="*/ 2147483647 w 112"/>
                  <a:gd name="T89" fmla="*/ 2147483647 h 68"/>
                  <a:gd name="T90" fmla="*/ 2147483647 w 112"/>
                  <a:gd name="T91" fmla="*/ 2147483647 h 68"/>
                  <a:gd name="T92" fmla="*/ 0 w 112"/>
                  <a:gd name="T93" fmla="*/ 2147483647 h 68"/>
                  <a:gd name="T94" fmla="*/ 0 w 112"/>
                  <a:gd name="T95" fmla="*/ 2147483647 h 6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12"/>
                  <a:gd name="T145" fmla="*/ 0 h 68"/>
                  <a:gd name="T146" fmla="*/ 112 w 112"/>
                  <a:gd name="T147" fmla="*/ 68 h 6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12" h="68">
                    <a:moveTo>
                      <a:pt x="0" y="26"/>
                    </a:moveTo>
                    <a:lnTo>
                      <a:pt x="14" y="2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2" y="4"/>
                    </a:lnTo>
                    <a:lnTo>
                      <a:pt x="32" y="6"/>
                    </a:lnTo>
                    <a:lnTo>
                      <a:pt x="3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36" y="14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6" y="18"/>
                    </a:lnTo>
                    <a:lnTo>
                      <a:pt x="44" y="28"/>
                    </a:lnTo>
                    <a:lnTo>
                      <a:pt x="58" y="28"/>
                    </a:lnTo>
                    <a:lnTo>
                      <a:pt x="64" y="30"/>
                    </a:lnTo>
                    <a:lnTo>
                      <a:pt x="78" y="30"/>
                    </a:lnTo>
                    <a:lnTo>
                      <a:pt x="84" y="26"/>
                    </a:lnTo>
                    <a:lnTo>
                      <a:pt x="84" y="30"/>
                    </a:lnTo>
                    <a:lnTo>
                      <a:pt x="88" y="32"/>
                    </a:lnTo>
                    <a:lnTo>
                      <a:pt x="98" y="3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2" y="58"/>
                    </a:lnTo>
                    <a:lnTo>
                      <a:pt x="106" y="60"/>
                    </a:lnTo>
                    <a:lnTo>
                      <a:pt x="98" y="62"/>
                    </a:lnTo>
                    <a:lnTo>
                      <a:pt x="90" y="64"/>
                    </a:lnTo>
                    <a:lnTo>
                      <a:pt x="82" y="66"/>
                    </a:lnTo>
                    <a:lnTo>
                      <a:pt x="76" y="68"/>
                    </a:lnTo>
                    <a:lnTo>
                      <a:pt x="74" y="68"/>
                    </a:lnTo>
                    <a:lnTo>
                      <a:pt x="70" y="68"/>
                    </a:lnTo>
                    <a:lnTo>
                      <a:pt x="66" y="64"/>
                    </a:lnTo>
                    <a:lnTo>
                      <a:pt x="60" y="58"/>
                    </a:lnTo>
                    <a:lnTo>
                      <a:pt x="58" y="50"/>
                    </a:lnTo>
                    <a:lnTo>
                      <a:pt x="54" y="40"/>
                    </a:lnTo>
                    <a:lnTo>
                      <a:pt x="48" y="40"/>
                    </a:lnTo>
                    <a:lnTo>
                      <a:pt x="44" y="46"/>
                    </a:lnTo>
                    <a:lnTo>
                      <a:pt x="40" y="50"/>
                    </a:lnTo>
                    <a:lnTo>
                      <a:pt x="34" y="56"/>
                    </a:lnTo>
                    <a:lnTo>
                      <a:pt x="30" y="60"/>
                    </a:lnTo>
                    <a:lnTo>
                      <a:pt x="20" y="66"/>
                    </a:lnTo>
                    <a:lnTo>
                      <a:pt x="12" y="66"/>
                    </a:lnTo>
                    <a:lnTo>
                      <a:pt x="16" y="56"/>
                    </a:lnTo>
                    <a:lnTo>
                      <a:pt x="16" y="46"/>
                    </a:lnTo>
                    <a:lnTo>
                      <a:pt x="12" y="42"/>
                    </a:lnTo>
                    <a:lnTo>
                      <a:pt x="6" y="38"/>
                    </a:lnTo>
                    <a:lnTo>
                      <a:pt x="0" y="32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9" name="Freeform 239"/>
              <p:cNvSpPr/>
              <p:nvPr/>
            </p:nvSpPr>
            <p:spPr bwMode="auto">
              <a:xfrm>
                <a:off x="5471520" y="3305243"/>
                <a:ext cx="161435" cy="73009"/>
              </a:xfrm>
              <a:custGeom>
                <a:avLst/>
                <a:gdLst>
                  <a:gd name="T0" fmla="*/ 2147483647 w 110"/>
                  <a:gd name="T1" fmla="*/ 2147483647 h 46"/>
                  <a:gd name="T2" fmla="*/ 2147483647 w 110"/>
                  <a:gd name="T3" fmla="*/ 2147483647 h 46"/>
                  <a:gd name="T4" fmla="*/ 2147483647 w 110"/>
                  <a:gd name="T5" fmla="*/ 2147483647 h 46"/>
                  <a:gd name="T6" fmla="*/ 2147483647 w 110"/>
                  <a:gd name="T7" fmla="*/ 2147483647 h 46"/>
                  <a:gd name="T8" fmla="*/ 2147483647 w 110"/>
                  <a:gd name="T9" fmla="*/ 2147483647 h 46"/>
                  <a:gd name="T10" fmla="*/ 2147483647 w 110"/>
                  <a:gd name="T11" fmla="*/ 2147483647 h 46"/>
                  <a:gd name="T12" fmla="*/ 2147483647 w 110"/>
                  <a:gd name="T13" fmla="*/ 2147483647 h 46"/>
                  <a:gd name="T14" fmla="*/ 2147483647 w 110"/>
                  <a:gd name="T15" fmla="*/ 2147483647 h 46"/>
                  <a:gd name="T16" fmla="*/ 2147483647 w 110"/>
                  <a:gd name="T17" fmla="*/ 2147483647 h 46"/>
                  <a:gd name="T18" fmla="*/ 2147483647 w 110"/>
                  <a:gd name="T19" fmla="*/ 2147483647 h 46"/>
                  <a:gd name="T20" fmla="*/ 2147483647 w 110"/>
                  <a:gd name="T21" fmla="*/ 2147483647 h 46"/>
                  <a:gd name="T22" fmla="*/ 2147483647 w 110"/>
                  <a:gd name="T23" fmla="*/ 2147483647 h 46"/>
                  <a:gd name="T24" fmla="*/ 2147483647 w 110"/>
                  <a:gd name="T25" fmla="*/ 2147483647 h 46"/>
                  <a:gd name="T26" fmla="*/ 2147483647 w 110"/>
                  <a:gd name="T27" fmla="*/ 2147483647 h 46"/>
                  <a:gd name="T28" fmla="*/ 2147483647 w 110"/>
                  <a:gd name="T29" fmla="*/ 2147483647 h 46"/>
                  <a:gd name="T30" fmla="*/ 2147483647 w 110"/>
                  <a:gd name="T31" fmla="*/ 2147483647 h 46"/>
                  <a:gd name="T32" fmla="*/ 2147483647 w 110"/>
                  <a:gd name="T33" fmla="*/ 2147483647 h 46"/>
                  <a:gd name="T34" fmla="*/ 2147483647 w 110"/>
                  <a:gd name="T35" fmla="*/ 2147483647 h 46"/>
                  <a:gd name="T36" fmla="*/ 2147483647 w 110"/>
                  <a:gd name="T37" fmla="*/ 2147483647 h 46"/>
                  <a:gd name="T38" fmla="*/ 2147483647 w 110"/>
                  <a:gd name="T39" fmla="*/ 2147483647 h 46"/>
                  <a:gd name="T40" fmla="*/ 2147483647 w 110"/>
                  <a:gd name="T41" fmla="*/ 2147483647 h 46"/>
                  <a:gd name="T42" fmla="*/ 2147483647 w 110"/>
                  <a:gd name="T43" fmla="*/ 2147483647 h 46"/>
                  <a:gd name="T44" fmla="*/ 2147483647 w 110"/>
                  <a:gd name="T45" fmla="*/ 2147483647 h 46"/>
                  <a:gd name="T46" fmla="*/ 2147483647 w 110"/>
                  <a:gd name="T47" fmla="*/ 2147483647 h 46"/>
                  <a:gd name="T48" fmla="*/ 0 w 110"/>
                  <a:gd name="T49" fmla="*/ 0 h 46"/>
                  <a:gd name="T50" fmla="*/ 2147483647 w 110"/>
                  <a:gd name="T51" fmla="*/ 2147483647 h 46"/>
                  <a:gd name="T52" fmla="*/ 2147483647 w 110"/>
                  <a:gd name="T53" fmla="*/ 2147483647 h 46"/>
                  <a:gd name="T54" fmla="*/ 2147483647 w 110"/>
                  <a:gd name="T55" fmla="*/ 2147483647 h 46"/>
                  <a:gd name="T56" fmla="*/ 2147483647 w 110"/>
                  <a:gd name="T57" fmla="*/ 2147483647 h 46"/>
                  <a:gd name="T58" fmla="*/ 2147483647 w 110"/>
                  <a:gd name="T59" fmla="*/ 2147483647 h 46"/>
                  <a:gd name="T60" fmla="*/ 2147483647 w 110"/>
                  <a:gd name="T61" fmla="*/ 2147483647 h 46"/>
                  <a:gd name="T62" fmla="*/ 2147483647 w 110"/>
                  <a:gd name="T63" fmla="*/ 2147483647 h 46"/>
                  <a:gd name="T64" fmla="*/ 2147483647 w 110"/>
                  <a:gd name="T65" fmla="*/ 2147483647 h 46"/>
                  <a:gd name="T66" fmla="*/ 2147483647 w 110"/>
                  <a:gd name="T67" fmla="*/ 2147483647 h 46"/>
                  <a:gd name="T68" fmla="*/ 2147483647 w 110"/>
                  <a:gd name="T69" fmla="*/ 2147483647 h 46"/>
                  <a:gd name="T70" fmla="*/ 2147483647 w 110"/>
                  <a:gd name="T71" fmla="*/ 2147483647 h 4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10"/>
                  <a:gd name="T109" fmla="*/ 0 h 46"/>
                  <a:gd name="T110" fmla="*/ 110 w 110"/>
                  <a:gd name="T111" fmla="*/ 46 h 4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10" h="46">
                    <a:moveTo>
                      <a:pt x="36" y="36"/>
                    </a:moveTo>
                    <a:lnTo>
                      <a:pt x="44" y="34"/>
                    </a:lnTo>
                    <a:lnTo>
                      <a:pt x="50" y="34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66" y="42"/>
                    </a:lnTo>
                    <a:lnTo>
                      <a:pt x="66" y="44"/>
                    </a:lnTo>
                    <a:lnTo>
                      <a:pt x="78" y="44"/>
                    </a:lnTo>
                    <a:lnTo>
                      <a:pt x="86" y="44"/>
                    </a:lnTo>
                    <a:lnTo>
                      <a:pt x="88" y="38"/>
                    </a:lnTo>
                    <a:lnTo>
                      <a:pt x="96" y="42"/>
                    </a:lnTo>
                    <a:lnTo>
                      <a:pt x="100" y="46"/>
                    </a:lnTo>
                    <a:lnTo>
                      <a:pt x="110" y="46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8" y="32"/>
                    </a:lnTo>
                    <a:lnTo>
                      <a:pt x="98" y="30"/>
                    </a:lnTo>
                    <a:lnTo>
                      <a:pt x="92" y="22"/>
                    </a:lnTo>
                    <a:lnTo>
                      <a:pt x="76" y="16"/>
                    </a:lnTo>
                    <a:lnTo>
                      <a:pt x="62" y="16"/>
                    </a:lnTo>
                    <a:lnTo>
                      <a:pt x="52" y="10"/>
                    </a:lnTo>
                    <a:lnTo>
                      <a:pt x="40" y="8"/>
                    </a:lnTo>
                    <a:lnTo>
                      <a:pt x="30" y="6"/>
                    </a:lnTo>
                    <a:lnTo>
                      <a:pt x="18" y="2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2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30" y="16"/>
                    </a:lnTo>
                    <a:lnTo>
                      <a:pt x="32" y="20"/>
                    </a:lnTo>
                    <a:lnTo>
                      <a:pt x="34" y="24"/>
                    </a:lnTo>
                    <a:lnTo>
                      <a:pt x="34" y="26"/>
                    </a:lnTo>
                    <a:lnTo>
                      <a:pt x="36" y="30"/>
                    </a:lnTo>
                    <a:lnTo>
                      <a:pt x="36" y="32"/>
                    </a:lnTo>
                    <a:lnTo>
                      <a:pt x="3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0" name="Freeform 240"/>
              <p:cNvSpPr/>
              <p:nvPr/>
            </p:nvSpPr>
            <p:spPr bwMode="auto">
              <a:xfrm>
                <a:off x="5568381" y="3372942"/>
                <a:ext cx="74952" cy="67700"/>
              </a:xfrm>
              <a:custGeom>
                <a:avLst/>
                <a:gdLst>
                  <a:gd name="T0" fmla="*/ 0 w 52"/>
                  <a:gd name="T1" fmla="*/ 0 h 42"/>
                  <a:gd name="T2" fmla="*/ 2147483647 w 52"/>
                  <a:gd name="T3" fmla="*/ 0 h 42"/>
                  <a:gd name="T4" fmla="*/ 2147483647 w 52"/>
                  <a:gd name="T5" fmla="*/ 2147483647 h 42"/>
                  <a:gd name="T6" fmla="*/ 2147483647 w 52"/>
                  <a:gd name="T7" fmla="*/ 2147483647 h 42"/>
                  <a:gd name="T8" fmla="*/ 2147483647 w 52"/>
                  <a:gd name="T9" fmla="*/ 2147483647 h 42"/>
                  <a:gd name="T10" fmla="*/ 2147483647 w 52"/>
                  <a:gd name="T11" fmla="*/ 2147483647 h 42"/>
                  <a:gd name="T12" fmla="*/ 2147483647 w 52"/>
                  <a:gd name="T13" fmla="*/ 2147483647 h 42"/>
                  <a:gd name="T14" fmla="*/ 2147483647 w 52"/>
                  <a:gd name="T15" fmla="*/ 2147483647 h 42"/>
                  <a:gd name="T16" fmla="*/ 2147483647 w 52"/>
                  <a:gd name="T17" fmla="*/ 2147483647 h 42"/>
                  <a:gd name="T18" fmla="*/ 2147483647 w 52"/>
                  <a:gd name="T19" fmla="*/ 2147483647 h 42"/>
                  <a:gd name="T20" fmla="*/ 2147483647 w 52"/>
                  <a:gd name="T21" fmla="*/ 2147483647 h 42"/>
                  <a:gd name="T22" fmla="*/ 2147483647 w 52"/>
                  <a:gd name="T23" fmla="*/ 2147483647 h 42"/>
                  <a:gd name="T24" fmla="*/ 2147483647 w 52"/>
                  <a:gd name="T25" fmla="*/ 2147483647 h 42"/>
                  <a:gd name="T26" fmla="*/ 2147483647 w 52"/>
                  <a:gd name="T27" fmla="*/ 2147483647 h 42"/>
                  <a:gd name="T28" fmla="*/ 2147483647 w 52"/>
                  <a:gd name="T29" fmla="*/ 2147483647 h 42"/>
                  <a:gd name="T30" fmla="*/ 2147483647 w 52"/>
                  <a:gd name="T31" fmla="*/ 2147483647 h 42"/>
                  <a:gd name="T32" fmla="*/ 2147483647 w 52"/>
                  <a:gd name="T33" fmla="*/ 2147483647 h 42"/>
                  <a:gd name="T34" fmla="*/ 2147483647 w 52"/>
                  <a:gd name="T35" fmla="*/ 2147483647 h 42"/>
                  <a:gd name="T36" fmla="*/ 2147483647 w 52"/>
                  <a:gd name="T37" fmla="*/ 2147483647 h 42"/>
                  <a:gd name="T38" fmla="*/ 2147483647 w 52"/>
                  <a:gd name="T39" fmla="*/ 2147483647 h 42"/>
                  <a:gd name="T40" fmla="*/ 0 w 52"/>
                  <a:gd name="T41" fmla="*/ 0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"/>
                  <a:gd name="T64" fmla="*/ 0 h 42"/>
                  <a:gd name="T65" fmla="*/ 52 w 52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" h="42">
                    <a:moveTo>
                      <a:pt x="0" y="0"/>
                    </a:moveTo>
                    <a:lnTo>
                      <a:pt x="20" y="0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30" y="10"/>
                    </a:lnTo>
                    <a:lnTo>
                      <a:pt x="32" y="16"/>
                    </a:lnTo>
                    <a:lnTo>
                      <a:pt x="38" y="22"/>
                    </a:lnTo>
                    <a:lnTo>
                      <a:pt x="40" y="22"/>
                    </a:lnTo>
                    <a:lnTo>
                      <a:pt x="48" y="26"/>
                    </a:lnTo>
                    <a:lnTo>
                      <a:pt x="52" y="38"/>
                    </a:lnTo>
                    <a:lnTo>
                      <a:pt x="48" y="42"/>
                    </a:lnTo>
                    <a:lnTo>
                      <a:pt x="42" y="38"/>
                    </a:lnTo>
                    <a:lnTo>
                      <a:pt x="38" y="34"/>
                    </a:lnTo>
                    <a:lnTo>
                      <a:pt x="32" y="30"/>
                    </a:lnTo>
                    <a:lnTo>
                      <a:pt x="24" y="32"/>
                    </a:lnTo>
                    <a:lnTo>
                      <a:pt x="20" y="26"/>
                    </a:lnTo>
                    <a:lnTo>
                      <a:pt x="16" y="22"/>
                    </a:lnTo>
                    <a:lnTo>
                      <a:pt x="12" y="20"/>
                    </a:lnTo>
                    <a:lnTo>
                      <a:pt x="2" y="18"/>
                    </a:lnTo>
                    <a:lnTo>
                      <a:pt x="2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1" name="Freeform 241"/>
              <p:cNvSpPr/>
              <p:nvPr/>
            </p:nvSpPr>
            <p:spPr bwMode="auto">
              <a:xfrm>
                <a:off x="5598362" y="3357013"/>
                <a:ext cx="113005" cy="92921"/>
              </a:xfrm>
              <a:custGeom>
                <a:avLst/>
                <a:gdLst>
                  <a:gd name="T0" fmla="*/ 2147483647 w 78"/>
                  <a:gd name="T1" fmla="*/ 2147483647 h 60"/>
                  <a:gd name="T2" fmla="*/ 2147483647 w 78"/>
                  <a:gd name="T3" fmla="*/ 2147483647 h 60"/>
                  <a:gd name="T4" fmla="*/ 2147483647 w 78"/>
                  <a:gd name="T5" fmla="*/ 2147483647 h 60"/>
                  <a:gd name="T6" fmla="*/ 2147483647 w 78"/>
                  <a:gd name="T7" fmla="*/ 2147483647 h 60"/>
                  <a:gd name="T8" fmla="*/ 2147483647 w 78"/>
                  <a:gd name="T9" fmla="*/ 2147483647 h 60"/>
                  <a:gd name="T10" fmla="*/ 2147483647 w 78"/>
                  <a:gd name="T11" fmla="*/ 2147483647 h 60"/>
                  <a:gd name="T12" fmla="*/ 2147483647 w 78"/>
                  <a:gd name="T13" fmla="*/ 0 h 60"/>
                  <a:gd name="T14" fmla="*/ 2147483647 w 78"/>
                  <a:gd name="T15" fmla="*/ 2147483647 h 60"/>
                  <a:gd name="T16" fmla="*/ 2147483647 w 78"/>
                  <a:gd name="T17" fmla="*/ 2147483647 h 60"/>
                  <a:gd name="T18" fmla="*/ 2147483647 w 78"/>
                  <a:gd name="T19" fmla="*/ 2147483647 h 60"/>
                  <a:gd name="T20" fmla="*/ 2147483647 w 78"/>
                  <a:gd name="T21" fmla="*/ 2147483647 h 60"/>
                  <a:gd name="T22" fmla="*/ 2147483647 w 78"/>
                  <a:gd name="T23" fmla="*/ 2147483647 h 60"/>
                  <a:gd name="T24" fmla="*/ 2147483647 w 78"/>
                  <a:gd name="T25" fmla="*/ 2147483647 h 60"/>
                  <a:gd name="T26" fmla="*/ 2147483647 w 78"/>
                  <a:gd name="T27" fmla="*/ 2147483647 h 60"/>
                  <a:gd name="T28" fmla="*/ 0 w 78"/>
                  <a:gd name="T29" fmla="*/ 2147483647 h 60"/>
                  <a:gd name="T30" fmla="*/ 2147483647 w 78"/>
                  <a:gd name="T31" fmla="*/ 2147483647 h 60"/>
                  <a:gd name="T32" fmla="*/ 2147483647 w 78"/>
                  <a:gd name="T33" fmla="*/ 2147483647 h 60"/>
                  <a:gd name="T34" fmla="*/ 2147483647 w 78"/>
                  <a:gd name="T35" fmla="*/ 2147483647 h 60"/>
                  <a:gd name="T36" fmla="*/ 2147483647 w 78"/>
                  <a:gd name="T37" fmla="*/ 2147483647 h 60"/>
                  <a:gd name="T38" fmla="*/ 2147483647 w 78"/>
                  <a:gd name="T39" fmla="*/ 2147483647 h 60"/>
                  <a:gd name="T40" fmla="*/ 2147483647 w 78"/>
                  <a:gd name="T41" fmla="*/ 2147483647 h 60"/>
                  <a:gd name="T42" fmla="*/ 2147483647 w 78"/>
                  <a:gd name="T43" fmla="*/ 2147483647 h 60"/>
                  <a:gd name="T44" fmla="*/ 2147483647 w 78"/>
                  <a:gd name="T45" fmla="*/ 2147483647 h 60"/>
                  <a:gd name="T46" fmla="*/ 2147483647 w 78"/>
                  <a:gd name="T47" fmla="*/ 2147483647 h 60"/>
                  <a:gd name="T48" fmla="*/ 2147483647 w 78"/>
                  <a:gd name="T49" fmla="*/ 2147483647 h 60"/>
                  <a:gd name="T50" fmla="*/ 2147483647 w 78"/>
                  <a:gd name="T51" fmla="*/ 2147483647 h 60"/>
                  <a:gd name="T52" fmla="*/ 2147483647 w 78"/>
                  <a:gd name="T53" fmla="*/ 2147483647 h 60"/>
                  <a:gd name="T54" fmla="*/ 2147483647 w 78"/>
                  <a:gd name="T55" fmla="*/ 2147483647 h 60"/>
                  <a:gd name="T56" fmla="*/ 2147483647 w 78"/>
                  <a:gd name="T57" fmla="*/ 2147483647 h 60"/>
                  <a:gd name="T58" fmla="*/ 2147483647 w 78"/>
                  <a:gd name="T59" fmla="*/ 2147483647 h 60"/>
                  <a:gd name="T60" fmla="*/ 2147483647 w 78"/>
                  <a:gd name="T61" fmla="*/ 2147483647 h 60"/>
                  <a:gd name="T62" fmla="*/ 2147483647 w 78"/>
                  <a:gd name="T63" fmla="*/ 2147483647 h 60"/>
                  <a:gd name="T64" fmla="*/ 2147483647 w 78"/>
                  <a:gd name="T65" fmla="*/ 2147483647 h 60"/>
                  <a:gd name="T66" fmla="*/ 2147483647 w 78"/>
                  <a:gd name="T67" fmla="*/ 2147483647 h 60"/>
                  <a:gd name="T68" fmla="*/ 2147483647 w 78"/>
                  <a:gd name="T69" fmla="*/ 2147483647 h 60"/>
                  <a:gd name="T70" fmla="*/ 2147483647 w 78"/>
                  <a:gd name="T71" fmla="*/ 2147483647 h 60"/>
                  <a:gd name="T72" fmla="*/ 2147483647 w 78"/>
                  <a:gd name="T73" fmla="*/ 2147483647 h 60"/>
                  <a:gd name="T74" fmla="*/ 2147483647 w 78"/>
                  <a:gd name="T75" fmla="*/ 2147483647 h 60"/>
                  <a:gd name="T76" fmla="*/ 2147483647 w 78"/>
                  <a:gd name="T77" fmla="*/ 2147483647 h 60"/>
                  <a:gd name="T78" fmla="*/ 2147483647 w 78"/>
                  <a:gd name="T79" fmla="*/ 2147483647 h 60"/>
                  <a:gd name="T80" fmla="*/ 2147483647 w 78"/>
                  <a:gd name="T81" fmla="*/ 2147483647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78"/>
                  <a:gd name="T124" fmla="*/ 0 h 60"/>
                  <a:gd name="T125" fmla="*/ 78 w 78"/>
                  <a:gd name="T126" fmla="*/ 60 h 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78" h="60">
                    <a:moveTo>
                      <a:pt x="52" y="2"/>
                    </a:moveTo>
                    <a:lnTo>
                      <a:pt x="48" y="6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2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4" y="14"/>
                    </a:lnTo>
                    <a:lnTo>
                      <a:pt x="10" y="10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4" y="30"/>
                    </a:lnTo>
                    <a:lnTo>
                      <a:pt x="20" y="34"/>
                    </a:lnTo>
                    <a:lnTo>
                      <a:pt x="28" y="38"/>
                    </a:lnTo>
                    <a:lnTo>
                      <a:pt x="32" y="50"/>
                    </a:lnTo>
                    <a:lnTo>
                      <a:pt x="36" y="46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54" y="38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56" y="52"/>
                    </a:lnTo>
                    <a:lnTo>
                      <a:pt x="58" y="54"/>
                    </a:lnTo>
                    <a:lnTo>
                      <a:pt x="60" y="56"/>
                    </a:lnTo>
                    <a:lnTo>
                      <a:pt x="64" y="56"/>
                    </a:lnTo>
                    <a:lnTo>
                      <a:pt x="68" y="60"/>
                    </a:lnTo>
                    <a:lnTo>
                      <a:pt x="72" y="28"/>
                    </a:lnTo>
                    <a:lnTo>
                      <a:pt x="78" y="28"/>
                    </a:lnTo>
                    <a:lnTo>
                      <a:pt x="64" y="18"/>
                    </a:lnTo>
                    <a:lnTo>
                      <a:pt x="62" y="14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2" name="Freeform 267"/>
              <p:cNvSpPr/>
              <p:nvPr/>
            </p:nvSpPr>
            <p:spPr bwMode="auto">
              <a:xfrm>
                <a:off x="7933409" y="4637995"/>
                <a:ext cx="222550" cy="241594"/>
              </a:xfrm>
              <a:custGeom>
                <a:avLst/>
                <a:gdLst>
                  <a:gd name="T0" fmla="*/ 2147483647 w 152"/>
                  <a:gd name="T1" fmla="*/ 2147483647 h 154"/>
                  <a:gd name="T2" fmla="*/ 0 w 152"/>
                  <a:gd name="T3" fmla="*/ 2147483647 h 154"/>
                  <a:gd name="T4" fmla="*/ 2147483647 w 152"/>
                  <a:gd name="T5" fmla="*/ 2147483647 h 154"/>
                  <a:gd name="T6" fmla="*/ 2147483647 w 152"/>
                  <a:gd name="T7" fmla="*/ 2147483647 h 154"/>
                  <a:gd name="T8" fmla="*/ 2147483647 w 152"/>
                  <a:gd name="T9" fmla="*/ 2147483647 h 154"/>
                  <a:gd name="T10" fmla="*/ 2147483647 w 152"/>
                  <a:gd name="T11" fmla="*/ 2147483647 h 154"/>
                  <a:gd name="T12" fmla="*/ 2147483647 w 152"/>
                  <a:gd name="T13" fmla="*/ 2147483647 h 154"/>
                  <a:gd name="T14" fmla="*/ 2147483647 w 152"/>
                  <a:gd name="T15" fmla="*/ 2147483647 h 154"/>
                  <a:gd name="T16" fmla="*/ 2147483647 w 152"/>
                  <a:gd name="T17" fmla="*/ 2147483647 h 154"/>
                  <a:gd name="T18" fmla="*/ 2147483647 w 152"/>
                  <a:gd name="T19" fmla="*/ 2147483647 h 154"/>
                  <a:gd name="T20" fmla="*/ 2147483647 w 152"/>
                  <a:gd name="T21" fmla="*/ 2147483647 h 154"/>
                  <a:gd name="T22" fmla="*/ 2147483647 w 152"/>
                  <a:gd name="T23" fmla="*/ 2147483647 h 154"/>
                  <a:gd name="T24" fmla="*/ 2147483647 w 152"/>
                  <a:gd name="T25" fmla="*/ 2147483647 h 154"/>
                  <a:gd name="T26" fmla="*/ 2147483647 w 152"/>
                  <a:gd name="T27" fmla="*/ 2147483647 h 154"/>
                  <a:gd name="T28" fmla="*/ 2147483647 w 152"/>
                  <a:gd name="T29" fmla="*/ 2147483647 h 154"/>
                  <a:gd name="T30" fmla="*/ 2147483647 w 152"/>
                  <a:gd name="T31" fmla="*/ 2147483647 h 154"/>
                  <a:gd name="T32" fmla="*/ 2147483647 w 152"/>
                  <a:gd name="T33" fmla="*/ 2147483647 h 154"/>
                  <a:gd name="T34" fmla="*/ 2147483647 w 152"/>
                  <a:gd name="T35" fmla="*/ 2147483647 h 154"/>
                  <a:gd name="T36" fmla="*/ 2147483647 w 152"/>
                  <a:gd name="T37" fmla="*/ 2147483647 h 154"/>
                  <a:gd name="T38" fmla="*/ 2147483647 w 152"/>
                  <a:gd name="T39" fmla="*/ 2147483647 h 154"/>
                  <a:gd name="T40" fmla="*/ 2147483647 w 152"/>
                  <a:gd name="T41" fmla="*/ 2147483647 h 154"/>
                  <a:gd name="T42" fmla="*/ 2147483647 w 152"/>
                  <a:gd name="T43" fmla="*/ 2147483647 h 154"/>
                  <a:gd name="T44" fmla="*/ 2147483647 w 152"/>
                  <a:gd name="T45" fmla="*/ 2147483647 h 154"/>
                  <a:gd name="T46" fmla="*/ 2147483647 w 152"/>
                  <a:gd name="T47" fmla="*/ 2147483647 h 154"/>
                  <a:gd name="T48" fmla="*/ 2147483647 w 152"/>
                  <a:gd name="T49" fmla="*/ 2147483647 h 154"/>
                  <a:gd name="T50" fmla="*/ 2147483647 w 152"/>
                  <a:gd name="T51" fmla="*/ 2147483647 h 154"/>
                  <a:gd name="T52" fmla="*/ 2147483647 w 152"/>
                  <a:gd name="T53" fmla="*/ 2147483647 h 154"/>
                  <a:gd name="T54" fmla="*/ 2147483647 w 152"/>
                  <a:gd name="T55" fmla="*/ 2147483647 h 154"/>
                  <a:gd name="T56" fmla="*/ 2147483647 w 152"/>
                  <a:gd name="T57" fmla="*/ 2147483647 h 154"/>
                  <a:gd name="T58" fmla="*/ 2147483647 w 152"/>
                  <a:gd name="T59" fmla="*/ 2147483647 h 154"/>
                  <a:gd name="T60" fmla="*/ 2147483647 w 152"/>
                  <a:gd name="T61" fmla="*/ 2147483647 h 154"/>
                  <a:gd name="T62" fmla="*/ 2147483647 w 152"/>
                  <a:gd name="T63" fmla="*/ 2147483647 h 154"/>
                  <a:gd name="T64" fmla="*/ 2147483647 w 152"/>
                  <a:gd name="T65" fmla="*/ 2147483647 h 154"/>
                  <a:gd name="T66" fmla="*/ 2147483647 w 152"/>
                  <a:gd name="T67" fmla="*/ 2147483647 h 154"/>
                  <a:gd name="T68" fmla="*/ 2147483647 w 152"/>
                  <a:gd name="T69" fmla="*/ 2147483647 h 154"/>
                  <a:gd name="T70" fmla="*/ 2147483647 w 152"/>
                  <a:gd name="T71" fmla="*/ 2147483647 h 154"/>
                  <a:gd name="T72" fmla="*/ 2147483647 w 152"/>
                  <a:gd name="T73" fmla="*/ 2147483647 h 154"/>
                  <a:gd name="T74" fmla="*/ 2147483647 w 152"/>
                  <a:gd name="T75" fmla="*/ 0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52"/>
                  <a:gd name="T115" fmla="*/ 0 h 154"/>
                  <a:gd name="T116" fmla="*/ 152 w 152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52" h="154">
                    <a:moveTo>
                      <a:pt x="4" y="0"/>
                    </a:moveTo>
                    <a:lnTo>
                      <a:pt x="4" y="76"/>
                    </a:lnTo>
                    <a:lnTo>
                      <a:pt x="0" y="80"/>
                    </a:lnTo>
                    <a:lnTo>
                      <a:pt x="0" y="84"/>
                    </a:lnTo>
                    <a:lnTo>
                      <a:pt x="4" y="88"/>
                    </a:lnTo>
                    <a:lnTo>
                      <a:pt x="4" y="126"/>
                    </a:lnTo>
                    <a:lnTo>
                      <a:pt x="14" y="130"/>
                    </a:lnTo>
                    <a:lnTo>
                      <a:pt x="24" y="130"/>
                    </a:lnTo>
                    <a:lnTo>
                      <a:pt x="28" y="130"/>
                    </a:lnTo>
                    <a:lnTo>
                      <a:pt x="32" y="126"/>
                    </a:lnTo>
                    <a:lnTo>
                      <a:pt x="36" y="122"/>
                    </a:lnTo>
                    <a:lnTo>
                      <a:pt x="38" y="118"/>
                    </a:lnTo>
                    <a:lnTo>
                      <a:pt x="32" y="118"/>
                    </a:lnTo>
                    <a:lnTo>
                      <a:pt x="42" y="118"/>
                    </a:lnTo>
                    <a:lnTo>
                      <a:pt x="42" y="110"/>
                    </a:lnTo>
                    <a:lnTo>
                      <a:pt x="42" y="104"/>
                    </a:lnTo>
                    <a:lnTo>
                      <a:pt x="46" y="98"/>
                    </a:lnTo>
                    <a:lnTo>
                      <a:pt x="52" y="98"/>
                    </a:lnTo>
                    <a:lnTo>
                      <a:pt x="68" y="98"/>
                    </a:lnTo>
                    <a:lnTo>
                      <a:pt x="82" y="106"/>
                    </a:lnTo>
                    <a:lnTo>
                      <a:pt x="86" y="110"/>
                    </a:lnTo>
                    <a:lnTo>
                      <a:pt x="88" y="114"/>
                    </a:lnTo>
                    <a:lnTo>
                      <a:pt x="90" y="120"/>
                    </a:lnTo>
                    <a:lnTo>
                      <a:pt x="92" y="126"/>
                    </a:lnTo>
                    <a:lnTo>
                      <a:pt x="90" y="124"/>
                    </a:lnTo>
                    <a:lnTo>
                      <a:pt x="92" y="130"/>
                    </a:lnTo>
                    <a:lnTo>
                      <a:pt x="96" y="134"/>
                    </a:lnTo>
                    <a:lnTo>
                      <a:pt x="98" y="138"/>
                    </a:lnTo>
                    <a:lnTo>
                      <a:pt x="104" y="142"/>
                    </a:lnTo>
                    <a:lnTo>
                      <a:pt x="120" y="146"/>
                    </a:lnTo>
                    <a:lnTo>
                      <a:pt x="132" y="150"/>
                    </a:lnTo>
                    <a:lnTo>
                      <a:pt x="136" y="152"/>
                    </a:lnTo>
                    <a:lnTo>
                      <a:pt x="138" y="154"/>
                    </a:lnTo>
                    <a:lnTo>
                      <a:pt x="142" y="154"/>
                    </a:lnTo>
                    <a:lnTo>
                      <a:pt x="148" y="154"/>
                    </a:lnTo>
                    <a:lnTo>
                      <a:pt x="150" y="152"/>
                    </a:lnTo>
                    <a:lnTo>
                      <a:pt x="152" y="150"/>
                    </a:lnTo>
                    <a:lnTo>
                      <a:pt x="150" y="146"/>
                    </a:lnTo>
                    <a:lnTo>
                      <a:pt x="148" y="142"/>
                    </a:lnTo>
                    <a:lnTo>
                      <a:pt x="144" y="138"/>
                    </a:lnTo>
                    <a:lnTo>
                      <a:pt x="142" y="134"/>
                    </a:lnTo>
                    <a:lnTo>
                      <a:pt x="136" y="132"/>
                    </a:lnTo>
                    <a:lnTo>
                      <a:pt x="132" y="130"/>
                    </a:lnTo>
                    <a:lnTo>
                      <a:pt x="130" y="122"/>
                    </a:lnTo>
                    <a:lnTo>
                      <a:pt x="128" y="120"/>
                    </a:lnTo>
                    <a:lnTo>
                      <a:pt x="124" y="118"/>
                    </a:lnTo>
                    <a:lnTo>
                      <a:pt x="122" y="118"/>
                    </a:lnTo>
                    <a:lnTo>
                      <a:pt x="118" y="116"/>
                    </a:lnTo>
                    <a:lnTo>
                      <a:pt x="114" y="108"/>
                    </a:lnTo>
                    <a:lnTo>
                      <a:pt x="112" y="104"/>
                    </a:lnTo>
                    <a:lnTo>
                      <a:pt x="112" y="98"/>
                    </a:lnTo>
                    <a:lnTo>
                      <a:pt x="108" y="98"/>
                    </a:lnTo>
                    <a:lnTo>
                      <a:pt x="102" y="94"/>
                    </a:lnTo>
                    <a:lnTo>
                      <a:pt x="96" y="84"/>
                    </a:lnTo>
                    <a:lnTo>
                      <a:pt x="102" y="84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2" y="82"/>
                    </a:lnTo>
                    <a:lnTo>
                      <a:pt x="124" y="80"/>
                    </a:lnTo>
                    <a:lnTo>
                      <a:pt x="126" y="76"/>
                    </a:lnTo>
                    <a:lnTo>
                      <a:pt x="122" y="74"/>
                    </a:lnTo>
                    <a:lnTo>
                      <a:pt x="116" y="72"/>
                    </a:lnTo>
                    <a:lnTo>
                      <a:pt x="104" y="66"/>
                    </a:lnTo>
                    <a:lnTo>
                      <a:pt x="96" y="62"/>
                    </a:lnTo>
                    <a:lnTo>
                      <a:pt x="94" y="60"/>
                    </a:lnTo>
                    <a:lnTo>
                      <a:pt x="90" y="58"/>
                    </a:lnTo>
                    <a:lnTo>
                      <a:pt x="86" y="58"/>
                    </a:lnTo>
                    <a:lnTo>
                      <a:pt x="82" y="58"/>
                    </a:lnTo>
                    <a:lnTo>
                      <a:pt x="82" y="56"/>
                    </a:lnTo>
                    <a:lnTo>
                      <a:pt x="80" y="52"/>
                    </a:lnTo>
                    <a:lnTo>
                      <a:pt x="80" y="46"/>
                    </a:lnTo>
                    <a:lnTo>
                      <a:pt x="80" y="44"/>
                    </a:lnTo>
                    <a:lnTo>
                      <a:pt x="78" y="38"/>
                    </a:lnTo>
                    <a:lnTo>
                      <a:pt x="56" y="22"/>
                    </a:lnTo>
                    <a:lnTo>
                      <a:pt x="32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3" name="Freeform 268"/>
              <p:cNvSpPr/>
              <p:nvPr/>
            </p:nvSpPr>
            <p:spPr bwMode="auto">
              <a:xfrm>
                <a:off x="6864476" y="4401710"/>
                <a:ext cx="257144" cy="325224"/>
              </a:xfrm>
              <a:custGeom>
                <a:avLst/>
                <a:gdLst>
                  <a:gd name="T0" fmla="*/ 2147483647 w 176"/>
                  <a:gd name="T1" fmla="*/ 2147483647 h 206"/>
                  <a:gd name="T2" fmla="*/ 2147483647 w 176"/>
                  <a:gd name="T3" fmla="*/ 2147483647 h 206"/>
                  <a:gd name="T4" fmla="*/ 2147483647 w 176"/>
                  <a:gd name="T5" fmla="*/ 2147483647 h 206"/>
                  <a:gd name="T6" fmla="*/ 0 w 176"/>
                  <a:gd name="T7" fmla="*/ 2147483647 h 206"/>
                  <a:gd name="T8" fmla="*/ 2147483647 w 176"/>
                  <a:gd name="T9" fmla="*/ 0 h 206"/>
                  <a:gd name="T10" fmla="*/ 2147483647 w 176"/>
                  <a:gd name="T11" fmla="*/ 0 h 206"/>
                  <a:gd name="T12" fmla="*/ 2147483647 w 176"/>
                  <a:gd name="T13" fmla="*/ 2147483647 h 206"/>
                  <a:gd name="T14" fmla="*/ 2147483647 w 176"/>
                  <a:gd name="T15" fmla="*/ 2147483647 h 206"/>
                  <a:gd name="T16" fmla="*/ 2147483647 w 176"/>
                  <a:gd name="T17" fmla="*/ 2147483647 h 206"/>
                  <a:gd name="T18" fmla="*/ 2147483647 w 176"/>
                  <a:gd name="T19" fmla="*/ 2147483647 h 206"/>
                  <a:gd name="T20" fmla="*/ 2147483647 w 176"/>
                  <a:gd name="T21" fmla="*/ 2147483647 h 206"/>
                  <a:gd name="T22" fmla="*/ 2147483647 w 176"/>
                  <a:gd name="T23" fmla="*/ 2147483647 h 206"/>
                  <a:gd name="T24" fmla="*/ 2147483647 w 176"/>
                  <a:gd name="T25" fmla="*/ 2147483647 h 206"/>
                  <a:gd name="T26" fmla="*/ 2147483647 w 176"/>
                  <a:gd name="T27" fmla="*/ 2147483647 h 206"/>
                  <a:gd name="T28" fmla="*/ 2147483647 w 176"/>
                  <a:gd name="T29" fmla="*/ 2147483647 h 206"/>
                  <a:gd name="T30" fmla="*/ 2147483647 w 176"/>
                  <a:gd name="T31" fmla="*/ 2147483647 h 206"/>
                  <a:gd name="T32" fmla="*/ 2147483647 w 176"/>
                  <a:gd name="T33" fmla="*/ 2147483647 h 206"/>
                  <a:gd name="T34" fmla="*/ 2147483647 w 176"/>
                  <a:gd name="T35" fmla="*/ 2147483647 h 206"/>
                  <a:gd name="T36" fmla="*/ 2147483647 w 176"/>
                  <a:gd name="T37" fmla="*/ 2147483647 h 206"/>
                  <a:gd name="T38" fmla="*/ 2147483647 w 176"/>
                  <a:gd name="T39" fmla="*/ 2147483647 h 206"/>
                  <a:gd name="T40" fmla="*/ 2147483647 w 176"/>
                  <a:gd name="T41" fmla="*/ 2147483647 h 206"/>
                  <a:gd name="T42" fmla="*/ 2147483647 w 176"/>
                  <a:gd name="T43" fmla="*/ 2147483647 h 206"/>
                  <a:gd name="T44" fmla="*/ 2147483647 w 176"/>
                  <a:gd name="T45" fmla="*/ 2147483647 h 206"/>
                  <a:gd name="T46" fmla="*/ 2147483647 w 176"/>
                  <a:gd name="T47" fmla="*/ 2147483647 h 206"/>
                  <a:gd name="T48" fmla="*/ 2147483647 w 176"/>
                  <a:gd name="T49" fmla="*/ 2147483647 h 206"/>
                  <a:gd name="T50" fmla="*/ 2147483647 w 176"/>
                  <a:gd name="T51" fmla="*/ 2147483647 h 206"/>
                  <a:gd name="T52" fmla="*/ 2147483647 w 176"/>
                  <a:gd name="T53" fmla="*/ 2147483647 h 206"/>
                  <a:gd name="T54" fmla="*/ 2147483647 w 176"/>
                  <a:gd name="T55" fmla="*/ 2147483647 h 206"/>
                  <a:gd name="T56" fmla="*/ 2147483647 w 176"/>
                  <a:gd name="T57" fmla="*/ 2147483647 h 206"/>
                  <a:gd name="T58" fmla="*/ 2147483647 w 176"/>
                  <a:gd name="T59" fmla="*/ 2147483647 h 206"/>
                  <a:gd name="T60" fmla="*/ 2147483647 w 176"/>
                  <a:gd name="T61" fmla="*/ 2147483647 h 206"/>
                  <a:gd name="T62" fmla="*/ 2147483647 w 176"/>
                  <a:gd name="T63" fmla="*/ 2147483647 h 206"/>
                  <a:gd name="T64" fmla="*/ 2147483647 w 176"/>
                  <a:gd name="T65" fmla="*/ 2147483647 h 206"/>
                  <a:gd name="T66" fmla="*/ 2147483647 w 176"/>
                  <a:gd name="T67" fmla="*/ 2147483647 h 206"/>
                  <a:gd name="T68" fmla="*/ 2147483647 w 176"/>
                  <a:gd name="T69" fmla="*/ 2147483647 h 206"/>
                  <a:gd name="T70" fmla="*/ 2147483647 w 176"/>
                  <a:gd name="T71" fmla="*/ 2147483647 h 206"/>
                  <a:gd name="T72" fmla="*/ 2147483647 w 176"/>
                  <a:gd name="T73" fmla="*/ 2147483647 h 206"/>
                  <a:gd name="T74" fmla="*/ 2147483647 w 176"/>
                  <a:gd name="T75" fmla="*/ 2147483647 h 206"/>
                  <a:gd name="T76" fmla="*/ 2147483647 w 176"/>
                  <a:gd name="T77" fmla="*/ 2147483647 h 206"/>
                  <a:gd name="T78" fmla="*/ 2147483647 w 176"/>
                  <a:gd name="T79" fmla="*/ 2147483647 h 206"/>
                  <a:gd name="T80" fmla="*/ 2147483647 w 176"/>
                  <a:gd name="T81" fmla="*/ 2147483647 h 206"/>
                  <a:gd name="T82" fmla="*/ 2147483647 w 176"/>
                  <a:gd name="T83" fmla="*/ 2147483647 h 206"/>
                  <a:gd name="T84" fmla="*/ 2147483647 w 176"/>
                  <a:gd name="T85" fmla="*/ 2147483647 h 206"/>
                  <a:gd name="T86" fmla="*/ 2147483647 w 176"/>
                  <a:gd name="T87" fmla="*/ 2147483647 h 20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76"/>
                  <a:gd name="T133" fmla="*/ 0 h 206"/>
                  <a:gd name="T134" fmla="*/ 176 w 176"/>
                  <a:gd name="T135" fmla="*/ 206 h 20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76" h="206">
                    <a:moveTo>
                      <a:pt x="42" y="54"/>
                    </a:moveTo>
                    <a:lnTo>
                      <a:pt x="36" y="46"/>
                    </a:lnTo>
                    <a:lnTo>
                      <a:pt x="32" y="38"/>
                    </a:lnTo>
                    <a:lnTo>
                      <a:pt x="22" y="28"/>
                    </a:lnTo>
                    <a:lnTo>
                      <a:pt x="16" y="24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8" y="6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40" y="8"/>
                    </a:lnTo>
                    <a:lnTo>
                      <a:pt x="44" y="14"/>
                    </a:lnTo>
                    <a:lnTo>
                      <a:pt x="48" y="20"/>
                    </a:lnTo>
                    <a:lnTo>
                      <a:pt x="52" y="28"/>
                    </a:lnTo>
                    <a:lnTo>
                      <a:pt x="60" y="32"/>
                    </a:lnTo>
                    <a:lnTo>
                      <a:pt x="62" y="34"/>
                    </a:lnTo>
                    <a:lnTo>
                      <a:pt x="64" y="36"/>
                    </a:lnTo>
                    <a:lnTo>
                      <a:pt x="70" y="38"/>
                    </a:lnTo>
                    <a:lnTo>
                      <a:pt x="74" y="42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0" y="62"/>
                    </a:lnTo>
                    <a:lnTo>
                      <a:pt x="92" y="64"/>
                    </a:lnTo>
                    <a:lnTo>
                      <a:pt x="98" y="62"/>
                    </a:lnTo>
                    <a:lnTo>
                      <a:pt x="100" y="66"/>
                    </a:lnTo>
                    <a:lnTo>
                      <a:pt x="108" y="72"/>
                    </a:lnTo>
                    <a:lnTo>
                      <a:pt x="118" y="80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28" y="86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40" y="94"/>
                    </a:lnTo>
                    <a:lnTo>
                      <a:pt x="140" y="102"/>
                    </a:lnTo>
                    <a:lnTo>
                      <a:pt x="136" y="114"/>
                    </a:lnTo>
                    <a:lnTo>
                      <a:pt x="138" y="118"/>
                    </a:lnTo>
                    <a:lnTo>
                      <a:pt x="142" y="120"/>
                    </a:lnTo>
                    <a:lnTo>
                      <a:pt x="146" y="122"/>
                    </a:lnTo>
                    <a:lnTo>
                      <a:pt x="152" y="122"/>
                    </a:lnTo>
                    <a:lnTo>
                      <a:pt x="152" y="134"/>
                    </a:lnTo>
                    <a:lnTo>
                      <a:pt x="152" y="136"/>
                    </a:lnTo>
                    <a:lnTo>
                      <a:pt x="152" y="138"/>
                    </a:lnTo>
                    <a:lnTo>
                      <a:pt x="156" y="138"/>
                    </a:lnTo>
                    <a:lnTo>
                      <a:pt x="158" y="138"/>
                    </a:lnTo>
                    <a:lnTo>
                      <a:pt x="160" y="140"/>
                    </a:lnTo>
                    <a:lnTo>
                      <a:pt x="162" y="144"/>
                    </a:lnTo>
                    <a:lnTo>
                      <a:pt x="172" y="150"/>
                    </a:lnTo>
                    <a:lnTo>
                      <a:pt x="174" y="152"/>
                    </a:lnTo>
                    <a:lnTo>
                      <a:pt x="176" y="158"/>
                    </a:lnTo>
                    <a:lnTo>
                      <a:pt x="174" y="192"/>
                    </a:lnTo>
                    <a:lnTo>
                      <a:pt x="174" y="204"/>
                    </a:lnTo>
                    <a:lnTo>
                      <a:pt x="170" y="206"/>
                    </a:lnTo>
                    <a:lnTo>
                      <a:pt x="164" y="206"/>
                    </a:lnTo>
                    <a:lnTo>
                      <a:pt x="160" y="204"/>
                    </a:lnTo>
                    <a:lnTo>
                      <a:pt x="154" y="206"/>
                    </a:lnTo>
                    <a:lnTo>
                      <a:pt x="152" y="206"/>
                    </a:lnTo>
                    <a:lnTo>
                      <a:pt x="148" y="206"/>
                    </a:lnTo>
                    <a:lnTo>
                      <a:pt x="146" y="204"/>
                    </a:lnTo>
                    <a:lnTo>
                      <a:pt x="144" y="198"/>
                    </a:lnTo>
                    <a:lnTo>
                      <a:pt x="140" y="192"/>
                    </a:lnTo>
                    <a:lnTo>
                      <a:pt x="132" y="186"/>
                    </a:lnTo>
                    <a:lnTo>
                      <a:pt x="124" y="180"/>
                    </a:lnTo>
                    <a:lnTo>
                      <a:pt x="118" y="176"/>
                    </a:lnTo>
                    <a:lnTo>
                      <a:pt x="112" y="168"/>
                    </a:lnTo>
                    <a:lnTo>
                      <a:pt x="104" y="160"/>
                    </a:lnTo>
                    <a:lnTo>
                      <a:pt x="98" y="150"/>
                    </a:lnTo>
                    <a:lnTo>
                      <a:pt x="96" y="144"/>
                    </a:lnTo>
                    <a:lnTo>
                      <a:pt x="94" y="138"/>
                    </a:lnTo>
                    <a:lnTo>
                      <a:pt x="88" y="126"/>
                    </a:lnTo>
                    <a:lnTo>
                      <a:pt x="82" y="114"/>
                    </a:lnTo>
                    <a:lnTo>
                      <a:pt x="76" y="104"/>
                    </a:lnTo>
                    <a:lnTo>
                      <a:pt x="66" y="94"/>
                    </a:lnTo>
                    <a:lnTo>
                      <a:pt x="64" y="88"/>
                    </a:lnTo>
                    <a:lnTo>
                      <a:pt x="64" y="82"/>
                    </a:lnTo>
                    <a:lnTo>
                      <a:pt x="62" y="76"/>
                    </a:lnTo>
                    <a:lnTo>
                      <a:pt x="60" y="70"/>
                    </a:lnTo>
                    <a:lnTo>
                      <a:pt x="54" y="66"/>
                    </a:lnTo>
                    <a:lnTo>
                      <a:pt x="48" y="62"/>
                    </a:lnTo>
                    <a:lnTo>
                      <a:pt x="42" y="58"/>
                    </a:lnTo>
                    <a:lnTo>
                      <a:pt x="40" y="54"/>
                    </a:lnTo>
                    <a:lnTo>
                      <a:pt x="42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4" name="Freeform 269"/>
              <p:cNvSpPr/>
              <p:nvPr/>
            </p:nvSpPr>
            <p:spPr bwMode="auto">
              <a:xfrm>
                <a:off x="7194266" y="4449498"/>
                <a:ext cx="234082" cy="230974"/>
              </a:xfrm>
              <a:custGeom>
                <a:avLst/>
                <a:gdLst>
                  <a:gd name="T0" fmla="*/ 2147483647 w 160"/>
                  <a:gd name="T1" fmla="*/ 2147483647 h 146"/>
                  <a:gd name="T2" fmla="*/ 2147483647 w 160"/>
                  <a:gd name="T3" fmla="*/ 0 h 146"/>
                  <a:gd name="T4" fmla="*/ 2147483647 w 160"/>
                  <a:gd name="T5" fmla="*/ 2147483647 h 146"/>
                  <a:gd name="T6" fmla="*/ 2147483647 w 160"/>
                  <a:gd name="T7" fmla="*/ 2147483647 h 146"/>
                  <a:gd name="T8" fmla="*/ 2147483647 w 160"/>
                  <a:gd name="T9" fmla="*/ 2147483647 h 146"/>
                  <a:gd name="T10" fmla="*/ 2147483647 w 160"/>
                  <a:gd name="T11" fmla="*/ 2147483647 h 146"/>
                  <a:gd name="T12" fmla="*/ 2147483647 w 160"/>
                  <a:gd name="T13" fmla="*/ 2147483647 h 146"/>
                  <a:gd name="T14" fmla="*/ 2147483647 w 160"/>
                  <a:gd name="T15" fmla="*/ 2147483647 h 146"/>
                  <a:gd name="T16" fmla="*/ 2147483647 w 160"/>
                  <a:gd name="T17" fmla="*/ 2147483647 h 146"/>
                  <a:gd name="T18" fmla="*/ 2147483647 w 160"/>
                  <a:gd name="T19" fmla="*/ 2147483647 h 146"/>
                  <a:gd name="T20" fmla="*/ 2147483647 w 160"/>
                  <a:gd name="T21" fmla="*/ 2147483647 h 146"/>
                  <a:gd name="T22" fmla="*/ 2147483647 w 160"/>
                  <a:gd name="T23" fmla="*/ 2147483647 h 146"/>
                  <a:gd name="T24" fmla="*/ 2147483647 w 160"/>
                  <a:gd name="T25" fmla="*/ 2147483647 h 146"/>
                  <a:gd name="T26" fmla="*/ 2147483647 w 160"/>
                  <a:gd name="T27" fmla="*/ 2147483647 h 146"/>
                  <a:gd name="T28" fmla="*/ 2147483647 w 160"/>
                  <a:gd name="T29" fmla="*/ 2147483647 h 146"/>
                  <a:gd name="T30" fmla="*/ 2147483647 w 160"/>
                  <a:gd name="T31" fmla="*/ 2147483647 h 146"/>
                  <a:gd name="T32" fmla="*/ 0 w 160"/>
                  <a:gd name="T33" fmla="*/ 2147483647 h 146"/>
                  <a:gd name="T34" fmla="*/ 2147483647 w 160"/>
                  <a:gd name="T35" fmla="*/ 2147483647 h 146"/>
                  <a:gd name="T36" fmla="*/ 2147483647 w 160"/>
                  <a:gd name="T37" fmla="*/ 2147483647 h 146"/>
                  <a:gd name="T38" fmla="*/ 2147483647 w 160"/>
                  <a:gd name="T39" fmla="*/ 2147483647 h 146"/>
                  <a:gd name="T40" fmla="*/ 2147483647 w 160"/>
                  <a:gd name="T41" fmla="*/ 2147483647 h 146"/>
                  <a:gd name="T42" fmla="*/ 2147483647 w 160"/>
                  <a:gd name="T43" fmla="*/ 2147483647 h 146"/>
                  <a:gd name="T44" fmla="*/ 2147483647 w 160"/>
                  <a:gd name="T45" fmla="*/ 2147483647 h 146"/>
                  <a:gd name="T46" fmla="*/ 2147483647 w 160"/>
                  <a:gd name="T47" fmla="*/ 2147483647 h 146"/>
                  <a:gd name="T48" fmla="*/ 2147483647 w 160"/>
                  <a:gd name="T49" fmla="*/ 2147483647 h 146"/>
                  <a:gd name="T50" fmla="*/ 2147483647 w 160"/>
                  <a:gd name="T51" fmla="*/ 2147483647 h 146"/>
                  <a:gd name="T52" fmla="*/ 2147483647 w 160"/>
                  <a:gd name="T53" fmla="*/ 2147483647 h 146"/>
                  <a:gd name="T54" fmla="*/ 2147483647 w 160"/>
                  <a:gd name="T55" fmla="*/ 2147483647 h 146"/>
                  <a:gd name="T56" fmla="*/ 2147483647 w 160"/>
                  <a:gd name="T57" fmla="*/ 2147483647 h 146"/>
                  <a:gd name="T58" fmla="*/ 2147483647 w 160"/>
                  <a:gd name="T59" fmla="*/ 2147483647 h 146"/>
                  <a:gd name="T60" fmla="*/ 2147483647 w 160"/>
                  <a:gd name="T61" fmla="*/ 2147483647 h 146"/>
                  <a:gd name="T62" fmla="*/ 2147483647 w 160"/>
                  <a:gd name="T63" fmla="*/ 2147483647 h 146"/>
                  <a:gd name="T64" fmla="*/ 2147483647 w 160"/>
                  <a:gd name="T65" fmla="*/ 2147483647 h 146"/>
                  <a:gd name="T66" fmla="*/ 2147483647 w 160"/>
                  <a:gd name="T67" fmla="*/ 2147483647 h 146"/>
                  <a:gd name="T68" fmla="*/ 2147483647 w 160"/>
                  <a:gd name="T69" fmla="*/ 2147483647 h 146"/>
                  <a:gd name="T70" fmla="*/ 2147483647 w 160"/>
                  <a:gd name="T71" fmla="*/ 2147483647 h 146"/>
                  <a:gd name="T72" fmla="*/ 2147483647 w 160"/>
                  <a:gd name="T73" fmla="*/ 2147483647 h 146"/>
                  <a:gd name="T74" fmla="*/ 2147483647 w 160"/>
                  <a:gd name="T75" fmla="*/ 2147483647 h 146"/>
                  <a:gd name="T76" fmla="*/ 2147483647 w 160"/>
                  <a:gd name="T77" fmla="*/ 2147483647 h 146"/>
                  <a:gd name="T78" fmla="*/ 2147483647 w 160"/>
                  <a:gd name="T79" fmla="*/ 2147483647 h 146"/>
                  <a:gd name="T80" fmla="*/ 2147483647 w 160"/>
                  <a:gd name="T81" fmla="*/ 2147483647 h 146"/>
                  <a:gd name="T82" fmla="*/ 2147483647 w 160"/>
                  <a:gd name="T83" fmla="*/ 2147483647 h 146"/>
                  <a:gd name="T84" fmla="*/ 2147483647 w 160"/>
                  <a:gd name="T85" fmla="*/ 2147483647 h 146"/>
                  <a:gd name="T86" fmla="*/ 2147483647 w 160"/>
                  <a:gd name="T87" fmla="*/ 2147483647 h 146"/>
                  <a:gd name="T88" fmla="*/ 2147483647 w 160"/>
                  <a:gd name="T89" fmla="*/ 2147483647 h 146"/>
                  <a:gd name="T90" fmla="*/ 2147483647 w 160"/>
                  <a:gd name="T91" fmla="*/ 2147483647 h 146"/>
                  <a:gd name="T92" fmla="*/ 2147483647 w 160"/>
                  <a:gd name="T93" fmla="*/ 2147483647 h 146"/>
                  <a:gd name="T94" fmla="*/ 2147483647 w 160"/>
                  <a:gd name="T95" fmla="*/ 2147483647 h 146"/>
                  <a:gd name="T96" fmla="*/ 2147483647 w 160"/>
                  <a:gd name="T97" fmla="*/ 2147483647 h 146"/>
                  <a:gd name="T98" fmla="*/ 2147483647 w 160"/>
                  <a:gd name="T99" fmla="*/ 2147483647 h 146"/>
                  <a:gd name="T100" fmla="*/ 2147483647 w 160"/>
                  <a:gd name="T101" fmla="*/ 2147483647 h 146"/>
                  <a:gd name="T102" fmla="*/ 2147483647 w 160"/>
                  <a:gd name="T103" fmla="*/ 2147483647 h 1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60"/>
                  <a:gd name="T157" fmla="*/ 0 h 146"/>
                  <a:gd name="T158" fmla="*/ 160 w 160"/>
                  <a:gd name="T159" fmla="*/ 146 h 1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60" h="146">
                    <a:moveTo>
                      <a:pt x="136" y="4"/>
                    </a:moveTo>
                    <a:lnTo>
                      <a:pt x="126" y="2"/>
                    </a:lnTo>
                    <a:lnTo>
                      <a:pt x="120" y="0"/>
                    </a:lnTo>
                    <a:lnTo>
                      <a:pt x="114" y="0"/>
                    </a:lnTo>
                    <a:lnTo>
                      <a:pt x="108" y="0"/>
                    </a:lnTo>
                    <a:lnTo>
                      <a:pt x="102" y="4"/>
                    </a:lnTo>
                    <a:lnTo>
                      <a:pt x="96" y="8"/>
                    </a:lnTo>
                    <a:lnTo>
                      <a:pt x="92" y="14"/>
                    </a:lnTo>
                    <a:lnTo>
                      <a:pt x="88" y="26"/>
                    </a:lnTo>
                    <a:lnTo>
                      <a:pt x="84" y="40"/>
                    </a:lnTo>
                    <a:lnTo>
                      <a:pt x="84" y="48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0"/>
                    </a:lnTo>
                    <a:lnTo>
                      <a:pt x="70" y="48"/>
                    </a:lnTo>
                    <a:lnTo>
                      <a:pt x="66" y="44"/>
                    </a:lnTo>
                    <a:lnTo>
                      <a:pt x="62" y="42"/>
                    </a:lnTo>
                    <a:lnTo>
                      <a:pt x="58" y="42"/>
                    </a:lnTo>
                    <a:lnTo>
                      <a:pt x="56" y="44"/>
                    </a:lnTo>
                    <a:lnTo>
                      <a:pt x="50" y="50"/>
                    </a:lnTo>
                    <a:lnTo>
                      <a:pt x="42" y="52"/>
                    </a:lnTo>
                    <a:lnTo>
                      <a:pt x="40" y="54"/>
                    </a:lnTo>
                    <a:lnTo>
                      <a:pt x="34" y="56"/>
                    </a:lnTo>
                    <a:lnTo>
                      <a:pt x="28" y="54"/>
                    </a:lnTo>
                    <a:lnTo>
                      <a:pt x="22" y="52"/>
                    </a:lnTo>
                    <a:lnTo>
                      <a:pt x="16" y="50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8" y="38"/>
                    </a:lnTo>
                    <a:lnTo>
                      <a:pt x="4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2" y="66"/>
                    </a:lnTo>
                    <a:lnTo>
                      <a:pt x="4" y="72"/>
                    </a:lnTo>
                    <a:lnTo>
                      <a:pt x="4" y="74"/>
                    </a:lnTo>
                    <a:lnTo>
                      <a:pt x="2" y="78"/>
                    </a:lnTo>
                    <a:lnTo>
                      <a:pt x="4" y="82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0" y="92"/>
                    </a:lnTo>
                    <a:lnTo>
                      <a:pt x="16" y="94"/>
                    </a:lnTo>
                    <a:lnTo>
                      <a:pt x="18" y="96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8" y="112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0"/>
                    </a:lnTo>
                    <a:lnTo>
                      <a:pt x="24" y="124"/>
                    </a:lnTo>
                    <a:lnTo>
                      <a:pt x="28" y="126"/>
                    </a:lnTo>
                    <a:lnTo>
                      <a:pt x="34" y="126"/>
                    </a:lnTo>
                    <a:lnTo>
                      <a:pt x="42" y="128"/>
                    </a:lnTo>
                    <a:lnTo>
                      <a:pt x="46" y="130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4" y="134"/>
                    </a:lnTo>
                    <a:lnTo>
                      <a:pt x="56" y="132"/>
                    </a:lnTo>
                    <a:lnTo>
                      <a:pt x="62" y="130"/>
                    </a:lnTo>
                    <a:lnTo>
                      <a:pt x="66" y="130"/>
                    </a:lnTo>
                    <a:lnTo>
                      <a:pt x="72" y="130"/>
                    </a:lnTo>
                    <a:lnTo>
                      <a:pt x="78" y="132"/>
                    </a:lnTo>
                    <a:lnTo>
                      <a:pt x="82" y="134"/>
                    </a:lnTo>
                    <a:lnTo>
                      <a:pt x="88" y="134"/>
                    </a:lnTo>
                    <a:lnTo>
                      <a:pt x="88" y="140"/>
                    </a:lnTo>
                    <a:lnTo>
                      <a:pt x="88" y="144"/>
                    </a:lnTo>
                    <a:lnTo>
                      <a:pt x="88" y="146"/>
                    </a:lnTo>
                    <a:lnTo>
                      <a:pt x="90" y="146"/>
                    </a:lnTo>
                    <a:lnTo>
                      <a:pt x="98" y="144"/>
                    </a:lnTo>
                    <a:lnTo>
                      <a:pt x="106" y="142"/>
                    </a:lnTo>
                    <a:lnTo>
                      <a:pt x="112" y="138"/>
                    </a:lnTo>
                    <a:lnTo>
                      <a:pt x="120" y="138"/>
                    </a:lnTo>
                    <a:lnTo>
                      <a:pt x="120" y="134"/>
                    </a:lnTo>
                    <a:lnTo>
                      <a:pt x="118" y="134"/>
                    </a:lnTo>
                    <a:lnTo>
                      <a:pt x="116" y="130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0"/>
                    </a:lnTo>
                    <a:lnTo>
                      <a:pt x="122" y="114"/>
                    </a:lnTo>
                    <a:lnTo>
                      <a:pt x="122" y="108"/>
                    </a:lnTo>
                    <a:lnTo>
                      <a:pt x="120" y="106"/>
                    </a:lnTo>
                    <a:lnTo>
                      <a:pt x="122" y="100"/>
                    </a:lnTo>
                    <a:lnTo>
                      <a:pt x="126" y="94"/>
                    </a:lnTo>
                    <a:lnTo>
                      <a:pt x="132" y="92"/>
                    </a:lnTo>
                    <a:lnTo>
                      <a:pt x="136" y="82"/>
                    </a:lnTo>
                    <a:lnTo>
                      <a:pt x="138" y="72"/>
                    </a:lnTo>
                    <a:lnTo>
                      <a:pt x="142" y="60"/>
                    </a:lnTo>
                    <a:lnTo>
                      <a:pt x="144" y="58"/>
                    </a:lnTo>
                    <a:lnTo>
                      <a:pt x="148" y="56"/>
                    </a:lnTo>
                    <a:lnTo>
                      <a:pt x="154" y="56"/>
                    </a:lnTo>
                    <a:lnTo>
                      <a:pt x="160" y="56"/>
                    </a:lnTo>
                    <a:lnTo>
                      <a:pt x="160" y="52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34"/>
                    </a:lnTo>
                    <a:lnTo>
                      <a:pt x="146" y="32"/>
                    </a:lnTo>
                    <a:lnTo>
                      <a:pt x="148" y="28"/>
                    </a:lnTo>
                    <a:lnTo>
                      <a:pt x="142" y="26"/>
                    </a:lnTo>
                    <a:lnTo>
                      <a:pt x="138" y="22"/>
                    </a:lnTo>
                    <a:lnTo>
                      <a:pt x="138" y="14"/>
                    </a:lnTo>
                    <a:lnTo>
                      <a:pt x="136" y="8"/>
                    </a:lnTo>
                    <a:lnTo>
                      <a:pt x="13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5" name="Freeform 270"/>
              <p:cNvSpPr/>
              <p:nvPr/>
            </p:nvSpPr>
            <p:spPr bwMode="auto">
              <a:xfrm>
                <a:off x="7190806" y="4879590"/>
                <a:ext cx="930560" cy="816377"/>
              </a:xfrm>
              <a:custGeom>
                <a:avLst/>
                <a:gdLst>
                  <a:gd name="T0" fmla="*/ 2147483647 w 636"/>
                  <a:gd name="T1" fmla="*/ 2147483647 h 516"/>
                  <a:gd name="T2" fmla="*/ 2147483647 w 636"/>
                  <a:gd name="T3" fmla="*/ 2147483647 h 516"/>
                  <a:gd name="T4" fmla="*/ 2147483647 w 636"/>
                  <a:gd name="T5" fmla="*/ 2147483647 h 516"/>
                  <a:gd name="T6" fmla="*/ 2147483647 w 636"/>
                  <a:gd name="T7" fmla="*/ 2147483647 h 516"/>
                  <a:gd name="T8" fmla="*/ 2147483647 w 636"/>
                  <a:gd name="T9" fmla="*/ 2147483647 h 516"/>
                  <a:gd name="T10" fmla="*/ 2147483647 w 636"/>
                  <a:gd name="T11" fmla="*/ 2147483647 h 516"/>
                  <a:gd name="T12" fmla="*/ 2147483647 w 636"/>
                  <a:gd name="T13" fmla="*/ 2147483647 h 516"/>
                  <a:gd name="T14" fmla="*/ 2147483647 w 636"/>
                  <a:gd name="T15" fmla="*/ 2147483647 h 516"/>
                  <a:gd name="T16" fmla="*/ 2147483647 w 636"/>
                  <a:gd name="T17" fmla="*/ 2147483647 h 516"/>
                  <a:gd name="T18" fmla="*/ 2147483647 w 636"/>
                  <a:gd name="T19" fmla="*/ 2147483647 h 516"/>
                  <a:gd name="T20" fmla="*/ 2147483647 w 636"/>
                  <a:gd name="T21" fmla="*/ 2147483647 h 516"/>
                  <a:gd name="T22" fmla="*/ 2147483647 w 636"/>
                  <a:gd name="T23" fmla="*/ 2147483647 h 516"/>
                  <a:gd name="T24" fmla="*/ 2147483647 w 636"/>
                  <a:gd name="T25" fmla="*/ 2147483647 h 516"/>
                  <a:gd name="T26" fmla="*/ 2147483647 w 636"/>
                  <a:gd name="T27" fmla="*/ 2147483647 h 516"/>
                  <a:gd name="T28" fmla="*/ 2147483647 w 636"/>
                  <a:gd name="T29" fmla="*/ 2147483647 h 516"/>
                  <a:gd name="T30" fmla="*/ 2147483647 w 636"/>
                  <a:gd name="T31" fmla="*/ 2147483647 h 516"/>
                  <a:gd name="T32" fmla="*/ 2147483647 w 636"/>
                  <a:gd name="T33" fmla="*/ 2147483647 h 516"/>
                  <a:gd name="T34" fmla="*/ 2147483647 w 636"/>
                  <a:gd name="T35" fmla="*/ 2147483647 h 516"/>
                  <a:gd name="T36" fmla="*/ 2147483647 w 636"/>
                  <a:gd name="T37" fmla="*/ 2147483647 h 516"/>
                  <a:gd name="T38" fmla="*/ 2147483647 w 636"/>
                  <a:gd name="T39" fmla="*/ 2147483647 h 516"/>
                  <a:gd name="T40" fmla="*/ 2147483647 w 636"/>
                  <a:gd name="T41" fmla="*/ 2147483647 h 516"/>
                  <a:gd name="T42" fmla="*/ 2147483647 w 636"/>
                  <a:gd name="T43" fmla="*/ 0 h 516"/>
                  <a:gd name="T44" fmla="*/ 2147483647 w 636"/>
                  <a:gd name="T45" fmla="*/ 2147483647 h 516"/>
                  <a:gd name="T46" fmla="*/ 2147483647 w 636"/>
                  <a:gd name="T47" fmla="*/ 2147483647 h 516"/>
                  <a:gd name="T48" fmla="*/ 2147483647 w 636"/>
                  <a:gd name="T49" fmla="*/ 2147483647 h 516"/>
                  <a:gd name="T50" fmla="*/ 2147483647 w 636"/>
                  <a:gd name="T51" fmla="*/ 2147483647 h 516"/>
                  <a:gd name="T52" fmla="*/ 2147483647 w 636"/>
                  <a:gd name="T53" fmla="*/ 2147483647 h 516"/>
                  <a:gd name="T54" fmla="*/ 2147483647 w 636"/>
                  <a:gd name="T55" fmla="*/ 2147483647 h 516"/>
                  <a:gd name="T56" fmla="*/ 2147483647 w 636"/>
                  <a:gd name="T57" fmla="*/ 2147483647 h 516"/>
                  <a:gd name="T58" fmla="*/ 2147483647 w 636"/>
                  <a:gd name="T59" fmla="*/ 2147483647 h 516"/>
                  <a:gd name="T60" fmla="*/ 2147483647 w 636"/>
                  <a:gd name="T61" fmla="*/ 2147483647 h 516"/>
                  <a:gd name="T62" fmla="*/ 2147483647 w 636"/>
                  <a:gd name="T63" fmla="*/ 2147483647 h 516"/>
                  <a:gd name="T64" fmla="*/ 2147483647 w 636"/>
                  <a:gd name="T65" fmla="*/ 2147483647 h 516"/>
                  <a:gd name="T66" fmla="*/ 2147483647 w 636"/>
                  <a:gd name="T67" fmla="*/ 2147483647 h 516"/>
                  <a:gd name="T68" fmla="*/ 2147483647 w 636"/>
                  <a:gd name="T69" fmla="*/ 2147483647 h 516"/>
                  <a:gd name="T70" fmla="*/ 2147483647 w 636"/>
                  <a:gd name="T71" fmla="*/ 2147483647 h 516"/>
                  <a:gd name="T72" fmla="*/ 2147483647 w 636"/>
                  <a:gd name="T73" fmla="*/ 2147483647 h 516"/>
                  <a:gd name="T74" fmla="*/ 2147483647 w 636"/>
                  <a:gd name="T75" fmla="*/ 2147483647 h 516"/>
                  <a:gd name="T76" fmla="*/ 2147483647 w 636"/>
                  <a:gd name="T77" fmla="*/ 2147483647 h 516"/>
                  <a:gd name="T78" fmla="*/ 2147483647 w 636"/>
                  <a:gd name="T79" fmla="*/ 2147483647 h 516"/>
                  <a:gd name="T80" fmla="*/ 2147483647 w 636"/>
                  <a:gd name="T81" fmla="*/ 2147483647 h 516"/>
                  <a:gd name="T82" fmla="*/ 2147483647 w 636"/>
                  <a:gd name="T83" fmla="*/ 2147483647 h 516"/>
                  <a:gd name="T84" fmla="*/ 2147483647 w 636"/>
                  <a:gd name="T85" fmla="*/ 2147483647 h 516"/>
                  <a:gd name="T86" fmla="*/ 2147483647 w 636"/>
                  <a:gd name="T87" fmla="*/ 2147483647 h 516"/>
                  <a:gd name="T88" fmla="*/ 2147483647 w 636"/>
                  <a:gd name="T89" fmla="*/ 2147483647 h 516"/>
                  <a:gd name="T90" fmla="*/ 2147483647 w 636"/>
                  <a:gd name="T91" fmla="*/ 2147483647 h 516"/>
                  <a:gd name="T92" fmla="*/ 2147483647 w 636"/>
                  <a:gd name="T93" fmla="*/ 2147483647 h 516"/>
                  <a:gd name="T94" fmla="*/ 2147483647 w 636"/>
                  <a:gd name="T95" fmla="*/ 2147483647 h 516"/>
                  <a:gd name="T96" fmla="*/ 2147483647 w 636"/>
                  <a:gd name="T97" fmla="*/ 2147483647 h 516"/>
                  <a:gd name="T98" fmla="*/ 2147483647 w 636"/>
                  <a:gd name="T99" fmla="*/ 2147483647 h 516"/>
                  <a:gd name="T100" fmla="*/ 0 w 636"/>
                  <a:gd name="T101" fmla="*/ 2147483647 h 516"/>
                  <a:gd name="T102" fmla="*/ 2147483647 w 636"/>
                  <a:gd name="T103" fmla="*/ 2147483647 h 516"/>
                  <a:gd name="T104" fmla="*/ 2147483647 w 636"/>
                  <a:gd name="T105" fmla="*/ 2147483647 h 516"/>
                  <a:gd name="T106" fmla="*/ 2147483647 w 636"/>
                  <a:gd name="T107" fmla="*/ 2147483647 h 516"/>
                  <a:gd name="T108" fmla="*/ 2147483647 w 636"/>
                  <a:gd name="T109" fmla="*/ 2147483647 h 516"/>
                  <a:gd name="T110" fmla="*/ 2147483647 w 636"/>
                  <a:gd name="T111" fmla="*/ 2147483647 h 516"/>
                  <a:gd name="T112" fmla="*/ 2147483647 w 636"/>
                  <a:gd name="T113" fmla="*/ 2147483647 h 516"/>
                  <a:gd name="T114" fmla="*/ 2147483647 w 636"/>
                  <a:gd name="T115" fmla="*/ 2147483647 h 516"/>
                  <a:gd name="T116" fmla="*/ 2147483647 w 636"/>
                  <a:gd name="T117" fmla="*/ 2147483647 h 516"/>
                  <a:gd name="T118" fmla="*/ 2147483647 w 636"/>
                  <a:gd name="T119" fmla="*/ 2147483647 h 5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36"/>
                  <a:gd name="T181" fmla="*/ 0 h 516"/>
                  <a:gd name="T182" fmla="*/ 636 w 636"/>
                  <a:gd name="T183" fmla="*/ 516 h 51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36" h="516">
                    <a:moveTo>
                      <a:pt x="180" y="138"/>
                    </a:moveTo>
                    <a:lnTo>
                      <a:pt x="186" y="132"/>
                    </a:lnTo>
                    <a:lnTo>
                      <a:pt x="188" y="130"/>
                    </a:lnTo>
                    <a:lnTo>
                      <a:pt x="188" y="124"/>
                    </a:lnTo>
                    <a:lnTo>
                      <a:pt x="190" y="118"/>
                    </a:lnTo>
                    <a:lnTo>
                      <a:pt x="194" y="112"/>
                    </a:lnTo>
                    <a:lnTo>
                      <a:pt x="198" y="108"/>
                    </a:lnTo>
                    <a:lnTo>
                      <a:pt x="202" y="106"/>
                    </a:lnTo>
                    <a:lnTo>
                      <a:pt x="204" y="112"/>
                    </a:lnTo>
                    <a:lnTo>
                      <a:pt x="206" y="114"/>
                    </a:lnTo>
                    <a:lnTo>
                      <a:pt x="210" y="116"/>
                    </a:lnTo>
                    <a:lnTo>
                      <a:pt x="212" y="114"/>
                    </a:lnTo>
                    <a:lnTo>
                      <a:pt x="212" y="112"/>
                    </a:lnTo>
                    <a:lnTo>
                      <a:pt x="214" y="110"/>
                    </a:lnTo>
                    <a:lnTo>
                      <a:pt x="212" y="106"/>
                    </a:lnTo>
                    <a:lnTo>
                      <a:pt x="212" y="100"/>
                    </a:lnTo>
                    <a:lnTo>
                      <a:pt x="220" y="100"/>
                    </a:lnTo>
                    <a:lnTo>
                      <a:pt x="226" y="100"/>
                    </a:lnTo>
                    <a:lnTo>
                      <a:pt x="226" y="92"/>
                    </a:lnTo>
                    <a:lnTo>
                      <a:pt x="230" y="86"/>
                    </a:lnTo>
                    <a:lnTo>
                      <a:pt x="232" y="82"/>
                    </a:lnTo>
                    <a:lnTo>
                      <a:pt x="236" y="80"/>
                    </a:lnTo>
                    <a:lnTo>
                      <a:pt x="240" y="78"/>
                    </a:lnTo>
                    <a:lnTo>
                      <a:pt x="242" y="72"/>
                    </a:lnTo>
                    <a:lnTo>
                      <a:pt x="244" y="68"/>
                    </a:lnTo>
                    <a:lnTo>
                      <a:pt x="248" y="64"/>
                    </a:lnTo>
                    <a:lnTo>
                      <a:pt x="262" y="58"/>
                    </a:lnTo>
                    <a:lnTo>
                      <a:pt x="270" y="56"/>
                    </a:lnTo>
                    <a:lnTo>
                      <a:pt x="276" y="54"/>
                    </a:lnTo>
                    <a:lnTo>
                      <a:pt x="284" y="62"/>
                    </a:lnTo>
                    <a:lnTo>
                      <a:pt x="288" y="66"/>
                    </a:lnTo>
                    <a:lnTo>
                      <a:pt x="288" y="72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90" y="74"/>
                    </a:lnTo>
                    <a:lnTo>
                      <a:pt x="294" y="72"/>
                    </a:lnTo>
                    <a:lnTo>
                      <a:pt x="298" y="74"/>
                    </a:lnTo>
                    <a:lnTo>
                      <a:pt x="302" y="74"/>
                    </a:lnTo>
                    <a:lnTo>
                      <a:pt x="306" y="72"/>
                    </a:lnTo>
                    <a:lnTo>
                      <a:pt x="310" y="70"/>
                    </a:lnTo>
                    <a:lnTo>
                      <a:pt x="308" y="62"/>
                    </a:lnTo>
                    <a:lnTo>
                      <a:pt x="310" y="56"/>
                    </a:lnTo>
                    <a:lnTo>
                      <a:pt x="314" y="54"/>
                    </a:lnTo>
                    <a:lnTo>
                      <a:pt x="320" y="50"/>
                    </a:lnTo>
                    <a:lnTo>
                      <a:pt x="326" y="48"/>
                    </a:lnTo>
                    <a:lnTo>
                      <a:pt x="324" y="44"/>
                    </a:lnTo>
                    <a:lnTo>
                      <a:pt x="322" y="42"/>
                    </a:lnTo>
                    <a:lnTo>
                      <a:pt x="324" y="38"/>
                    </a:lnTo>
                    <a:lnTo>
                      <a:pt x="326" y="34"/>
                    </a:lnTo>
                    <a:lnTo>
                      <a:pt x="334" y="28"/>
                    </a:lnTo>
                    <a:lnTo>
                      <a:pt x="344" y="26"/>
                    </a:lnTo>
                    <a:lnTo>
                      <a:pt x="354" y="26"/>
                    </a:lnTo>
                    <a:lnTo>
                      <a:pt x="358" y="24"/>
                    </a:lnTo>
                    <a:lnTo>
                      <a:pt x="360" y="24"/>
                    </a:lnTo>
                    <a:lnTo>
                      <a:pt x="362" y="20"/>
                    </a:lnTo>
                    <a:lnTo>
                      <a:pt x="364" y="16"/>
                    </a:lnTo>
                    <a:lnTo>
                      <a:pt x="364" y="12"/>
                    </a:lnTo>
                    <a:lnTo>
                      <a:pt x="358" y="10"/>
                    </a:lnTo>
                    <a:lnTo>
                      <a:pt x="358" y="8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4" y="4"/>
                    </a:lnTo>
                    <a:lnTo>
                      <a:pt x="368" y="6"/>
                    </a:lnTo>
                    <a:lnTo>
                      <a:pt x="366" y="10"/>
                    </a:lnTo>
                    <a:lnTo>
                      <a:pt x="368" y="10"/>
                    </a:lnTo>
                    <a:lnTo>
                      <a:pt x="372" y="12"/>
                    </a:lnTo>
                    <a:lnTo>
                      <a:pt x="374" y="12"/>
                    </a:lnTo>
                    <a:lnTo>
                      <a:pt x="384" y="14"/>
                    </a:lnTo>
                    <a:lnTo>
                      <a:pt x="390" y="18"/>
                    </a:lnTo>
                    <a:lnTo>
                      <a:pt x="398" y="22"/>
                    </a:lnTo>
                    <a:lnTo>
                      <a:pt x="408" y="22"/>
                    </a:lnTo>
                    <a:lnTo>
                      <a:pt x="414" y="22"/>
                    </a:lnTo>
                    <a:lnTo>
                      <a:pt x="416" y="18"/>
                    </a:lnTo>
                    <a:lnTo>
                      <a:pt x="418" y="24"/>
                    </a:lnTo>
                    <a:lnTo>
                      <a:pt x="422" y="26"/>
                    </a:lnTo>
                    <a:lnTo>
                      <a:pt x="424" y="22"/>
                    </a:lnTo>
                    <a:lnTo>
                      <a:pt x="424" y="20"/>
                    </a:lnTo>
                    <a:lnTo>
                      <a:pt x="428" y="20"/>
                    </a:lnTo>
                    <a:lnTo>
                      <a:pt x="432" y="22"/>
                    </a:lnTo>
                    <a:lnTo>
                      <a:pt x="434" y="26"/>
                    </a:lnTo>
                    <a:lnTo>
                      <a:pt x="432" y="30"/>
                    </a:lnTo>
                    <a:lnTo>
                      <a:pt x="428" y="36"/>
                    </a:lnTo>
                    <a:lnTo>
                      <a:pt x="422" y="40"/>
                    </a:lnTo>
                    <a:lnTo>
                      <a:pt x="416" y="42"/>
                    </a:lnTo>
                    <a:lnTo>
                      <a:pt x="416" y="48"/>
                    </a:lnTo>
                    <a:lnTo>
                      <a:pt x="416" y="50"/>
                    </a:lnTo>
                    <a:lnTo>
                      <a:pt x="418" y="52"/>
                    </a:lnTo>
                    <a:lnTo>
                      <a:pt x="420" y="54"/>
                    </a:lnTo>
                    <a:lnTo>
                      <a:pt x="422" y="54"/>
                    </a:lnTo>
                    <a:lnTo>
                      <a:pt x="424" y="52"/>
                    </a:lnTo>
                    <a:lnTo>
                      <a:pt x="426" y="54"/>
                    </a:lnTo>
                    <a:lnTo>
                      <a:pt x="428" y="54"/>
                    </a:lnTo>
                    <a:lnTo>
                      <a:pt x="426" y="58"/>
                    </a:lnTo>
                    <a:lnTo>
                      <a:pt x="422" y="60"/>
                    </a:lnTo>
                    <a:lnTo>
                      <a:pt x="420" y="60"/>
                    </a:lnTo>
                    <a:lnTo>
                      <a:pt x="418" y="56"/>
                    </a:lnTo>
                    <a:lnTo>
                      <a:pt x="418" y="54"/>
                    </a:lnTo>
                    <a:lnTo>
                      <a:pt x="410" y="60"/>
                    </a:lnTo>
                    <a:lnTo>
                      <a:pt x="406" y="64"/>
                    </a:lnTo>
                    <a:lnTo>
                      <a:pt x="404" y="70"/>
                    </a:lnTo>
                    <a:lnTo>
                      <a:pt x="404" y="76"/>
                    </a:lnTo>
                    <a:lnTo>
                      <a:pt x="408" y="80"/>
                    </a:lnTo>
                    <a:lnTo>
                      <a:pt x="410" y="84"/>
                    </a:lnTo>
                    <a:lnTo>
                      <a:pt x="414" y="86"/>
                    </a:lnTo>
                    <a:lnTo>
                      <a:pt x="424" y="90"/>
                    </a:lnTo>
                    <a:lnTo>
                      <a:pt x="430" y="92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6" y="108"/>
                    </a:lnTo>
                    <a:lnTo>
                      <a:pt x="458" y="110"/>
                    </a:lnTo>
                    <a:lnTo>
                      <a:pt x="462" y="116"/>
                    </a:lnTo>
                    <a:lnTo>
                      <a:pt x="464" y="120"/>
                    </a:lnTo>
                    <a:lnTo>
                      <a:pt x="466" y="122"/>
                    </a:lnTo>
                    <a:lnTo>
                      <a:pt x="468" y="122"/>
                    </a:lnTo>
                    <a:lnTo>
                      <a:pt x="472" y="122"/>
                    </a:lnTo>
                    <a:lnTo>
                      <a:pt x="476" y="120"/>
                    </a:lnTo>
                    <a:lnTo>
                      <a:pt x="480" y="116"/>
                    </a:lnTo>
                    <a:lnTo>
                      <a:pt x="484" y="110"/>
                    </a:lnTo>
                    <a:lnTo>
                      <a:pt x="486" y="104"/>
                    </a:lnTo>
                    <a:lnTo>
                      <a:pt x="490" y="92"/>
                    </a:lnTo>
                    <a:lnTo>
                      <a:pt x="494" y="84"/>
                    </a:lnTo>
                    <a:lnTo>
                      <a:pt x="498" y="76"/>
                    </a:lnTo>
                    <a:lnTo>
                      <a:pt x="500" y="64"/>
                    </a:lnTo>
                    <a:lnTo>
                      <a:pt x="502" y="52"/>
                    </a:lnTo>
                    <a:lnTo>
                      <a:pt x="504" y="42"/>
                    </a:lnTo>
                    <a:lnTo>
                      <a:pt x="510" y="32"/>
                    </a:lnTo>
                    <a:lnTo>
                      <a:pt x="514" y="24"/>
                    </a:lnTo>
                    <a:lnTo>
                      <a:pt x="520" y="6"/>
                    </a:lnTo>
                    <a:lnTo>
                      <a:pt x="522" y="0"/>
                    </a:lnTo>
                    <a:lnTo>
                      <a:pt x="524" y="0"/>
                    </a:lnTo>
                    <a:lnTo>
                      <a:pt x="528" y="0"/>
                    </a:lnTo>
                    <a:lnTo>
                      <a:pt x="532" y="0"/>
                    </a:lnTo>
                    <a:lnTo>
                      <a:pt x="534" y="4"/>
                    </a:lnTo>
                    <a:lnTo>
                      <a:pt x="532" y="12"/>
                    </a:lnTo>
                    <a:lnTo>
                      <a:pt x="532" y="20"/>
                    </a:lnTo>
                    <a:lnTo>
                      <a:pt x="532" y="26"/>
                    </a:lnTo>
                    <a:lnTo>
                      <a:pt x="536" y="44"/>
                    </a:lnTo>
                    <a:lnTo>
                      <a:pt x="538" y="56"/>
                    </a:lnTo>
                    <a:lnTo>
                      <a:pt x="540" y="60"/>
                    </a:lnTo>
                    <a:lnTo>
                      <a:pt x="542" y="62"/>
                    </a:lnTo>
                    <a:lnTo>
                      <a:pt x="546" y="62"/>
                    </a:lnTo>
                    <a:lnTo>
                      <a:pt x="548" y="60"/>
                    </a:lnTo>
                    <a:lnTo>
                      <a:pt x="552" y="68"/>
                    </a:lnTo>
                    <a:lnTo>
                      <a:pt x="558" y="76"/>
                    </a:lnTo>
                    <a:lnTo>
                      <a:pt x="554" y="82"/>
                    </a:lnTo>
                    <a:lnTo>
                      <a:pt x="556" y="90"/>
                    </a:lnTo>
                    <a:lnTo>
                      <a:pt x="554" y="100"/>
                    </a:lnTo>
                    <a:lnTo>
                      <a:pt x="556" y="106"/>
                    </a:lnTo>
                    <a:lnTo>
                      <a:pt x="558" y="110"/>
                    </a:lnTo>
                    <a:lnTo>
                      <a:pt x="560" y="118"/>
                    </a:lnTo>
                    <a:lnTo>
                      <a:pt x="560" y="124"/>
                    </a:lnTo>
                    <a:lnTo>
                      <a:pt x="562" y="132"/>
                    </a:lnTo>
                    <a:lnTo>
                      <a:pt x="564" y="136"/>
                    </a:lnTo>
                    <a:lnTo>
                      <a:pt x="564" y="144"/>
                    </a:lnTo>
                    <a:lnTo>
                      <a:pt x="564" y="148"/>
                    </a:lnTo>
                    <a:lnTo>
                      <a:pt x="568" y="152"/>
                    </a:lnTo>
                    <a:lnTo>
                      <a:pt x="576" y="158"/>
                    </a:lnTo>
                    <a:lnTo>
                      <a:pt x="584" y="162"/>
                    </a:lnTo>
                    <a:lnTo>
                      <a:pt x="592" y="168"/>
                    </a:lnTo>
                    <a:lnTo>
                      <a:pt x="594" y="174"/>
                    </a:lnTo>
                    <a:lnTo>
                      <a:pt x="594" y="178"/>
                    </a:lnTo>
                    <a:lnTo>
                      <a:pt x="596" y="182"/>
                    </a:lnTo>
                    <a:lnTo>
                      <a:pt x="598" y="186"/>
                    </a:lnTo>
                    <a:lnTo>
                      <a:pt x="598" y="200"/>
                    </a:lnTo>
                    <a:lnTo>
                      <a:pt x="598" y="206"/>
                    </a:lnTo>
                    <a:lnTo>
                      <a:pt x="600" y="208"/>
                    </a:lnTo>
                    <a:lnTo>
                      <a:pt x="602" y="208"/>
                    </a:lnTo>
                    <a:lnTo>
                      <a:pt x="604" y="208"/>
                    </a:lnTo>
                    <a:lnTo>
                      <a:pt x="604" y="206"/>
                    </a:lnTo>
                    <a:lnTo>
                      <a:pt x="612" y="216"/>
                    </a:lnTo>
                    <a:lnTo>
                      <a:pt x="614" y="220"/>
                    </a:lnTo>
                    <a:lnTo>
                      <a:pt x="614" y="228"/>
                    </a:lnTo>
                    <a:lnTo>
                      <a:pt x="616" y="232"/>
                    </a:lnTo>
                    <a:lnTo>
                      <a:pt x="618" y="234"/>
                    </a:lnTo>
                    <a:lnTo>
                      <a:pt x="620" y="236"/>
                    </a:lnTo>
                    <a:lnTo>
                      <a:pt x="622" y="238"/>
                    </a:lnTo>
                    <a:lnTo>
                      <a:pt x="632" y="250"/>
                    </a:lnTo>
                    <a:lnTo>
                      <a:pt x="634" y="258"/>
                    </a:lnTo>
                    <a:lnTo>
                      <a:pt x="636" y="264"/>
                    </a:lnTo>
                    <a:lnTo>
                      <a:pt x="634" y="270"/>
                    </a:lnTo>
                    <a:lnTo>
                      <a:pt x="632" y="276"/>
                    </a:lnTo>
                    <a:lnTo>
                      <a:pt x="630" y="280"/>
                    </a:lnTo>
                    <a:lnTo>
                      <a:pt x="630" y="288"/>
                    </a:lnTo>
                    <a:lnTo>
                      <a:pt x="630" y="300"/>
                    </a:lnTo>
                    <a:lnTo>
                      <a:pt x="630" y="312"/>
                    </a:lnTo>
                    <a:lnTo>
                      <a:pt x="626" y="322"/>
                    </a:lnTo>
                    <a:lnTo>
                      <a:pt x="624" y="328"/>
                    </a:lnTo>
                    <a:lnTo>
                      <a:pt x="620" y="336"/>
                    </a:lnTo>
                    <a:lnTo>
                      <a:pt x="608" y="352"/>
                    </a:lnTo>
                    <a:lnTo>
                      <a:pt x="600" y="370"/>
                    </a:lnTo>
                    <a:lnTo>
                      <a:pt x="598" y="376"/>
                    </a:lnTo>
                    <a:lnTo>
                      <a:pt x="594" y="378"/>
                    </a:lnTo>
                    <a:lnTo>
                      <a:pt x="590" y="382"/>
                    </a:lnTo>
                    <a:lnTo>
                      <a:pt x="586" y="384"/>
                    </a:lnTo>
                    <a:lnTo>
                      <a:pt x="582" y="390"/>
                    </a:lnTo>
                    <a:lnTo>
                      <a:pt x="578" y="394"/>
                    </a:lnTo>
                    <a:lnTo>
                      <a:pt x="566" y="402"/>
                    </a:lnTo>
                    <a:lnTo>
                      <a:pt x="558" y="408"/>
                    </a:lnTo>
                    <a:lnTo>
                      <a:pt x="552" y="416"/>
                    </a:lnTo>
                    <a:lnTo>
                      <a:pt x="548" y="424"/>
                    </a:lnTo>
                    <a:lnTo>
                      <a:pt x="542" y="432"/>
                    </a:lnTo>
                    <a:lnTo>
                      <a:pt x="522" y="454"/>
                    </a:lnTo>
                    <a:lnTo>
                      <a:pt x="510" y="466"/>
                    </a:lnTo>
                    <a:lnTo>
                      <a:pt x="500" y="480"/>
                    </a:lnTo>
                    <a:lnTo>
                      <a:pt x="498" y="482"/>
                    </a:lnTo>
                    <a:lnTo>
                      <a:pt x="496" y="486"/>
                    </a:lnTo>
                    <a:lnTo>
                      <a:pt x="496" y="488"/>
                    </a:lnTo>
                    <a:lnTo>
                      <a:pt x="494" y="490"/>
                    </a:lnTo>
                    <a:lnTo>
                      <a:pt x="484" y="490"/>
                    </a:lnTo>
                    <a:lnTo>
                      <a:pt x="476" y="490"/>
                    </a:lnTo>
                    <a:lnTo>
                      <a:pt x="468" y="492"/>
                    </a:lnTo>
                    <a:lnTo>
                      <a:pt x="462" y="492"/>
                    </a:lnTo>
                    <a:lnTo>
                      <a:pt x="454" y="496"/>
                    </a:lnTo>
                    <a:lnTo>
                      <a:pt x="448" y="500"/>
                    </a:lnTo>
                    <a:lnTo>
                      <a:pt x="442" y="504"/>
                    </a:lnTo>
                    <a:lnTo>
                      <a:pt x="438" y="506"/>
                    </a:lnTo>
                    <a:lnTo>
                      <a:pt x="434" y="508"/>
                    </a:lnTo>
                    <a:lnTo>
                      <a:pt x="432" y="512"/>
                    </a:lnTo>
                    <a:lnTo>
                      <a:pt x="428" y="514"/>
                    </a:lnTo>
                    <a:lnTo>
                      <a:pt x="426" y="516"/>
                    </a:lnTo>
                    <a:lnTo>
                      <a:pt x="420" y="506"/>
                    </a:lnTo>
                    <a:lnTo>
                      <a:pt x="416" y="494"/>
                    </a:lnTo>
                    <a:lnTo>
                      <a:pt x="412" y="494"/>
                    </a:lnTo>
                    <a:lnTo>
                      <a:pt x="410" y="496"/>
                    </a:lnTo>
                    <a:lnTo>
                      <a:pt x="408" y="500"/>
                    </a:lnTo>
                    <a:lnTo>
                      <a:pt x="386" y="514"/>
                    </a:lnTo>
                    <a:lnTo>
                      <a:pt x="380" y="510"/>
                    </a:lnTo>
                    <a:lnTo>
                      <a:pt x="378" y="504"/>
                    </a:lnTo>
                    <a:lnTo>
                      <a:pt x="370" y="504"/>
                    </a:lnTo>
                    <a:lnTo>
                      <a:pt x="364" y="504"/>
                    </a:lnTo>
                    <a:lnTo>
                      <a:pt x="358" y="500"/>
                    </a:lnTo>
                    <a:lnTo>
                      <a:pt x="354" y="494"/>
                    </a:lnTo>
                    <a:lnTo>
                      <a:pt x="348" y="488"/>
                    </a:lnTo>
                    <a:lnTo>
                      <a:pt x="346" y="482"/>
                    </a:lnTo>
                    <a:lnTo>
                      <a:pt x="346" y="478"/>
                    </a:lnTo>
                    <a:lnTo>
                      <a:pt x="350" y="474"/>
                    </a:lnTo>
                    <a:lnTo>
                      <a:pt x="352" y="470"/>
                    </a:lnTo>
                    <a:lnTo>
                      <a:pt x="354" y="464"/>
                    </a:lnTo>
                    <a:lnTo>
                      <a:pt x="352" y="458"/>
                    </a:lnTo>
                    <a:lnTo>
                      <a:pt x="348" y="454"/>
                    </a:lnTo>
                    <a:lnTo>
                      <a:pt x="344" y="452"/>
                    </a:lnTo>
                    <a:lnTo>
                      <a:pt x="340" y="448"/>
                    </a:lnTo>
                    <a:lnTo>
                      <a:pt x="346" y="440"/>
                    </a:lnTo>
                    <a:lnTo>
                      <a:pt x="346" y="436"/>
                    </a:lnTo>
                    <a:lnTo>
                      <a:pt x="348" y="432"/>
                    </a:lnTo>
                    <a:lnTo>
                      <a:pt x="346" y="428"/>
                    </a:lnTo>
                    <a:lnTo>
                      <a:pt x="342" y="428"/>
                    </a:lnTo>
                    <a:lnTo>
                      <a:pt x="340" y="430"/>
                    </a:lnTo>
                    <a:lnTo>
                      <a:pt x="336" y="436"/>
                    </a:lnTo>
                    <a:lnTo>
                      <a:pt x="332" y="442"/>
                    </a:lnTo>
                    <a:lnTo>
                      <a:pt x="330" y="444"/>
                    </a:lnTo>
                    <a:lnTo>
                      <a:pt x="326" y="444"/>
                    </a:lnTo>
                    <a:lnTo>
                      <a:pt x="324" y="444"/>
                    </a:lnTo>
                    <a:lnTo>
                      <a:pt x="322" y="442"/>
                    </a:lnTo>
                    <a:lnTo>
                      <a:pt x="324" y="438"/>
                    </a:lnTo>
                    <a:lnTo>
                      <a:pt x="328" y="438"/>
                    </a:lnTo>
                    <a:lnTo>
                      <a:pt x="332" y="436"/>
                    </a:lnTo>
                    <a:lnTo>
                      <a:pt x="346" y="420"/>
                    </a:lnTo>
                    <a:lnTo>
                      <a:pt x="352" y="412"/>
                    </a:lnTo>
                    <a:lnTo>
                      <a:pt x="356" y="404"/>
                    </a:lnTo>
                    <a:lnTo>
                      <a:pt x="350" y="404"/>
                    </a:lnTo>
                    <a:lnTo>
                      <a:pt x="342" y="404"/>
                    </a:lnTo>
                    <a:lnTo>
                      <a:pt x="340" y="410"/>
                    </a:lnTo>
                    <a:lnTo>
                      <a:pt x="338" y="416"/>
                    </a:lnTo>
                    <a:lnTo>
                      <a:pt x="332" y="416"/>
                    </a:lnTo>
                    <a:lnTo>
                      <a:pt x="326" y="418"/>
                    </a:lnTo>
                    <a:lnTo>
                      <a:pt x="318" y="424"/>
                    </a:lnTo>
                    <a:lnTo>
                      <a:pt x="312" y="432"/>
                    </a:lnTo>
                    <a:lnTo>
                      <a:pt x="310" y="438"/>
                    </a:lnTo>
                    <a:lnTo>
                      <a:pt x="304" y="438"/>
                    </a:lnTo>
                    <a:lnTo>
                      <a:pt x="304" y="436"/>
                    </a:lnTo>
                    <a:lnTo>
                      <a:pt x="304" y="434"/>
                    </a:lnTo>
                    <a:lnTo>
                      <a:pt x="304" y="426"/>
                    </a:lnTo>
                    <a:lnTo>
                      <a:pt x="306" y="418"/>
                    </a:lnTo>
                    <a:lnTo>
                      <a:pt x="304" y="410"/>
                    </a:lnTo>
                    <a:lnTo>
                      <a:pt x="304" y="406"/>
                    </a:lnTo>
                    <a:lnTo>
                      <a:pt x="302" y="400"/>
                    </a:lnTo>
                    <a:lnTo>
                      <a:pt x="300" y="392"/>
                    </a:lnTo>
                    <a:lnTo>
                      <a:pt x="286" y="388"/>
                    </a:lnTo>
                    <a:lnTo>
                      <a:pt x="276" y="384"/>
                    </a:lnTo>
                    <a:lnTo>
                      <a:pt x="270" y="382"/>
                    </a:lnTo>
                    <a:lnTo>
                      <a:pt x="268" y="380"/>
                    </a:lnTo>
                    <a:lnTo>
                      <a:pt x="264" y="378"/>
                    </a:lnTo>
                    <a:lnTo>
                      <a:pt x="232" y="378"/>
                    </a:lnTo>
                    <a:lnTo>
                      <a:pt x="208" y="392"/>
                    </a:lnTo>
                    <a:lnTo>
                      <a:pt x="176" y="392"/>
                    </a:lnTo>
                    <a:lnTo>
                      <a:pt x="164" y="398"/>
                    </a:lnTo>
                    <a:lnTo>
                      <a:pt x="150" y="406"/>
                    </a:lnTo>
                    <a:lnTo>
                      <a:pt x="134" y="416"/>
                    </a:lnTo>
                    <a:lnTo>
                      <a:pt x="122" y="420"/>
                    </a:lnTo>
                    <a:lnTo>
                      <a:pt x="108" y="422"/>
                    </a:lnTo>
                    <a:lnTo>
                      <a:pt x="92" y="422"/>
                    </a:lnTo>
                    <a:lnTo>
                      <a:pt x="84" y="424"/>
                    </a:lnTo>
                    <a:lnTo>
                      <a:pt x="74" y="426"/>
                    </a:lnTo>
                    <a:lnTo>
                      <a:pt x="58" y="432"/>
                    </a:lnTo>
                    <a:lnTo>
                      <a:pt x="42" y="438"/>
                    </a:lnTo>
                    <a:lnTo>
                      <a:pt x="32" y="440"/>
                    </a:lnTo>
                    <a:lnTo>
                      <a:pt x="24" y="440"/>
                    </a:lnTo>
                    <a:lnTo>
                      <a:pt x="18" y="440"/>
                    </a:lnTo>
                    <a:lnTo>
                      <a:pt x="14" y="436"/>
                    </a:lnTo>
                    <a:lnTo>
                      <a:pt x="6" y="430"/>
                    </a:lnTo>
                    <a:lnTo>
                      <a:pt x="4" y="428"/>
                    </a:lnTo>
                    <a:lnTo>
                      <a:pt x="2" y="428"/>
                    </a:lnTo>
                    <a:lnTo>
                      <a:pt x="0" y="426"/>
                    </a:lnTo>
                    <a:lnTo>
                      <a:pt x="0" y="422"/>
                    </a:lnTo>
                    <a:lnTo>
                      <a:pt x="0" y="420"/>
                    </a:lnTo>
                    <a:lnTo>
                      <a:pt x="2" y="416"/>
                    </a:lnTo>
                    <a:lnTo>
                      <a:pt x="4" y="414"/>
                    </a:lnTo>
                    <a:lnTo>
                      <a:pt x="10" y="412"/>
                    </a:lnTo>
                    <a:lnTo>
                      <a:pt x="16" y="408"/>
                    </a:lnTo>
                    <a:lnTo>
                      <a:pt x="24" y="394"/>
                    </a:lnTo>
                    <a:lnTo>
                      <a:pt x="30" y="380"/>
                    </a:lnTo>
                    <a:lnTo>
                      <a:pt x="28" y="376"/>
                    </a:lnTo>
                    <a:lnTo>
                      <a:pt x="26" y="372"/>
                    </a:lnTo>
                    <a:lnTo>
                      <a:pt x="26" y="362"/>
                    </a:lnTo>
                    <a:lnTo>
                      <a:pt x="26" y="328"/>
                    </a:lnTo>
                    <a:lnTo>
                      <a:pt x="26" y="316"/>
                    </a:lnTo>
                    <a:lnTo>
                      <a:pt x="26" y="304"/>
                    </a:lnTo>
                    <a:lnTo>
                      <a:pt x="24" y="296"/>
                    </a:lnTo>
                    <a:lnTo>
                      <a:pt x="20" y="288"/>
                    </a:lnTo>
                    <a:lnTo>
                      <a:pt x="16" y="280"/>
                    </a:lnTo>
                    <a:lnTo>
                      <a:pt x="16" y="276"/>
                    </a:lnTo>
                    <a:lnTo>
                      <a:pt x="20" y="280"/>
                    </a:lnTo>
                    <a:lnTo>
                      <a:pt x="20" y="284"/>
                    </a:lnTo>
                    <a:lnTo>
                      <a:pt x="26" y="284"/>
                    </a:lnTo>
                    <a:lnTo>
                      <a:pt x="24" y="278"/>
                    </a:lnTo>
                    <a:lnTo>
                      <a:pt x="24" y="272"/>
                    </a:lnTo>
                    <a:lnTo>
                      <a:pt x="28" y="276"/>
                    </a:lnTo>
                    <a:lnTo>
                      <a:pt x="28" y="280"/>
                    </a:lnTo>
                    <a:lnTo>
                      <a:pt x="30" y="278"/>
                    </a:lnTo>
                    <a:lnTo>
                      <a:pt x="30" y="276"/>
                    </a:lnTo>
                    <a:lnTo>
                      <a:pt x="32" y="272"/>
                    </a:lnTo>
                    <a:lnTo>
                      <a:pt x="28" y="256"/>
                    </a:lnTo>
                    <a:lnTo>
                      <a:pt x="36" y="236"/>
                    </a:lnTo>
                    <a:lnTo>
                      <a:pt x="38" y="226"/>
                    </a:lnTo>
                    <a:lnTo>
                      <a:pt x="40" y="214"/>
                    </a:lnTo>
                    <a:lnTo>
                      <a:pt x="40" y="208"/>
                    </a:lnTo>
                    <a:lnTo>
                      <a:pt x="44" y="202"/>
                    </a:lnTo>
                    <a:lnTo>
                      <a:pt x="46" y="206"/>
                    </a:lnTo>
                    <a:lnTo>
                      <a:pt x="48" y="208"/>
                    </a:lnTo>
                    <a:lnTo>
                      <a:pt x="48" y="210"/>
                    </a:lnTo>
                    <a:lnTo>
                      <a:pt x="52" y="208"/>
                    </a:lnTo>
                    <a:lnTo>
                      <a:pt x="54" y="206"/>
                    </a:lnTo>
                    <a:lnTo>
                      <a:pt x="56" y="202"/>
                    </a:lnTo>
                    <a:lnTo>
                      <a:pt x="58" y="198"/>
                    </a:lnTo>
                    <a:lnTo>
                      <a:pt x="62" y="196"/>
                    </a:lnTo>
                    <a:lnTo>
                      <a:pt x="70" y="194"/>
                    </a:lnTo>
                    <a:lnTo>
                      <a:pt x="76" y="190"/>
                    </a:lnTo>
                    <a:lnTo>
                      <a:pt x="78" y="188"/>
                    </a:lnTo>
                    <a:lnTo>
                      <a:pt x="82" y="186"/>
                    </a:lnTo>
                    <a:lnTo>
                      <a:pt x="86" y="182"/>
                    </a:lnTo>
                    <a:lnTo>
                      <a:pt x="94" y="178"/>
                    </a:lnTo>
                    <a:lnTo>
                      <a:pt x="102" y="176"/>
                    </a:lnTo>
                    <a:lnTo>
                      <a:pt x="110" y="174"/>
                    </a:lnTo>
                    <a:lnTo>
                      <a:pt x="118" y="172"/>
                    </a:lnTo>
                    <a:lnTo>
                      <a:pt x="128" y="168"/>
                    </a:lnTo>
                    <a:lnTo>
                      <a:pt x="138" y="166"/>
                    </a:lnTo>
                    <a:lnTo>
                      <a:pt x="146" y="166"/>
                    </a:lnTo>
                    <a:lnTo>
                      <a:pt x="156" y="164"/>
                    </a:lnTo>
                    <a:lnTo>
                      <a:pt x="162" y="162"/>
                    </a:lnTo>
                    <a:lnTo>
                      <a:pt x="168" y="152"/>
                    </a:lnTo>
                    <a:lnTo>
                      <a:pt x="18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6" name="Freeform 272"/>
              <p:cNvSpPr/>
              <p:nvPr/>
            </p:nvSpPr>
            <p:spPr bwMode="auto">
              <a:xfrm>
                <a:off x="7515983" y="4807908"/>
                <a:ext cx="94555" cy="58407"/>
              </a:xfrm>
              <a:custGeom>
                <a:avLst/>
                <a:gdLst>
                  <a:gd name="T0" fmla="*/ 2147483647 w 64"/>
                  <a:gd name="T1" fmla="*/ 0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2147483647 w 64"/>
                  <a:gd name="T13" fmla="*/ 2147483647 h 38"/>
                  <a:gd name="T14" fmla="*/ 2147483647 w 64"/>
                  <a:gd name="T15" fmla="*/ 2147483647 h 38"/>
                  <a:gd name="T16" fmla="*/ 2147483647 w 64"/>
                  <a:gd name="T17" fmla="*/ 2147483647 h 38"/>
                  <a:gd name="T18" fmla="*/ 0 w 64"/>
                  <a:gd name="T19" fmla="*/ 2147483647 h 38"/>
                  <a:gd name="T20" fmla="*/ 0 w 64"/>
                  <a:gd name="T21" fmla="*/ 2147483647 h 38"/>
                  <a:gd name="T22" fmla="*/ 0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2147483647 h 38"/>
                  <a:gd name="T38" fmla="*/ 2147483647 w 64"/>
                  <a:gd name="T39" fmla="*/ 2147483647 h 38"/>
                  <a:gd name="T40" fmla="*/ 2147483647 w 64"/>
                  <a:gd name="T41" fmla="*/ 0 h 38"/>
                  <a:gd name="T42" fmla="*/ 2147483647 w 64"/>
                  <a:gd name="T43" fmla="*/ 0 h 38"/>
                  <a:gd name="T44" fmla="*/ 2147483647 w 64"/>
                  <a:gd name="T45" fmla="*/ 2147483647 h 38"/>
                  <a:gd name="T46" fmla="*/ 2147483647 w 64"/>
                  <a:gd name="T47" fmla="*/ 0 h 3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38"/>
                  <a:gd name="T74" fmla="*/ 64 w 64"/>
                  <a:gd name="T75" fmla="*/ 38 h 3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38">
                    <a:moveTo>
                      <a:pt x="64" y="0"/>
                    </a:moveTo>
                    <a:lnTo>
                      <a:pt x="52" y="10"/>
                    </a:lnTo>
                    <a:lnTo>
                      <a:pt x="36" y="16"/>
                    </a:lnTo>
                    <a:lnTo>
                      <a:pt x="32" y="18"/>
                    </a:lnTo>
                    <a:lnTo>
                      <a:pt x="28" y="20"/>
                    </a:lnTo>
                    <a:lnTo>
                      <a:pt x="22" y="28"/>
                    </a:lnTo>
                    <a:lnTo>
                      <a:pt x="14" y="36"/>
                    </a:lnTo>
                    <a:lnTo>
                      <a:pt x="8" y="38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10" y="20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30" y="8"/>
                    </a:lnTo>
                    <a:lnTo>
                      <a:pt x="32" y="6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7" name="Freeform 273"/>
              <p:cNvSpPr/>
              <p:nvPr/>
            </p:nvSpPr>
            <p:spPr bwMode="auto">
              <a:xfrm>
                <a:off x="7437572" y="4799943"/>
                <a:ext cx="72646" cy="15929"/>
              </a:xfrm>
              <a:custGeom>
                <a:avLst/>
                <a:gdLst>
                  <a:gd name="T0" fmla="*/ 2147483647 w 50"/>
                  <a:gd name="T1" fmla="*/ 2147483647 h 10"/>
                  <a:gd name="T2" fmla="*/ 2147483647 w 50"/>
                  <a:gd name="T3" fmla="*/ 2147483647 h 10"/>
                  <a:gd name="T4" fmla="*/ 2147483647 w 50"/>
                  <a:gd name="T5" fmla="*/ 2147483647 h 10"/>
                  <a:gd name="T6" fmla="*/ 2147483647 w 50"/>
                  <a:gd name="T7" fmla="*/ 2147483647 h 10"/>
                  <a:gd name="T8" fmla="*/ 2147483647 w 50"/>
                  <a:gd name="T9" fmla="*/ 2147483647 h 10"/>
                  <a:gd name="T10" fmla="*/ 2147483647 w 50"/>
                  <a:gd name="T11" fmla="*/ 2147483647 h 10"/>
                  <a:gd name="T12" fmla="*/ 2147483647 w 50"/>
                  <a:gd name="T13" fmla="*/ 2147483647 h 10"/>
                  <a:gd name="T14" fmla="*/ 0 w 50"/>
                  <a:gd name="T15" fmla="*/ 2147483647 h 10"/>
                  <a:gd name="T16" fmla="*/ 2147483647 w 50"/>
                  <a:gd name="T17" fmla="*/ 2147483647 h 10"/>
                  <a:gd name="T18" fmla="*/ 2147483647 w 50"/>
                  <a:gd name="T19" fmla="*/ 0 h 10"/>
                  <a:gd name="T20" fmla="*/ 2147483647 w 50"/>
                  <a:gd name="T21" fmla="*/ 2147483647 h 10"/>
                  <a:gd name="T22" fmla="*/ 2147483647 w 50"/>
                  <a:gd name="T23" fmla="*/ 2147483647 h 10"/>
                  <a:gd name="T24" fmla="*/ 2147483647 w 50"/>
                  <a:gd name="T25" fmla="*/ 2147483647 h 10"/>
                  <a:gd name="T26" fmla="*/ 2147483647 w 50"/>
                  <a:gd name="T27" fmla="*/ 2147483647 h 10"/>
                  <a:gd name="T28" fmla="*/ 2147483647 w 50"/>
                  <a:gd name="T29" fmla="*/ 2147483647 h 10"/>
                  <a:gd name="T30" fmla="*/ 2147483647 w 50"/>
                  <a:gd name="T31" fmla="*/ 2147483647 h 10"/>
                  <a:gd name="T32" fmla="*/ 2147483647 w 50"/>
                  <a:gd name="T33" fmla="*/ 2147483647 h 10"/>
                  <a:gd name="T34" fmla="*/ 2147483647 w 50"/>
                  <a:gd name="T35" fmla="*/ 2147483647 h 10"/>
                  <a:gd name="T36" fmla="*/ 2147483647 w 50"/>
                  <a:gd name="T37" fmla="*/ 2147483647 h 10"/>
                  <a:gd name="T38" fmla="*/ 2147483647 w 50"/>
                  <a:gd name="T39" fmla="*/ 2147483647 h 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0"/>
                  <a:gd name="T61" fmla="*/ 0 h 10"/>
                  <a:gd name="T62" fmla="*/ 50 w 50"/>
                  <a:gd name="T63" fmla="*/ 10 h 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0" h="10">
                    <a:moveTo>
                      <a:pt x="40" y="8"/>
                    </a:moveTo>
                    <a:lnTo>
                      <a:pt x="34" y="10"/>
                    </a:lnTo>
                    <a:lnTo>
                      <a:pt x="28" y="10"/>
                    </a:lnTo>
                    <a:lnTo>
                      <a:pt x="22" y="8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4" y="4"/>
                    </a:lnTo>
                    <a:lnTo>
                      <a:pt x="28" y="6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50" y="4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38" y="10"/>
                    </a:lnTo>
                    <a:lnTo>
                      <a:pt x="4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8" name="Freeform 274"/>
              <p:cNvSpPr/>
              <p:nvPr/>
            </p:nvSpPr>
            <p:spPr bwMode="auto">
              <a:xfrm>
                <a:off x="7105476" y="4737554"/>
                <a:ext cx="235234" cy="78319"/>
              </a:xfrm>
              <a:custGeom>
                <a:avLst/>
                <a:gdLst>
                  <a:gd name="T0" fmla="*/ 2147483647 w 162"/>
                  <a:gd name="T1" fmla="*/ 2147483647 h 50"/>
                  <a:gd name="T2" fmla="*/ 0 w 162"/>
                  <a:gd name="T3" fmla="*/ 2147483647 h 50"/>
                  <a:gd name="T4" fmla="*/ 2147483647 w 162"/>
                  <a:gd name="T5" fmla="*/ 2147483647 h 50"/>
                  <a:gd name="T6" fmla="*/ 2147483647 w 162"/>
                  <a:gd name="T7" fmla="*/ 2147483647 h 50"/>
                  <a:gd name="T8" fmla="*/ 2147483647 w 162"/>
                  <a:gd name="T9" fmla="*/ 2147483647 h 50"/>
                  <a:gd name="T10" fmla="*/ 2147483647 w 162"/>
                  <a:gd name="T11" fmla="*/ 0 h 50"/>
                  <a:gd name="T12" fmla="*/ 2147483647 w 162"/>
                  <a:gd name="T13" fmla="*/ 2147483647 h 50"/>
                  <a:gd name="T14" fmla="*/ 2147483647 w 162"/>
                  <a:gd name="T15" fmla="*/ 2147483647 h 50"/>
                  <a:gd name="T16" fmla="*/ 2147483647 w 162"/>
                  <a:gd name="T17" fmla="*/ 2147483647 h 50"/>
                  <a:gd name="T18" fmla="*/ 2147483647 w 162"/>
                  <a:gd name="T19" fmla="*/ 2147483647 h 50"/>
                  <a:gd name="T20" fmla="*/ 2147483647 w 162"/>
                  <a:gd name="T21" fmla="*/ 2147483647 h 50"/>
                  <a:gd name="T22" fmla="*/ 2147483647 w 162"/>
                  <a:gd name="T23" fmla="*/ 2147483647 h 50"/>
                  <a:gd name="T24" fmla="*/ 2147483647 w 162"/>
                  <a:gd name="T25" fmla="*/ 2147483647 h 50"/>
                  <a:gd name="T26" fmla="*/ 2147483647 w 162"/>
                  <a:gd name="T27" fmla="*/ 2147483647 h 50"/>
                  <a:gd name="T28" fmla="*/ 2147483647 w 162"/>
                  <a:gd name="T29" fmla="*/ 2147483647 h 50"/>
                  <a:gd name="T30" fmla="*/ 2147483647 w 162"/>
                  <a:gd name="T31" fmla="*/ 2147483647 h 50"/>
                  <a:gd name="T32" fmla="*/ 2147483647 w 162"/>
                  <a:gd name="T33" fmla="*/ 2147483647 h 50"/>
                  <a:gd name="T34" fmla="*/ 2147483647 w 162"/>
                  <a:gd name="T35" fmla="*/ 2147483647 h 50"/>
                  <a:gd name="T36" fmla="*/ 2147483647 w 162"/>
                  <a:gd name="T37" fmla="*/ 2147483647 h 50"/>
                  <a:gd name="T38" fmla="*/ 2147483647 w 162"/>
                  <a:gd name="T39" fmla="*/ 2147483647 h 50"/>
                  <a:gd name="T40" fmla="*/ 2147483647 w 162"/>
                  <a:gd name="T41" fmla="*/ 2147483647 h 50"/>
                  <a:gd name="T42" fmla="*/ 2147483647 w 162"/>
                  <a:gd name="T43" fmla="*/ 2147483647 h 50"/>
                  <a:gd name="T44" fmla="*/ 2147483647 w 162"/>
                  <a:gd name="T45" fmla="*/ 2147483647 h 50"/>
                  <a:gd name="T46" fmla="*/ 2147483647 w 162"/>
                  <a:gd name="T47" fmla="*/ 2147483647 h 50"/>
                  <a:gd name="T48" fmla="*/ 2147483647 w 162"/>
                  <a:gd name="T49" fmla="*/ 2147483647 h 50"/>
                  <a:gd name="T50" fmla="*/ 2147483647 w 162"/>
                  <a:gd name="T51" fmla="*/ 2147483647 h 50"/>
                  <a:gd name="T52" fmla="*/ 2147483647 w 162"/>
                  <a:gd name="T53" fmla="*/ 2147483647 h 50"/>
                  <a:gd name="T54" fmla="*/ 2147483647 w 162"/>
                  <a:gd name="T55" fmla="*/ 2147483647 h 50"/>
                  <a:gd name="T56" fmla="*/ 2147483647 w 162"/>
                  <a:gd name="T57" fmla="*/ 2147483647 h 50"/>
                  <a:gd name="T58" fmla="*/ 2147483647 w 162"/>
                  <a:gd name="T59" fmla="*/ 2147483647 h 50"/>
                  <a:gd name="T60" fmla="*/ 2147483647 w 162"/>
                  <a:gd name="T61" fmla="*/ 2147483647 h 50"/>
                  <a:gd name="T62" fmla="*/ 2147483647 w 162"/>
                  <a:gd name="T63" fmla="*/ 2147483647 h 50"/>
                  <a:gd name="T64" fmla="*/ 2147483647 w 162"/>
                  <a:gd name="T65" fmla="*/ 2147483647 h 50"/>
                  <a:gd name="T66" fmla="*/ 2147483647 w 162"/>
                  <a:gd name="T67" fmla="*/ 2147483647 h 5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62"/>
                  <a:gd name="T103" fmla="*/ 0 h 50"/>
                  <a:gd name="T104" fmla="*/ 162 w 162"/>
                  <a:gd name="T105" fmla="*/ 50 h 5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62" h="50">
                    <a:moveTo>
                      <a:pt x="16" y="16"/>
                    </a:moveTo>
                    <a:lnTo>
                      <a:pt x="8" y="16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36" y="2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62" y="16"/>
                    </a:lnTo>
                    <a:lnTo>
                      <a:pt x="70" y="16"/>
                    </a:lnTo>
                    <a:lnTo>
                      <a:pt x="78" y="14"/>
                    </a:lnTo>
                    <a:lnTo>
                      <a:pt x="84" y="12"/>
                    </a:lnTo>
                    <a:lnTo>
                      <a:pt x="88" y="10"/>
                    </a:lnTo>
                    <a:lnTo>
                      <a:pt x="90" y="8"/>
                    </a:lnTo>
                    <a:lnTo>
                      <a:pt x="92" y="10"/>
                    </a:lnTo>
                    <a:lnTo>
                      <a:pt x="94" y="10"/>
                    </a:lnTo>
                    <a:lnTo>
                      <a:pt x="100" y="12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14" y="18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8" y="30"/>
                    </a:lnTo>
                    <a:lnTo>
                      <a:pt x="124" y="32"/>
                    </a:lnTo>
                    <a:lnTo>
                      <a:pt x="132" y="32"/>
                    </a:lnTo>
                    <a:lnTo>
                      <a:pt x="146" y="34"/>
                    </a:lnTo>
                    <a:lnTo>
                      <a:pt x="150" y="36"/>
                    </a:lnTo>
                    <a:lnTo>
                      <a:pt x="162" y="40"/>
                    </a:lnTo>
                    <a:lnTo>
                      <a:pt x="162" y="42"/>
                    </a:lnTo>
                    <a:lnTo>
                      <a:pt x="160" y="46"/>
                    </a:lnTo>
                    <a:lnTo>
                      <a:pt x="156" y="48"/>
                    </a:lnTo>
                    <a:lnTo>
                      <a:pt x="152" y="48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46"/>
                    </a:lnTo>
                    <a:lnTo>
                      <a:pt x="144" y="48"/>
                    </a:lnTo>
                    <a:lnTo>
                      <a:pt x="142" y="50"/>
                    </a:lnTo>
                    <a:lnTo>
                      <a:pt x="136" y="48"/>
                    </a:lnTo>
                    <a:lnTo>
                      <a:pt x="130" y="46"/>
                    </a:lnTo>
                    <a:lnTo>
                      <a:pt x="126" y="44"/>
                    </a:lnTo>
                    <a:lnTo>
                      <a:pt x="118" y="42"/>
                    </a:lnTo>
                    <a:lnTo>
                      <a:pt x="92" y="42"/>
                    </a:lnTo>
                    <a:lnTo>
                      <a:pt x="90" y="40"/>
                    </a:lnTo>
                    <a:lnTo>
                      <a:pt x="84" y="40"/>
                    </a:lnTo>
                    <a:lnTo>
                      <a:pt x="82" y="38"/>
                    </a:lnTo>
                    <a:lnTo>
                      <a:pt x="80" y="36"/>
                    </a:lnTo>
                    <a:lnTo>
                      <a:pt x="74" y="34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36" y="32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24" y="26"/>
                    </a:lnTo>
                    <a:lnTo>
                      <a:pt x="20" y="26"/>
                    </a:lnTo>
                    <a:lnTo>
                      <a:pt x="18" y="22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9" name="Freeform 275"/>
              <p:cNvSpPr/>
              <p:nvPr/>
            </p:nvSpPr>
            <p:spPr bwMode="auto">
              <a:xfrm>
                <a:off x="7105476" y="4610119"/>
                <a:ext cx="33440" cy="41151"/>
              </a:xfrm>
              <a:custGeom>
                <a:avLst/>
                <a:gdLst>
                  <a:gd name="T0" fmla="*/ 0 w 24"/>
                  <a:gd name="T1" fmla="*/ 2147483647 h 26"/>
                  <a:gd name="T2" fmla="*/ 2147483647 w 24"/>
                  <a:gd name="T3" fmla="*/ 2147483647 h 26"/>
                  <a:gd name="T4" fmla="*/ 2147483647 w 24"/>
                  <a:gd name="T5" fmla="*/ 2147483647 h 26"/>
                  <a:gd name="T6" fmla="*/ 2147483647 w 24"/>
                  <a:gd name="T7" fmla="*/ 0 h 26"/>
                  <a:gd name="T8" fmla="*/ 2147483647 w 24"/>
                  <a:gd name="T9" fmla="*/ 0 h 26"/>
                  <a:gd name="T10" fmla="*/ 2147483647 w 24"/>
                  <a:gd name="T11" fmla="*/ 2147483647 h 26"/>
                  <a:gd name="T12" fmla="*/ 2147483647 w 24"/>
                  <a:gd name="T13" fmla="*/ 2147483647 h 26"/>
                  <a:gd name="T14" fmla="*/ 2147483647 w 24"/>
                  <a:gd name="T15" fmla="*/ 2147483647 h 26"/>
                  <a:gd name="T16" fmla="*/ 2147483647 w 24"/>
                  <a:gd name="T17" fmla="*/ 2147483647 h 26"/>
                  <a:gd name="T18" fmla="*/ 2147483647 w 24"/>
                  <a:gd name="T19" fmla="*/ 2147483647 h 26"/>
                  <a:gd name="T20" fmla="*/ 2147483647 w 24"/>
                  <a:gd name="T21" fmla="*/ 2147483647 h 26"/>
                  <a:gd name="T22" fmla="*/ 2147483647 w 24"/>
                  <a:gd name="T23" fmla="*/ 2147483647 h 26"/>
                  <a:gd name="T24" fmla="*/ 2147483647 w 24"/>
                  <a:gd name="T25" fmla="*/ 2147483647 h 26"/>
                  <a:gd name="T26" fmla="*/ 2147483647 w 24"/>
                  <a:gd name="T27" fmla="*/ 2147483647 h 26"/>
                  <a:gd name="T28" fmla="*/ 2147483647 w 24"/>
                  <a:gd name="T29" fmla="*/ 2147483647 h 26"/>
                  <a:gd name="T30" fmla="*/ 2147483647 w 24"/>
                  <a:gd name="T31" fmla="*/ 2147483647 h 26"/>
                  <a:gd name="T32" fmla="*/ 2147483647 w 24"/>
                  <a:gd name="T33" fmla="*/ 2147483647 h 26"/>
                  <a:gd name="T34" fmla="*/ 2147483647 w 24"/>
                  <a:gd name="T35" fmla="*/ 2147483647 h 26"/>
                  <a:gd name="T36" fmla="*/ 0 w 24"/>
                  <a:gd name="T37" fmla="*/ 2147483647 h 2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6"/>
                  <a:gd name="T59" fmla="*/ 24 w 24"/>
                  <a:gd name="T60" fmla="*/ 26 h 2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6">
                    <a:moveTo>
                      <a:pt x="0" y="6"/>
                    </a:moveTo>
                    <a:lnTo>
                      <a:pt x="4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24" y="24"/>
                    </a:lnTo>
                    <a:lnTo>
                      <a:pt x="22" y="26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0" name="Freeform 276"/>
              <p:cNvSpPr/>
              <p:nvPr/>
            </p:nvSpPr>
            <p:spPr bwMode="auto">
              <a:xfrm>
                <a:off x="7159672" y="4639322"/>
                <a:ext cx="17296" cy="15929"/>
              </a:xfrm>
              <a:custGeom>
                <a:avLst/>
                <a:gdLst>
                  <a:gd name="T0" fmla="*/ 2147483647 w 12"/>
                  <a:gd name="T1" fmla="*/ 2147483647 h 10"/>
                  <a:gd name="T2" fmla="*/ 2147483647 w 12"/>
                  <a:gd name="T3" fmla="*/ 2147483647 h 10"/>
                  <a:gd name="T4" fmla="*/ 2147483647 w 12"/>
                  <a:gd name="T5" fmla="*/ 2147483647 h 10"/>
                  <a:gd name="T6" fmla="*/ 2147483647 w 12"/>
                  <a:gd name="T7" fmla="*/ 2147483647 h 10"/>
                  <a:gd name="T8" fmla="*/ 2147483647 w 12"/>
                  <a:gd name="T9" fmla="*/ 2147483647 h 10"/>
                  <a:gd name="T10" fmla="*/ 0 w 12"/>
                  <a:gd name="T11" fmla="*/ 2147483647 h 10"/>
                  <a:gd name="T12" fmla="*/ 2147483647 w 12"/>
                  <a:gd name="T13" fmla="*/ 2147483647 h 10"/>
                  <a:gd name="T14" fmla="*/ 2147483647 w 12"/>
                  <a:gd name="T15" fmla="*/ 0 h 10"/>
                  <a:gd name="T16" fmla="*/ 2147483647 w 12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0"/>
                  <a:gd name="T29" fmla="*/ 12 w 12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0">
                    <a:moveTo>
                      <a:pt x="12" y="2"/>
                    </a:moveTo>
                    <a:lnTo>
                      <a:pt x="10" y="6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1" name="Freeform 277"/>
              <p:cNvSpPr/>
              <p:nvPr/>
            </p:nvSpPr>
            <p:spPr bwMode="auto">
              <a:xfrm>
                <a:off x="6948653" y="4592862"/>
                <a:ext cx="13837" cy="17257"/>
              </a:xfrm>
              <a:custGeom>
                <a:avLst/>
                <a:gdLst>
                  <a:gd name="T0" fmla="*/ 2147483647 w 10"/>
                  <a:gd name="T1" fmla="*/ 0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2147483647 h 12"/>
                  <a:gd name="T10" fmla="*/ 2147483647 w 10"/>
                  <a:gd name="T11" fmla="*/ 2147483647 h 12"/>
                  <a:gd name="T12" fmla="*/ 2147483647 w 10"/>
                  <a:gd name="T13" fmla="*/ 2147483647 h 12"/>
                  <a:gd name="T14" fmla="*/ 0 w 10"/>
                  <a:gd name="T15" fmla="*/ 2147483647 h 12"/>
                  <a:gd name="T16" fmla="*/ 2147483647 w 10"/>
                  <a:gd name="T17" fmla="*/ 0 h 12"/>
                  <a:gd name="T18" fmla="*/ 2147483647 w 10"/>
                  <a:gd name="T19" fmla="*/ 0 h 12"/>
                  <a:gd name="T20" fmla="*/ 2147483647 w 10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"/>
                  <a:gd name="T34" fmla="*/ 0 h 12"/>
                  <a:gd name="T35" fmla="*/ 10 w 10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" h="12">
                    <a:moveTo>
                      <a:pt x="6" y="0"/>
                    </a:moveTo>
                    <a:lnTo>
                      <a:pt x="6" y="6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2" name="Freeform 278"/>
              <p:cNvSpPr/>
              <p:nvPr/>
            </p:nvSpPr>
            <p:spPr bwMode="auto">
              <a:xfrm>
                <a:off x="6917519" y="4522508"/>
                <a:ext cx="17296" cy="22567"/>
              </a:xfrm>
              <a:custGeom>
                <a:avLst/>
                <a:gdLst>
                  <a:gd name="T0" fmla="*/ 2147483647 w 12"/>
                  <a:gd name="T1" fmla="*/ 2147483647 h 14"/>
                  <a:gd name="T2" fmla="*/ 2147483647 w 12"/>
                  <a:gd name="T3" fmla="*/ 2147483647 h 14"/>
                  <a:gd name="T4" fmla="*/ 2147483647 w 12"/>
                  <a:gd name="T5" fmla="*/ 2147483647 h 14"/>
                  <a:gd name="T6" fmla="*/ 2147483647 w 12"/>
                  <a:gd name="T7" fmla="*/ 2147483647 h 14"/>
                  <a:gd name="T8" fmla="*/ 0 w 12"/>
                  <a:gd name="T9" fmla="*/ 2147483647 h 14"/>
                  <a:gd name="T10" fmla="*/ 0 w 12"/>
                  <a:gd name="T11" fmla="*/ 2147483647 h 14"/>
                  <a:gd name="T12" fmla="*/ 0 w 12"/>
                  <a:gd name="T13" fmla="*/ 0 h 14"/>
                  <a:gd name="T14" fmla="*/ 2147483647 w 12"/>
                  <a:gd name="T15" fmla="*/ 2147483647 h 14"/>
                  <a:gd name="T16" fmla="*/ 2147483647 w 12"/>
                  <a:gd name="T17" fmla="*/ 2147483647 h 14"/>
                  <a:gd name="T18" fmla="*/ 2147483647 w 12"/>
                  <a:gd name="T19" fmla="*/ 214748364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4"/>
                  <a:gd name="T32" fmla="*/ 12 w 12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4">
                    <a:moveTo>
                      <a:pt x="12" y="8"/>
                    </a:moveTo>
                    <a:lnTo>
                      <a:pt x="10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3" name="Freeform 279"/>
              <p:cNvSpPr/>
              <p:nvPr/>
            </p:nvSpPr>
            <p:spPr bwMode="auto">
              <a:xfrm>
                <a:off x="7673959" y="4888882"/>
                <a:ext cx="29981" cy="15929"/>
              </a:xfrm>
              <a:custGeom>
                <a:avLst/>
                <a:gdLst>
                  <a:gd name="T0" fmla="*/ 0 w 20"/>
                  <a:gd name="T1" fmla="*/ 0 h 10"/>
                  <a:gd name="T2" fmla="*/ 0 w 20"/>
                  <a:gd name="T3" fmla="*/ 2147483647 h 10"/>
                  <a:gd name="T4" fmla="*/ 2147483647 w 20"/>
                  <a:gd name="T5" fmla="*/ 2147483647 h 10"/>
                  <a:gd name="T6" fmla="*/ 2147483647 w 20"/>
                  <a:gd name="T7" fmla="*/ 2147483647 h 10"/>
                  <a:gd name="T8" fmla="*/ 2147483647 w 20"/>
                  <a:gd name="T9" fmla="*/ 2147483647 h 10"/>
                  <a:gd name="T10" fmla="*/ 2147483647 w 20"/>
                  <a:gd name="T11" fmla="*/ 2147483647 h 10"/>
                  <a:gd name="T12" fmla="*/ 2147483647 w 20"/>
                  <a:gd name="T13" fmla="*/ 2147483647 h 10"/>
                  <a:gd name="T14" fmla="*/ 2147483647 w 20"/>
                  <a:gd name="T15" fmla="*/ 0 h 10"/>
                  <a:gd name="T16" fmla="*/ 2147483647 w 20"/>
                  <a:gd name="T17" fmla="*/ 0 h 10"/>
                  <a:gd name="T18" fmla="*/ 0 w 2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"/>
                  <a:gd name="T31" fmla="*/ 0 h 10"/>
                  <a:gd name="T32" fmla="*/ 20 w 20"/>
                  <a:gd name="T33" fmla="*/ 10 h 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" h="10">
                    <a:moveTo>
                      <a:pt x="0" y="0"/>
                    </a:moveTo>
                    <a:lnTo>
                      <a:pt x="0" y="8"/>
                    </a:lnTo>
                    <a:lnTo>
                      <a:pt x="4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4" name="Freeform 280"/>
              <p:cNvSpPr/>
              <p:nvPr/>
            </p:nvSpPr>
            <p:spPr bwMode="auto">
              <a:xfrm>
                <a:off x="7730461" y="5734463"/>
                <a:ext cx="95708" cy="92921"/>
              </a:xfrm>
              <a:custGeom>
                <a:avLst/>
                <a:gdLst>
                  <a:gd name="T0" fmla="*/ 2147483647 w 66"/>
                  <a:gd name="T1" fmla="*/ 2147483647 h 58"/>
                  <a:gd name="T2" fmla="*/ 2147483647 w 66"/>
                  <a:gd name="T3" fmla="*/ 2147483647 h 58"/>
                  <a:gd name="T4" fmla="*/ 2147483647 w 66"/>
                  <a:gd name="T5" fmla="*/ 2147483647 h 58"/>
                  <a:gd name="T6" fmla="*/ 2147483647 w 66"/>
                  <a:gd name="T7" fmla="*/ 2147483647 h 58"/>
                  <a:gd name="T8" fmla="*/ 2147483647 w 66"/>
                  <a:gd name="T9" fmla="*/ 2147483647 h 58"/>
                  <a:gd name="T10" fmla="*/ 2147483647 w 66"/>
                  <a:gd name="T11" fmla="*/ 2147483647 h 58"/>
                  <a:gd name="T12" fmla="*/ 2147483647 w 66"/>
                  <a:gd name="T13" fmla="*/ 2147483647 h 58"/>
                  <a:gd name="T14" fmla="*/ 2147483647 w 66"/>
                  <a:gd name="T15" fmla="*/ 2147483647 h 58"/>
                  <a:gd name="T16" fmla="*/ 2147483647 w 66"/>
                  <a:gd name="T17" fmla="*/ 2147483647 h 58"/>
                  <a:gd name="T18" fmla="*/ 2147483647 w 66"/>
                  <a:gd name="T19" fmla="*/ 2147483647 h 58"/>
                  <a:gd name="T20" fmla="*/ 2147483647 w 66"/>
                  <a:gd name="T21" fmla="*/ 2147483647 h 58"/>
                  <a:gd name="T22" fmla="*/ 2147483647 w 66"/>
                  <a:gd name="T23" fmla="*/ 2147483647 h 58"/>
                  <a:gd name="T24" fmla="*/ 2147483647 w 66"/>
                  <a:gd name="T25" fmla="*/ 2147483647 h 58"/>
                  <a:gd name="T26" fmla="*/ 2147483647 w 66"/>
                  <a:gd name="T27" fmla="*/ 2147483647 h 58"/>
                  <a:gd name="T28" fmla="*/ 2147483647 w 66"/>
                  <a:gd name="T29" fmla="*/ 2147483647 h 58"/>
                  <a:gd name="T30" fmla="*/ 2147483647 w 66"/>
                  <a:gd name="T31" fmla="*/ 2147483647 h 58"/>
                  <a:gd name="T32" fmla="*/ 2147483647 w 66"/>
                  <a:gd name="T33" fmla="*/ 2147483647 h 58"/>
                  <a:gd name="T34" fmla="*/ 2147483647 w 66"/>
                  <a:gd name="T35" fmla="*/ 2147483647 h 58"/>
                  <a:gd name="T36" fmla="*/ 2147483647 w 66"/>
                  <a:gd name="T37" fmla="*/ 2147483647 h 58"/>
                  <a:gd name="T38" fmla="*/ 2147483647 w 66"/>
                  <a:gd name="T39" fmla="*/ 2147483647 h 58"/>
                  <a:gd name="T40" fmla="*/ 2147483647 w 66"/>
                  <a:gd name="T41" fmla="*/ 2147483647 h 58"/>
                  <a:gd name="T42" fmla="*/ 2147483647 w 66"/>
                  <a:gd name="T43" fmla="*/ 2147483647 h 58"/>
                  <a:gd name="T44" fmla="*/ 2147483647 w 66"/>
                  <a:gd name="T45" fmla="*/ 2147483647 h 58"/>
                  <a:gd name="T46" fmla="*/ 2147483647 w 66"/>
                  <a:gd name="T47" fmla="*/ 2147483647 h 58"/>
                  <a:gd name="T48" fmla="*/ 2147483647 w 66"/>
                  <a:gd name="T49" fmla="*/ 2147483647 h 58"/>
                  <a:gd name="T50" fmla="*/ 0 w 66"/>
                  <a:gd name="T51" fmla="*/ 2147483647 h 58"/>
                  <a:gd name="T52" fmla="*/ 0 w 66"/>
                  <a:gd name="T53" fmla="*/ 2147483647 h 58"/>
                  <a:gd name="T54" fmla="*/ 0 w 66"/>
                  <a:gd name="T55" fmla="*/ 2147483647 h 58"/>
                  <a:gd name="T56" fmla="*/ 0 w 66"/>
                  <a:gd name="T57" fmla="*/ 2147483647 h 58"/>
                  <a:gd name="T58" fmla="*/ 2147483647 w 66"/>
                  <a:gd name="T59" fmla="*/ 2147483647 h 58"/>
                  <a:gd name="T60" fmla="*/ 2147483647 w 66"/>
                  <a:gd name="T61" fmla="*/ 2147483647 h 58"/>
                  <a:gd name="T62" fmla="*/ 2147483647 w 66"/>
                  <a:gd name="T63" fmla="*/ 2147483647 h 58"/>
                  <a:gd name="T64" fmla="*/ 2147483647 w 66"/>
                  <a:gd name="T65" fmla="*/ 2147483647 h 58"/>
                  <a:gd name="T66" fmla="*/ 2147483647 w 66"/>
                  <a:gd name="T67" fmla="*/ 2147483647 h 58"/>
                  <a:gd name="T68" fmla="*/ 2147483647 w 66"/>
                  <a:gd name="T69" fmla="*/ 2147483647 h 58"/>
                  <a:gd name="T70" fmla="*/ 2147483647 w 66"/>
                  <a:gd name="T71" fmla="*/ 2147483647 h 58"/>
                  <a:gd name="T72" fmla="*/ 2147483647 w 66"/>
                  <a:gd name="T73" fmla="*/ 0 h 58"/>
                  <a:gd name="T74" fmla="*/ 2147483647 w 66"/>
                  <a:gd name="T75" fmla="*/ 2147483647 h 58"/>
                  <a:gd name="T76" fmla="*/ 2147483647 w 66"/>
                  <a:gd name="T77" fmla="*/ 2147483647 h 5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58"/>
                  <a:gd name="T119" fmla="*/ 66 w 66"/>
                  <a:gd name="T120" fmla="*/ 58 h 5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58">
                    <a:moveTo>
                      <a:pt x="18" y="2"/>
                    </a:moveTo>
                    <a:lnTo>
                      <a:pt x="24" y="8"/>
                    </a:lnTo>
                    <a:lnTo>
                      <a:pt x="28" y="10"/>
                    </a:lnTo>
                    <a:lnTo>
                      <a:pt x="32" y="12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8" y="6"/>
                    </a:lnTo>
                    <a:lnTo>
                      <a:pt x="66" y="6"/>
                    </a:lnTo>
                    <a:lnTo>
                      <a:pt x="66" y="8"/>
                    </a:lnTo>
                    <a:lnTo>
                      <a:pt x="64" y="12"/>
                    </a:lnTo>
                    <a:lnTo>
                      <a:pt x="60" y="16"/>
                    </a:lnTo>
                    <a:lnTo>
                      <a:pt x="56" y="24"/>
                    </a:lnTo>
                    <a:lnTo>
                      <a:pt x="54" y="32"/>
                    </a:lnTo>
                    <a:lnTo>
                      <a:pt x="50" y="34"/>
                    </a:lnTo>
                    <a:lnTo>
                      <a:pt x="46" y="36"/>
                    </a:lnTo>
                    <a:lnTo>
                      <a:pt x="42" y="42"/>
                    </a:lnTo>
                    <a:lnTo>
                      <a:pt x="38" y="48"/>
                    </a:lnTo>
                    <a:lnTo>
                      <a:pt x="34" y="50"/>
                    </a:lnTo>
                    <a:lnTo>
                      <a:pt x="32" y="52"/>
                    </a:lnTo>
                    <a:lnTo>
                      <a:pt x="30" y="50"/>
                    </a:lnTo>
                    <a:lnTo>
                      <a:pt x="28" y="46"/>
                    </a:lnTo>
                    <a:lnTo>
                      <a:pt x="18" y="54"/>
                    </a:lnTo>
                    <a:lnTo>
                      <a:pt x="16" y="56"/>
                    </a:lnTo>
                    <a:lnTo>
                      <a:pt x="10" y="58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8" y="28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5" name="Freeform 281"/>
              <p:cNvSpPr/>
              <p:nvPr/>
            </p:nvSpPr>
            <p:spPr bwMode="auto">
              <a:xfrm>
                <a:off x="8116753" y="5739773"/>
                <a:ext cx="267521" cy="179205"/>
              </a:xfrm>
              <a:custGeom>
                <a:avLst/>
                <a:gdLst>
                  <a:gd name="T0" fmla="*/ 2147483647 w 184"/>
                  <a:gd name="T1" fmla="*/ 2147483647 h 114"/>
                  <a:gd name="T2" fmla="*/ 2147483647 w 184"/>
                  <a:gd name="T3" fmla="*/ 2147483647 h 114"/>
                  <a:gd name="T4" fmla="*/ 2147483647 w 184"/>
                  <a:gd name="T5" fmla="*/ 2147483647 h 114"/>
                  <a:gd name="T6" fmla="*/ 2147483647 w 184"/>
                  <a:gd name="T7" fmla="*/ 2147483647 h 114"/>
                  <a:gd name="T8" fmla="*/ 2147483647 w 184"/>
                  <a:gd name="T9" fmla="*/ 2147483647 h 114"/>
                  <a:gd name="T10" fmla="*/ 2147483647 w 184"/>
                  <a:gd name="T11" fmla="*/ 2147483647 h 114"/>
                  <a:gd name="T12" fmla="*/ 2147483647 w 184"/>
                  <a:gd name="T13" fmla="*/ 2147483647 h 114"/>
                  <a:gd name="T14" fmla="*/ 2147483647 w 184"/>
                  <a:gd name="T15" fmla="*/ 0 h 114"/>
                  <a:gd name="T16" fmla="*/ 2147483647 w 184"/>
                  <a:gd name="T17" fmla="*/ 2147483647 h 114"/>
                  <a:gd name="T18" fmla="*/ 2147483647 w 184"/>
                  <a:gd name="T19" fmla="*/ 2147483647 h 114"/>
                  <a:gd name="T20" fmla="*/ 2147483647 w 184"/>
                  <a:gd name="T21" fmla="*/ 2147483647 h 114"/>
                  <a:gd name="T22" fmla="*/ 2147483647 w 184"/>
                  <a:gd name="T23" fmla="*/ 2147483647 h 114"/>
                  <a:gd name="T24" fmla="*/ 2147483647 w 184"/>
                  <a:gd name="T25" fmla="*/ 2147483647 h 114"/>
                  <a:gd name="T26" fmla="*/ 2147483647 w 184"/>
                  <a:gd name="T27" fmla="*/ 2147483647 h 114"/>
                  <a:gd name="T28" fmla="*/ 2147483647 w 184"/>
                  <a:gd name="T29" fmla="*/ 2147483647 h 114"/>
                  <a:gd name="T30" fmla="*/ 2147483647 w 184"/>
                  <a:gd name="T31" fmla="*/ 2147483647 h 114"/>
                  <a:gd name="T32" fmla="*/ 2147483647 w 184"/>
                  <a:gd name="T33" fmla="*/ 2147483647 h 114"/>
                  <a:gd name="T34" fmla="*/ 2147483647 w 184"/>
                  <a:gd name="T35" fmla="*/ 2147483647 h 114"/>
                  <a:gd name="T36" fmla="*/ 2147483647 w 184"/>
                  <a:gd name="T37" fmla="*/ 2147483647 h 114"/>
                  <a:gd name="T38" fmla="*/ 2147483647 w 184"/>
                  <a:gd name="T39" fmla="*/ 2147483647 h 114"/>
                  <a:gd name="T40" fmla="*/ 2147483647 w 184"/>
                  <a:gd name="T41" fmla="*/ 2147483647 h 114"/>
                  <a:gd name="T42" fmla="*/ 2147483647 w 184"/>
                  <a:gd name="T43" fmla="*/ 2147483647 h 114"/>
                  <a:gd name="T44" fmla="*/ 2147483647 w 184"/>
                  <a:gd name="T45" fmla="*/ 2147483647 h 114"/>
                  <a:gd name="T46" fmla="*/ 2147483647 w 184"/>
                  <a:gd name="T47" fmla="*/ 2147483647 h 114"/>
                  <a:gd name="T48" fmla="*/ 2147483647 w 184"/>
                  <a:gd name="T49" fmla="*/ 2147483647 h 114"/>
                  <a:gd name="T50" fmla="*/ 2147483647 w 184"/>
                  <a:gd name="T51" fmla="*/ 2147483647 h 114"/>
                  <a:gd name="T52" fmla="*/ 2147483647 w 184"/>
                  <a:gd name="T53" fmla="*/ 2147483647 h 114"/>
                  <a:gd name="T54" fmla="*/ 2147483647 w 184"/>
                  <a:gd name="T55" fmla="*/ 2147483647 h 114"/>
                  <a:gd name="T56" fmla="*/ 2147483647 w 184"/>
                  <a:gd name="T57" fmla="*/ 2147483647 h 114"/>
                  <a:gd name="T58" fmla="*/ 2147483647 w 184"/>
                  <a:gd name="T59" fmla="*/ 2147483647 h 114"/>
                  <a:gd name="T60" fmla="*/ 2147483647 w 184"/>
                  <a:gd name="T61" fmla="*/ 2147483647 h 114"/>
                  <a:gd name="T62" fmla="*/ 2147483647 w 184"/>
                  <a:gd name="T63" fmla="*/ 2147483647 h 114"/>
                  <a:gd name="T64" fmla="*/ 2147483647 w 184"/>
                  <a:gd name="T65" fmla="*/ 2147483647 h 114"/>
                  <a:gd name="T66" fmla="*/ 2147483647 w 184"/>
                  <a:gd name="T67" fmla="*/ 2147483647 h 114"/>
                  <a:gd name="T68" fmla="*/ 2147483647 w 184"/>
                  <a:gd name="T69" fmla="*/ 2147483647 h 114"/>
                  <a:gd name="T70" fmla="*/ 2147483647 w 184"/>
                  <a:gd name="T71" fmla="*/ 2147483647 h 114"/>
                  <a:gd name="T72" fmla="*/ 2147483647 w 184"/>
                  <a:gd name="T73" fmla="*/ 2147483647 h 114"/>
                  <a:gd name="T74" fmla="*/ 2147483647 w 184"/>
                  <a:gd name="T75" fmla="*/ 2147483647 h 114"/>
                  <a:gd name="T76" fmla="*/ 2147483647 w 184"/>
                  <a:gd name="T77" fmla="*/ 2147483647 h 114"/>
                  <a:gd name="T78" fmla="*/ 2147483647 w 184"/>
                  <a:gd name="T79" fmla="*/ 2147483647 h 114"/>
                  <a:gd name="T80" fmla="*/ 2147483647 w 184"/>
                  <a:gd name="T81" fmla="*/ 2147483647 h 114"/>
                  <a:gd name="T82" fmla="*/ 2147483647 w 184"/>
                  <a:gd name="T83" fmla="*/ 2147483647 h 114"/>
                  <a:gd name="T84" fmla="*/ 0 w 184"/>
                  <a:gd name="T85" fmla="*/ 2147483647 h 114"/>
                  <a:gd name="T86" fmla="*/ 0 w 184"/>
                  <a:gd name="T87" fmla="*/ 2147483647 h 114"/>
                  <a:gd name="T88" fmla="*/ 2147483647 w 184"/>
                  <a:gd name="T89" fmla="*/ 2147483647 h 114"/>
                  <a:gd name="T90" fmla="*/ 2147483647 w 184"/>
                  <a:gd name="T91" fmla="*/ 2147483647 h 114"/>
                  <a:gd name="T92" fmla="*/ 2147483647 w 184"/>
                  <a:gd name="T93" fmla="*/ 2147483647 h 114"/>
                  <a:gd name="T94" fmla="*/ 2147483647 w 184"/>
                  <a:gd name="T95" fmla="*/ 2147483647 h 114"/>
                  <a:gd name="T96" fmla="*/ 2147483647 w 184"/>
                  <a:gd name="T97" fmla="*/ 2147483647 h 114"/>
                  <a:gd name="T98" fmla="*/ 2147483647 w 184"/>
                  <a:gd name="T99" fmla="*/ 2147483647 h 114"/>
                  <a:gd name="T100" fmla="*/ 2147483647 w 184"/>
                  <a:gd name="T101" fmla="*/ 2147483647 h 114"/>
                  <a:gd name="T102" fmla="*/ 2147483647 w 184"/>
                  <a:gd name="T103" fmla="*/ 2147483647 h 114"/>
                  <a:gd name="T104" fmla="*/ 2147483647 w 184"/>
                  <a:gd name="T105" fmla="*/ 2147483647 h 114"/>
                  <a:gd name="T106" fmla="*/ 2147483647 w 184"/>
                  <a:gd name="T107" fmla="*/ 2147483647 h 1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4"/>
                  <a:gd name="T163" fmla="*/ 0 h 114"/>
                  <a:gd name="T164" fmla="*/ 184 w 184"/>
                  <a:gd name="T165" fmla="*/ 114 h 1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4" h="114">
                    <a:moveTo>
                      <a:pt x="110" y="42"/>
                    </a:moveTo>
                    <a:lnTo>
                      <a:pt x="120" y="32"/>
                    </a:lnTo>
                    <a:lnTo>
                      <a:pt x="132" y="24"/>
                    </a:lnTo>
                    <a:lnTo>
                      <a:pt x="138" y="22"/>
                    </a:lnTo>
                    <a:lnTo>
                      <a:pt x="144" y="18"/>
                    </a:lnTo>
                    <a:lnTo>
                      <a:pt x="154" y="6"/>
                    </a:lnTo>
                    <a:lnTo>
                      <a:pt x="162" y="2"/>
                    </a:lnTo>
                    <a:lnTo>
                      <a:pt x="166" y="0"/>
                    </a:lnTo>
                    <a:lnTo>
                      <a:pt x="172" y="2"/>
                    </a:lnTo>
                    <a:lnTo>
                      <a:pt x="168" y="6"/>
                    </a:lnTo>
                    <a:lnTo>
                      <a:pt x="166" y="14"/>
                    </a:lnTo>
                    <a:lnTo>
                      <a:pt x="172" y="12"/>
                    </a:lnTo>
                    <a:lnTo>
                      <a:pt x="176" y="10"/>
                    </a:lnTo>
                    <a:lnTo>
                      <a:pt x="184" y="6"/>
                    </a:lnTo>
                    <a:lnTo>
                      <a:pt x="184" y="16"/>
                    </a:lnTo>
                    <a:lnTo>
                      <a:pt x="178" y="18"/>
                    </a:lnTo>
                    <a:lnTo>
                      <a:pt x="176" y="22"/>
                    </a:lnTo>
                    <a:lnTo>
                      <a:pt x="172" y="28"/>
                    </a:lnTo>
                    <a:lnTo>
                      <a:pt x="168" y="32"/>
                    </a:lnTo>
                    <a:lnTo>
                      <a:pt x="164" y="34"/>
                    </a:lnTo>
                    <a:lnTo>
                      <a:pt x="158" y="36"/>
                    </a:lnTo>
                    <a:lnTo>
                      <a:pt x="140" y="46"/>
                    </a:lnTo>
                    <a:lnTo>
                      <a:pt x="132" y="52"/>
                    </a:lnTo>
                    <a:lnTo>
                      <a:pt x="130" y="54"/>
                    </a:lnTo>
                    <a:lnTo>
                      <a:pt x="128" y="56"/>
                    </a:lnTo>
                    <a:lnTo>
                      <a:pt x="128" y="60"/>
                    </a:lnTo>
                    <a:lnTo>
                      <a:pt x="122" y="64"/>
                    </a:lnTo>
                    <a:lnTo>
                      <a:pt x="114" y="64"/>
                    </a:lnTo>
                    <a:lnTo>
                      <a:pt x="102" y="66"/>
                    </a:lnTo>
                    <a:lnTo>
                      <a:pt x="94" y="70"/>
                    </a:lnTo>
                    <a:lnTo>
                      <a:pt x="86" y="78"/>
                    </a:lnTo>
                    <a:lnTo>
                      <a:pt x="74" y="90"/>
                    </a:lnTo>
                    <a:lnTo>
                      <a:pt x="70" y="94"/>
                    </a:lnTo>
                    <a:lnTo>
                      <a:pt x="66" y="98"/>
                    </a:lnTo>
                    <a:lnTo>
                      <a:pt x="54" y="100"/>
                    </a:lnTo>
                    <a:lnTo>
                      <a:pt x="50" y="104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8" y="114"/>
                    </a:lnTo>
                    <a:lnTo>
                      <a:pt x="20" y="112"/>
                    </a:lnTo>
                    <a:lnTo>
                      <a:pt x="10" y="108"/>
                    </a:lnTo>
                    <a:lnTo>
                      <a:pt x="2" y="102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8" y="90"/>
                    </a:lnTo>
                    <a:lnTo>
                      <a:pt x="20" y="84"/>
                    </a:lnTo>
                    <a:lnTo>
                      <a:pt x="30" y="78"/>
                    </a:lnTo>
                    <a:lnTo>
                      <a:pt x="40" y="72"/>
                    </a:lnTo>
                    <a:lnTo>
                      <a:pt x="62" y="60"/>
                    </a:lnTo>
                    <a:lnTo>
                      <a:pt x="68" y="58"/>
                    </a:lnTo>
                    <a:lnTo>
                      <a:pt x="72" y="58"/>
                    </a:lnTo>
                    <a:lnTo>
                      <a:pt x="82" y="58"/>
                    </a:lnTo>
                    <a:lnTo>
                      <a:pt x="96" y="52"/>
                    </a:lnTo>
                    <a:lnTo>
                      <a:pt x="110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6" name="Freeform 282"/>
              <p:cNvSpPr/>
              <p:nvPr/>
            </p:nvSpPr>
            <p:spPr bwMode="auto">
              <a:xfrm>
                <a:off x="8391193" y="5565877"/>
                <a:ext cx="153364" cy="208409"/>
              </a:xfrm>
              <a:custGeom>
                <a:avLst/>
                <a:gdLst>
                  <a:gd name="T0" fmla="*/ 2147483647 w 106"/>
                  <a:gd name="T1" fmla="*/ 2147483647 h 132"/>
                  <a:gd name="T2" fmla="*/ 0 w 106"/>
                  <a:gd name="T3" fmla="*/ 2147483647 h 132"/>
                  <a:gd name="T4" fmla="*/ 2147483647 w 106"/>
                  <a:gd name="T5" fmla="*/ 2147483647 h 132"/>
                  <a:gd name="T6" fmla="*/ 2147483647 w 106"/>
                  <a:gd name="T7" fmla="*/ 2147483647 h 132"/>
                  <a:gd name="T8" fmla="*/ 2147483647 w 106"/>
                  <a:gd name="T9" fmla="*/ 2147483647 h 132"/>
                  <a:gd name="T10" fmla="*/ 2147483647 w 106"/>
                  <a:gd name="T11" fmla="*/ 2147483647 h 132"/>
                  <a:gd name="T12" fmla="*/ 2147483647 w 106"/>
                  <a:gd name="T13" fmla="*/ 2147483647 h 132"/>
                  <a:gd name="T14" fmla="*/ 2147483647 w 106"/>
                  <a:gd name="T15" fmla="*/ 2147483647 h 132"/>
                  <a:gd name="T16" fmla="*/ 2147483647 w 106"/>
                  <a:gd name="T17" fmla="*/ 2147483647 h 132"/>
                  <a:gd name="T18" fmla="*/ 2147483647 w 106"/>
                  <a:gd name="T19" fmla="*/ 2147483647 h 132"/>
                  <a:gd name="T20" fmla="*/ 2147483647 w 106"/>
                  <a:gd name="T21" fmla="*/ 2147483647 h 132"/>
                  <a:gd name="T22" fmla="*/ 2147483647 w 106"/>
                  <a:gd name="T23" fmla="*/ 2147483647 h 132"/>
                  <a:gd name="T24" fmla="*/ 2147483647 w 106"/>
                  <a:gd name="T25" fmla="*/ 2147483647 h 132"/>
                  <a:gd name="T26" fmla="*/ 2147483647 w 106"/>
                  <a:gd name="T27" fmla="*/ 2147483647 h 132"/>
                  <a:gd name="T28" fmla="*/ 2147483647 w 106"/>
                  <a:gd name="T29" fmla="*/ 2147483647 h 132"/>
                  <a:gd name="T30" fmla="*/ 2147483647 w 106"/>
                  <a:gd name="T31" fmla="*/ 2147483647 h 132"/>
                  <a:gd name="T32" fmla="*/ 2147483647 w 106"/>
                  <a:gd name="T33" fmla="*/ 2147483647 h 132"/>
                  <a:gd name="T34" fmla="*/ 2147483647 w 106"/>
                  <a:gd name="T35" fmla="*/ 0 h 132"/>
                  <a:gd name="T36" fmla="*/ 2147483647 w 106"/>
                  <a:gd name="T37" fmla="*/ 2147483647 h 132"/>
                  <a:gd name="T38" fmla="*/ 2147483647 w 106"/>
                  <a:gd name="T39" fmla="*/ 2147483647 h 132"/>
                  <a:gd name="T40" fmla="*/ 2147483647 w 106"/>
                  <a:gd name="T41" fmla="*/ 2147483647 h 132"/>
                  <a:gd name="T42" fmla="*/ 2147483647 w 106"/>
                  <a:gd name="T43" fmla="*/ 2147483647 h 132"/>
                  <a:gd name="T44" fmla="*/ 2147483647 w 106"/>
                  <a:gd name="T45" fmla="*/ 2147483647 h 132"/>
                  <a:gd name="T46" fmla="*/ 2147483647 w 106"/>
                  <a:gd name="T47" fmla="*/ 2147483647 h 132"/>
                  <a:gd name="T48" fmla="*/ 2147483647 w 106"/>
                  <a:gd name="T49" fmla="*/ 2147483647 h 132"/>
                  <a:gd name="T50" fmla="*/ 2147483647 w 106"/>
                  <a:gd name="T51" fmla="*/ 2147483647 h 132"/>
                  <a:gd name="T52" fmla="*/ 2147483647 w 106"/>
                  <a:gd name="T53" fmla="*/ 2147483647 h 132"/>
                  <a:gd name="T54" fmla="*/ 2147483647 w 106"/>
                  <a:gd name="T55" fmla="*/ 2147483647 h 132"/>
                  <a:gd name="T56" fmla="*/ 2147483647 w 106"/>
                  <a:gd name="T57" fmla="*/ 2147483647 h 132"/>
                  <a:gd name="T58" fmla="*/ 2147483647 w 106"/>
                  <a:gd name="T59" fmla="*/ 2147483647 h 132"/>
                  <a:gd name="T60" fmla="*/ 2147483647 w 106"/>
                  <a:gd name="T61" fmla="*/ 2147483647 h 132"/>
                  <a:gd name="T62" fmla="*/ 2147483647 w 106"/>
                  <a:gd name="T63" fmla="*/ 2147483647 h 132"/>
                  <a:gd name="T64" fmla="*/ 2147483647 w 106"/>
                  <a:gd name="T65" fmla="*/ 2147483647 h 132"/>
                  <a:gd name="T66" fmla="*/ 2147483647 w 106"/>
                  <a:gd name="T67" fmla="*/ 2147483647 h 132"/>
                  <a:gd name="T68" fmla="*/ 2147483647 w 106"/>
                  <a:gd name="T69" fmla="*/ 2147483647 h 132"/>
                  <a:gd name="T70" fmla="*/ 2147483647 w 106"/>
                  <a:gd name="T71" fmla="*/ 2147483647 h 132"/>
                  <a:gd name="T72" fmla="*/ 2147483647 w 106"/>
                  <a:gd name="T73" fmla="*/ 2147483647 h 132"/>
                  <a:gd name="T74" fmla="*/ 2147483647 w 106"/>
                  <a:gd name="T75" fmla="*/ 2147483647 h 132"/>
                  <a:gd name="T76" fmla="*/ 2147483647 w 106"/>
                  <a:gd name="T77" fmla="*/ 2147483647 h 132"/>
                  <a:gd name="T78" fmla="*/ 2147483647 w 106"/>
                  <a:gd name="T79" fmla="*/ 2147483647 h 132"/>
                  <a:gd name="T80" fmla="*/ 2147483647 w 106"/>
                  <a:gd name="T81" fmla="*/ 2147483647 h 13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6"/>
                  <a:gd name="T124" fmla="*/ 0 h 132"/>
                  <a:gd name="T125" fmla="*/ 106 w 106"/>
                  <a:gd name="T126" fmla="*/ 132 h 13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6" h="132">
                    <a:moveTo>
                      <a:pt x="6" y="132"/>
                    </a:moveTo>
                    <a:lnTo>
                      <a:pt x="2" y="130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2" y="120"/>
                    </a:lnTo>
                    <a:lnTo>
                      <a:pt x="6" y="120"/>
                    </a:lnTo>
                    <a:lnTo>
                      <a:pt x="12" y="116"/>
                    </a:lnTo>
                    <a:lnTo>
                      <a:pt x="18" y="114"/>
                    </a:lnTo>
                    <a:lnTo>
                      <a:pt x="22" y="110"/>
                    </a:lnTo>
                    <a:lnTo>
                      <a:pt x="24" y="104"/>
                    </a:lnTo>
                    <a:lnTo>
                      <a:pt x="16" y="98"/>
                    </a:lnTo>
                    <a:lnTo>
                      <a:pt x="12" y="94"/>
                    </a:lnTo>
                    <a:lnTo>
                      <a:pt x="12" y="90"/>
                    </a:lnTo>
                    <a:lnTo>
                      <a:pt x="14" y="86"/>
                    </a:lnTo>
                    <a:lnTo>
                      <a:pt x="16" y="84"/>
                    </a:lnTo>
                    <a:lnTo>
                      <a:pt x="18" y="84"/>
                    </a:lnTo>
                    <a:lnTo>
                      <a:pt x="20" y="84"/>
                    </a:lnTo>
                    <a:lnTo>
                      <a:pt x="26" y="84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2"/>
                    </a:lnTo>
                    <a:lnTo>
                      <a:pt x="52" y="54"/>
                    </a:lnTo>
                    <a:lnTo>
                      <a:pt x="54" y="44"/>
                    </a:lnTo>
                    <a:lnTo>
                      <a:pt x="58" y="34"/>
                    </a:lnTo>
                    <a:lnTo>
                      <a:pt x="54" y="32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2" y="16"/>
                    </a:lnTo>
                    <a:lnTo>
                      <a:pt x="52" y="14"/>
                    </a:lnTo>
                    <a:lnTo>
                      <a:pt x="54" y="4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60" y="4"/>
                    </a:lnTo>
                    <a:lnTo>
                      <a:pt x="64" y="8"/>
                    </a:lnTo>
                    <a:lnTo>
                      <a:pt x="68" y="14"/>
                    </a:lnTo>
                    <a:lnTo>
                      <a:pt x="70" y="20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4" y="28"/>
                    </a:lnTo>
                    <a:lnTo>
                      <a:pt x="62" y="30"/>
                    </a:lnTo>
                    <a:lnTo>
                      <a:pt x="62" y="34"/>
                    </a:lnTo>
                    <a:lnTo>
                      <a:pt x="60" y="38"/>
                    </a:lnTo>
                    <a:lnTo>
                      <a:pt x="58" y="44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6" y="46"/>
                    </a:lnTo>
                    <a:lnTo>
                      <a:pt x="68" y="44"/>
                    </a:lnTo>
                    <a:lnTo>
                      <a:pt x="74" y="38"/>
                    </a:lnTo>
                    <a:lnTo>
                      <a:pt x="74" y="40"/>
                    </a:lnTo>
                    <a:lnTo>
                      <a:pt x="74" y="44"/>
                    </a:lnTo>
                    <a:lnTo>
                      <a:pt x="72" y="48"/>
                    </a:lnTo>
                    <a:lnTo>
                      <a:pt x="70" y="52"/>
                    </a:lnTo>
                    <a:lnTo>
                      <a:pt x="70" y="56"/>
                    </a:lnTo>
                    <a:lnTo>
                      <a:pt x="72" y="60"/>
                    </a:lnTo>
                    <a:lnTo>
                      <a:pt x="76" y="62"/>
                    </a:lnTo>
                    <a:lnTo>
                      <a:pt x="78" y="64"/>
                    </a:lnTo>
                    <a:lnTo>
                      <a:pt x="84" y="62"/>
                    </a:lnTo>
                    <a:lnTo>
                      <a:pt x="88" y="60"/>
                    </a:lnTo>
                    <a:lnTo>
                      <a:pt x="92" y="58"/>
                    </a:lnTo>
                    <a:lnTo>
                      <a:pt x="96" y="56"/>
                    </a:lnTo>
                    <a:lnTo>
                      <a:pt x="102" y="58"/>
                    </a:lnTo>
                    <a:lnTo>
                      <a:pt x="104" y="60"/>
                    </a:lnTo>
                    <a:lnTo>
                      <a:pt x="106" y="62"/>
                    </a:lnTo>
                    <a:lnTo>
                      <a:pt x="104" y="64"/>
                    </a:lnTo>
                    <a:lnTo>
                      <a:pt x="102" y="68"/>
                    </a:lnTo>
                    <a:lnTo>
                      <a:pt x="96" y="70"/>
                    </a:lnTo>
                    <a:lnTo>
                      <a:pt x="80" y="86"/>
                    </a:lnTo>
                    <a:lnTo>
                      <a:pt x="76" y="88"/>
                    </a:lnTo>
                    <a:lnTo>
                      <a:pt x="72" y="86"/>
                    </a:lnTo>
                    <a:lnTo>
                      <a:pt x="68" y="86"/>
                    </a:lnTo>
                    <a:lnTo>
                      <a:pt x="64" y="86"/>
                    </a:lnTo>
                    <a:lnTo>
                      <a:pt x="58" y="92"/>
                    </a:lnTo>
                    <a:lnTo>
                      <a:pt x="54" y="98"/>
                    </a:lnTo>
                    <a:lnTo>
                      <a:pt x="44" y="108"/>
                    </a:lnTo>
                    <a:lnTo>
                      <a:pt x="30" y="118"/>
                    </a:lnTo>
                    <a:lnTo>
                      <a:pt x="18" y="128"/>
                    </a:lnTo>
                    <a:lnTo>
                      <a:pt x="12" y="130"/>
                    </a:lnTo>
                    <a:lnTo>
                      <a:pt x="6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7" name="Freeform 283"/>
              <p:cNvSpPr/>
              <p:nvPr/>
            </p:nvSpPr>
            <p:spPr bwMode="auto">
              <a:xfrm>
                <a:off x="8418868" y="5151716"/>
                <a:ext cx="56503" cy="70354"/>
              </a:xfrm>
              <a:custGeom>
                <a:avLst/>
                <a:gdLst>
                  <a:gd name="T0" fmla="*/ 2147483647 w 38"/>
                  <a:gd name="T1" fmla="*/ 2147483647 h 44"/>
                  <a:gd name="T2" fmla="*/ 2147483647 w 38"/>
                  <a:gd name="T3" fmla="*/ 2147483647 h 44"/>
                  <a:gd name="T4" fmla="*/ 2147483647 w 38"/>
                  <a:gd name="T5" fmla="*/ 2147483647 h 44"/>
                  <a:gd name="T6" fmla="*/ 2147483647 w 38"/>
                  <a:gd name="T7" fmla="*/ 2147483647 h 44"/>
                  <a:gd name="T8" fmla="*/ 2147483647 w 38"/>
                  <a:gd name="T9" fmla="*/ 2147483647 h 44"/>
                  <a:gd name="T10" fmla="*/ 2147483647 w 38"/>
                  <a:gd name="T11" fmla="*/ 2147483647 h 44"/>
                  <a:gd name="T12" fmla="*/ 0 w 38"/>
                  <a:gd name="T13" fmla="*/ 2147483647 h 44"/>
                  <a:gd name="T14" fmla="*/ 0 w 38"/>
                  <a:gd name="T15" fmla="*/ 0 h 44"/>
                  <a:gd name="T16" fmla="*/ 2147483647 w 38"/>
                  <a:gd name="T17" fmla="*/ 2147483647 h 44"/>
                  <a:gd name="T18" fmla="*/ 2147483647 w 38"/>
                  <a:gd name="T19" fmla="*/ 2147483647 h 44"/>
                  <a:gd name="T20" fmla="*/ 2147483647 w 38"/>
                  <a:gd name="T21" fmla="*/ 2147483647 h 44"/>
                  <a:gd name="T22" fmla="*/ 2147483647 w 38"/>
                  <a:gd name="T23" fmla="*/ 2147483647 h 44"/>
                  <a:gd name="T24" fmla="*/ 2147483647 w 38"/>
                  <a:gd name="T25" fmla="*/ 2147483647 h 44"/>
                  <a:gd name="T26" fmla="*/ 2147483647 w 38"/>
                  <a:gd name="T27" fmla="*/ 2147483647 h 44"/>
                  <a:gd name="T28" fmla="*/ 2147483647 w 38"/>
                  <a:gd name="T29" fmla="*/ 2147483647 h 44"/>
                  <a:gd name="T30" fmla="*/ 2147483647 w 38"/>
                  <a:gd name="T31" fmla="*/ 2147483647 h 44"/>
                  <a:gd name="T32" fmla="*/ 2147483647 w 38"/>
                  <a:gd name="T33" fmla="*/ 2147483647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8"/>
                  <a:gd name="T52" fmla="*/ 0 h 44"/>
                  <a:gd name="T53" fmla="*/ 38 w 38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8" h="44">
                    <a:moveTo>
                      <a:pt x="38" y="42"/>
                    </a:moveTo>
                    <a:lnTo>
                      <a:pt x="36" y="44"/>
                    </a:lnTo>
                    <a:lnTo>
                      <a:pt x="32" y="42"/>
                    </a:lnTo>
                    <a:lnTo>
                      <a:pt x="26" y="40"/>
                    </a:lnTo>
                    <a:lnTo>
                      <a:pt x="14" y="32"/>
                    </a:lnTo>
                    <a:lnTo>
                      <a:pt x="6" y="20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10"/>
                    </a:lnTo>
                    <a:lnTo>
                      <a:pt x="16" y="16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8"/>
                    </a:lnTo>
                    <a:lnTo>
                      <a:pt x="34" y="32"/>
                    </a:lnTo>
                    <a:lnTo>
                      <a:pt x="3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8" name="Freeform 284"/>
              <p:cNvSpPr/>
              <p:nvPr/>
            </p:nvSpPr>
            <p:spPr bwMode="auto">
              <a:xfrm>
                <a:off x="8116753" y="4691093"/>
                <a:ext cx="92249" cy="59734"/>
              </a:xfrm>
              <a:custGeom>
                <a:avLst/>
                <a:gdLst>
                  <a:gd name="T0" fmla="*/ 2147483647 w 64"/>
                  <a:gd name="T1" fmla="*/ 2147483647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0 w 64"/>
                  <a:gd name="T13" fmla="*/ 2147483647 h 38"/>
                  <a:gd name="T14" fmla="*/ 0 w 64"/>
                  <a:gd name="T15" fmla="*/ 2147483647 h 38"/>
                  <a:gd name="T16" fmla="*/ 0 w 64"/>
                  <a:gd name="T17" fmla="*/ 2147483647 h 38"/>
                  <a:gd name="T18" fmla="*/ 2147483647 w 64"/>
                  <a:gd name="T19" fmla="*/ 2147483647 h 38"/>
                  <a:gd name="T20" fmla="*/ 2147483647 w 64"/>
                  <a:gd name="T21" fmla="*/ 2147483647 h 38"/>
                  <a:gd name="T22" fmla="*/ 2147483647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0 h 38"/>
                  <a:gd name="T38" fmla="*/ 2147483647 w 64"/>
                  <a:gd name="T39" fmla="*/ 0 h 38"/>
                  <a:gd name="T40" fmla="*/ 2147483647 w 64"/>
                  <a:gd name="T41" fmla="*/ 2147483647 h 38"/>
                  <a:gd name="T42" fmla="*/ 2147483647 w 64"/>
                  <a:gd name="T43" fmla="*/ 2147483647 h 38"/>
                  <a:gd name="T44" fmla="*/ 2147483647 w 64"/>
                  <a:gd name="T45" fmla="*/ 2147483647 h 38"/>
                  <a:gd name="T46" fmla="*/ 2147483647 w 64"/>
                  <a:gd name="T47" fmla="*/ 2147483647 h 38"/>
                  <a:gd name="T48" fmla="*/ 2147483647 w 64"/>
                  <a:gd name="T49" fmla="*/ 2147483647 h 38"/>
                  <a:gd name="T50" fmla="*/ 2147483647 w 64"/>
                  <a:gd name="T51" fmla="*/ 2147483647 h 38"/>
                  <a:gd name="T52" fmla="*/ 2147483647 w 64"/>
                  <a:gd name="T53" fmla="*/ 2147483647 h 38"/>
                  <a:gd name="T54" fmla="*/ 2147483647 w 64"/>
                  <a:gd name="T55" fmla="*/ 2147483647 h 38"/>
                  <a:gd name="T56" fmla="*/ 2147483647 w 64"/>
                  <a:gd name="T57" fmla="*/ 2147483647 h 38"/>
                  <a:gd name="T58" fmla="*/ 2147483647 w 64"/>
                  <a:gd name="T59" fmla="*/ 2147483647 h 38"/>
                  <a:gd name="T60" fmla="*/ 2147483647 w 64"/>
                  <a:gd name="T61" fmla="*/ 2147483647 h 38"/>
                  <a:gd name="T62" fmla="*/ 2147483647 w 64"/>
                  <a:gd name="T63" fmla="*/ 2147483647 h 38"/>
                  <a:gd name="T64" fmla="*/ 2147483647 w 64"/>
                  <a:gd name="T65" fmla="*/ 2147483647 h 3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4"/>
                  <a:gd name="T100" fmla="*/ 0 h 38"/>
                  <a:gd name="T101" fmla="*/ 64 w 64"/>
                  <a:gd name="T102" fmla="*/ 38 h 3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4" h="38">
                    <a:moveTo>
                      <a:pt x="36" y="38"/>
                    </a:moveTo>
                    <a:lnTo>
                      <a:pt x="34" y="38"/>
                    </a:lnTo>
                    <a:lnTo>
                      <a:pt x="30" y="38"/>
                    </a:lnTo>
                    <a:lnTo>
                      <a:pt x="22" y="38"/>
                    </a:lnTo>
                    <a:lnTo>
                      <a:pt x="10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4"/>
                    </a:lnTo>
                    <a:lnTo>
                      <a:pt x="38" y="22"/>
                    </a:lnTo>
                    <a:lnTo>
                      <a:pt x="42" y="18"/>
                    </a:lnTo>
                    <a:lnTo>
                      <a:pt x="46" y="14"/>
                    </a:lnTo>
                    <a:lnTo>
                      <a:pt x="52" y="10"/>
                    </a:lnTo>
                    <a:lnTo>
                      <a:pt x="52" y="4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2" y="8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0" y="16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54" y="26"/>
                    </a:lnTo>
                    <a:lnTo>
                      <a:pt x="46" y="32"/>
                    </a:lnTo>
                    <a:lnTo>
                      <a:pt x="40" y="36"/>
                    </a:lnTo>
                    <a:lnTo>
                      <a:pt x="34" y="38"/>
                    </a:lnTo>
                    <a:lnTo>
                      <a:pt x="3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9" name="Freeform 285"/>
              <p:cNvSpPr/>
              <p:nvPr/>
            </p:nvSpPr>
            <p:spPr bwMode="auto">
              <a:xfrm>
                <a:off x="7778892" y="4725607"/>
                <a:ext cx="17296" cy="25221"/>
              </a:xfrm>
              <a:custGeom>
                <a:avLst/>
                <a:gdLst>
                  <a:gd name="T0" fmla="*/ 2147483647 w 12"/>
                  <a:gd name="T1" fmla="*/ 2147483647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0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0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12" y="10"/>
                    </a:moveTo>
                    <a:lnTo>
                      <a:pt x="12" y="14"/>
                    </a:lnTo>
                    <a:lnTo>
                      <a:pt x="12" y="16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0" name="Freeform 286"/>
              <p:cNvSpPr/>
              <p:nvPr/>
            </p:nvSpPr>
            <p:spPr bwMode="auto">
              <a:xfrm>
                <a:off x="7703940" y="4773395"/>
                <a:ext cx="17296" cy="29203"/>
              </a:xfrm>
              <a:custGeom>
                <a:avLst/>
                <a:gdLst>
                  <a:gd name="T0" fmla="*/ 2147483647 w 12"/>
                  <a:gd name="T1" fmla="*/ 2147483647 h 20"/>
                  <a:gd name="T2" fmla="*/ 2147483647 w 12"/>
                  <a:gd name="T3" fmla="*/ 2147483647 h 20"/>
                  <a:gd name="T4" fmla="*/ 2147483647 w 12"/>
                  <a:gd name="T5" fmla="*/ 0 h 20"/>
                  <a:gd name="T6" fmla="*/ 2147483647 w 12"/>
                  <a:gd name="T7" fmla="*/ 2147483647 h 20"/>
                  <a:gd name="T8" fmla="*/ 2147483647 w 12"/>
                  <a:gd name="T9" fmla="*/ 2147483647 h 20"/>
                  <a:gd name="T10" fmla="*/ 2147483647 w 12"/>
                  <a:gd name="T11" fmla="*/ 2147483647 h 20"/>
                  <a:gd name="T12" fmla="*/ 2147483647 w 12"/>
                  <a:gd name="T13" fmla="*/ 2147483647 h 20"/>
                  <a:gd name="T14" fmla="*/ 0 w 12"/>
                  <a:gd name="T15" fmla="*/ 2147483647 h 20"/>
                  <a:gd name="T16" fmla="*/ 0 w 12"/>
                  <a:gd name="T17" fmla="*/ 2147483647 h 20"/>
                  <a:gd name="T18" fmla="*/ 2147483647 w 12"/>
                  <a:gd name="T19" fmla="*/ 2147483647 h 20"/>
                  <a:gd name="T20" fmla="*/ 2147483647 w 12"/>
                  <a:gd name="T21" fmla="*/ 2147483647 h 20"/>
                  <a:gd name="T22" fmla="*/ 2147483647 w 12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20"/>
                  <a:gd name="T38" fmla="*/ 12 w 12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20">
                    <a:moveTo>
                      <a:pt x="6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8" y="12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1" name="Freeform 287"/>
              <p:cNvSpPr/>
              <p:nvPr/>
            </p:nvSpPr>
            <p:spPr bwMode="auto">
              <a:xfrm>
                <a:off x="7635907" y="4645960"/>
                <a:ext cx="73799" cy="34513"/>
              </a:xfrm>
              <a:custGeom>
                <a:avLst/>
                <a:gdLst>
                  <a:gd name="T0" fmla="*/ 2147483647 w 50"/>
                  <a:gd name="T1" fmla="*/ 2147483647 h 22"/>
                  <a:gd name="T2" fmla="*/ 2147483647 w 50"/>
                  <a:gd name="T3" fmla="*/ 2147483647 h 22"/>
                  <a:gd name="T4" fmla="*/ 2147483647 w 50"/>
                  <a:gd name="T5" fmla="*/ 2147483647 h 22"/>
                  <a:gd name="T6" fmla="*/ 2147483647 w 50"/>
                  <a:gd name="T7" fmla="*/ 2147483647 h 22"/>
                  <a:gd name="T8" fmla="*/ 2147483647 w 50"/>
                  <a:gd name="T9" fmla="*/ 2147483647 h 22"/>
                  <a:gd name="T10" fmla="*/ 2147483647 w 50"/>
                  <a:gd name="T11" fmla="*/ 2147483647 h 22"/>
                  <a:gd name="T12" fmla="*/ 2147483647 w 50"/>
                  <a:gd name="T13" fmla="*/ 2147483647 h 22"/>
                  <a:gd name="T14" fmla="*/ 2147483647 w 50"/>
                  <a:gd name="T15" fmla="*/ 2147483647 h 22"/>
                  <a:gd name="T16" fmla="*/ 2147483647 w 50"/>
                  <a:gd name="T17" fmla="*/ 2147483647 h 22"/>
                  <a:gd name="T18" fmla="*/ 0 w 50"/>
                  <a:gd name="T19" fmla="*/ 2147483647 h 22"/>
                  <a:gd name="T20" fmla="*/ 2147483647 w 50"/>
                  <a:gd name="T21" fmla="*/ 2147483647 h 22"/>
                  <a:gd name="T22" fmla="*/ 2147483647 w 50"/>
                  <a:gd name="T23" fmla="*/ 2147483647 h 22"/>
                  <a:gd name="T24" fmla="*/ 2147483647 w 50"/>
                  <a:gd name="T25" fmla="*/ 2147483647 h 22"/>
                  <a:gd name="T26" fmla="*/ 2147483647 w 50"/>
                  <a:gd name="T27" fmla="*/ 2147483647 h 22"/>
                  <a:gd name="T28" fmla="*/ 2147483647 w 50"/>
                  <a:gd name="T29" fmla="*/ 0 h 22"/>
                  <a:gd name="T30" fmla="*/ 2147483647 w 50"/>
                  <a:gd name="T31" fmla="*/ 2147483647 h 22"/>
                  <a:gd name="T32" fmla="*/ 2147483647 w 50"/>
                  <a:gd name="T33" fmla="*/ 2147483647 h 22"/>
                  <a:gd name="T34" fmla="*/ 2147483647 w 50"/>
                  <a:gd name="T35" fmla="*/ 0 h 22"/>
                  <a:gd name="T36" fmla="*/ 2147483647 w 50"/>
                  <a:gd name="T37" fmla="*/ 2147483647 h 22"/>
                  <a:gd name="T38" fmla="*/ 2147483647 w 50"/>
                  <a:gd name="T39" fmla="*/ 2147483647 h 22"/>
                  <a:gd name="T40" fmla="*/ 2147483647 w 50"/>
                  <a:gd name="T41" fmla="*/ 2147483647 h 22"/>
                  <a:gd name="T42" fmla="*/ 2147483647 w 50"/>
                  <a:gd name="T43" fmla="*/ 2147483647 h 22"/>
                  <a:gd name="T44" fmla="*/ 2147483647 w 50"/>
                  <a:gd name="T45" fmla="*/ 2147483647 h 22"/>
                  <a:gd name="T46" fmla="*/ 2147483647 w 50"/>
                  <a:gd name="T47" fmla="*/ 2147483647 h 22"/>
                  <a:gd name="T48" fmla="*/ 2147483647 w 50"/>
                  <a:gd name="T49" fmla="*/ 2147483647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0"/>
                  <a:gd name="T76" fmla="*/ 0 h 22"/>
                  <a:gd name="T77" fmla="*/ 50 w 50"/>
                  <a:gd name="T78" fmla="*/ 22 h 2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0" h="22">
                    <a:moveTo>
                      <a:pt x="42" y="22"/>
                    </a:moveTo>
                    <a:lnTo>
                      <a:pt x="40" y="20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4" y="12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4" y="6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" name="Freeform 288"/>
              <p:cNvSpPr/>
              <p:nvPr/>
            </p:nvSpPr>
            <p:spPr bwMode="auto">
              <a:xfrm>
                <a:off x="7633600" y="4510561"/>
                <a:ext cx="28828" cy="66372"/>
              </a:xfrm>
              <a:custGeom>
                <a:avLst/>
                <a:gdLst>
                  <a:gd name="T0" fmla="*/ 2147483647 w 20"/>
                  <a:gd name="T1" fmla="*/ 2147483647 h 42"/>
                  <a:gd name="T2" fmla="*/ 2147483647 w 20"/>
                  <a:gd name="T3" fmla="*/ 2147483647 h 42"/>
                  <a:gd name="T4" fmla="*/ 2147483647 w 20"/>
                  <a:gd name="T5" fmla="*/ 2147483647 h 42"/>
                  <a:gd name="T6" fmla="*/ 0 w 20"/>
                  <a:gd name="T7" fmla="*/ 2147483647 h 42"/>
                  <a:gd name="T8" fmla="*/ 2147483647 w 20"/>
                  <a:gd name="T9" fmla="*/ 2147483647 h 42"/>
                  <a:gd name="T10" fmla="*/ 0 w 20"/>
                  <a:gd name="T11" fmla="*/ 0 h 42"/>
                  <a:gd name="T12" fmla="*/ 2147483647 w 20"/>
                  <a:gd name="T13" fmla="*/ 0 h 42"/>
                  <a:gd name="T14" fmla="*/ 2147483647 w 20"/>
                  <a:gd name="T15" fmla="*/ 2147483647 h 42"/>
                  <a:gd name="T16" fmla="*/ 2147483647 w 20"/>
                  <a:gd name="T17" fmla="*/ 2147483647 h 42"/>
                  <a:gd name="T18" fmla="*/ 2147483647 w 20"/>
                  <a:gd name="T19" fmla="*/ 2147483647 h 42"/>
                  <a:gd name="T20" fmla="*/ 2147483647 w 20"/>
                  <a:gd name="T21" fmla="*/ 2147483647 h 42"/>
                  <a:gd name="T22" fmla="*/ 2147483647 w 20"/>
                  <a:gd name="T23" fmla="*/ 2147483647 h 42"/>
                  <a:gd name="T24" fmla="*/ 2147483647 w 20"/>
                  <a:gd name="T25" fmla="*/ 2147483647 h 42"/>
                  <a:gd name="T26" fmla="*/ 2147483647 w 20"/>
                  <a:gd name="T27" fmla="*/ 2147483647 h 42"/>
                  <a:gd name="T28" fmla="*/ 2147483647 w 20"/>
                  <a:gd name="T29" fmla="*/ 2147483647 h 42"/>
                  <a:gd name="T30" fmla="*/ 2147483647 w 20"/>
                  <a:gd name="T31" fmla="*/ 2147483647 h 42"/>
                  <a:gd name="T32" fmla="*/ 2147483647 w 20"/>
                  <a:gd name="T33" fmla="*/ 2147483647 h 42"/>
                  <a:gd name="T34" fmla="*/ 2147483647 w 20"/>
                  <a:gd name="T35" fmla="*/ 2147483647 h 42"/>
                  <a:gd name="T36" fmla="*/ 2147483647 w 20"/>
                  <a:gd name="T37" fmla="*/ 2147483647 h 42"/>
                  <a:gd name="T38" fmla="*/ 2147483647 w 20"/>
                  <a:gd name="T39" fmla="*/ 2147483647 h 42"/>
                  <a:gd name="T40" fmla="*/ 2147483647 w 20"/>
                  <a:gd name="T41" fmla="*/ 2147483647 h 42"/>
                  <a:gd name="T42" fmla="*/ 2147483647 w 20"/>
                  <a:gd name="T43" fmla="*/ 2147483647 h 42"/>
                  <a:gd name="T44" fmla="*/ 2147483647 w 20"/>
                  <a:gd name="T45" fmla="*/ 2147483647 h 42"/>
                  <a:gd name="T46" fmla="*/ 2147483647 w 20"/>
                  <a:gd name="T47" fmla="*/ 2147483647 h 42"/>
                  <a:gd name="T48" fmla="*/ 2147483647 w 20"/>
                  <a:gd name="T49" fmla="*/ 2147483647 h 42"/>
                  <a:gd name="T50" fmla="*/ 2147483647 w 20"/>
                  <a:gd name="T51" fmla="*/ 2147483647 h 42"/>
                  <a:gd name="T52" fmla="*/ 2147483647 w 20"/>
                  <a:gd name="T53" fmla="*/ 2147483647 h 42"/>
                  <a:gd name="T54" fmla="*/ 2147483647 w 20"/>
                  <a:gd name="T55" fmla="*/ 2147483647 h 42"/>
                  <a:gd name="T56" fmla="*/ 2147483647 w 20"/>
                  <a:gd name="T57" fmla="*/ 2147483647 h 42"/>
                  <a:gd name="T58" fmla="*/ 2147483647 w 2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0"/>
                  <a:gd name="T91" fmla="*/ 0 h 42"/>
                  <a:gd name="T92" fmla="*/ 20 w 2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0" h="42">
                    <a:moveTo>
                      <a:pt x="2" y="22"/>
                    </a:moveTo>
                    <a:lnTo>
                      <a:pt x="2" y="18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8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4" y="16"/>
                    </a:lnTo>
                    <a:lnTo>
                      <a:pt x="12" y="18"/>
                    </a:lnTo>
                    <a:lnTo>
                      <a:pt x="12" y="22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4" y="30"/>
                    </a:lnTo>
                    <a:lnTo>
                      <a:pt x="12" y="28"/>
                    </a:lnTo>
                    <a:lnTo>
                      <a:pt x="8" y="28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6" y="42"/>
                    </a:lnTo>
                    <a:lnTo>
                      <a:pt x="2" y="40"/>
                    </a:lnTo>
                    <a:lnTo>
                      <a:pt x="2" y="34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3" name="Freeform 289"/>
              <p:cNvSpPr/>
              <p:nvPr/>
            </p:nvSpPr>
            <p:spPr bwMode="auto">
              <a:xfrm>
                <a:off x="7596701" y="4655252"/>
                <a:ext cx="24215" cy="25221"/>
              </a:xfrm>
              <a:custGeom>
                <a:avLst/>
                <a:gdLst>
                  <a:gd name="T0" fmla="*/ 2147483647 w 18"/>
                  <a:gd name="T1" fmla="*/ 2147483647 h 16"/>
                  <a:gd name="T2" fmla="*/ 2147483647 w 18"/>
                  <a:gd name="T3" fmla="*/ 2147483647 h 16"/>
                  <a:gd name="T4" fmla="*/ 2147483647 w 18"/>
                  <a:gd name="T5" fmla="*/ 2147483647 h 16"/>
                  <a:gd name="T6" fmla="*/ 2147483647 w 18"/>
                  <a:gd name="T7" fmla="*/ 2147483647 h 16"/>
                  <a:gd name="T8" fmla="*/ 2147483647 w 18"/>
                  <a:gd name="T9" fmla="*/ 2147483647 h 16"/>
                  <a:gd name="T10" fmla="*/ 2147483647 w 18"/>
                  <a:gd name="T11" fmla="*/ 2147483647 h 16"/>
                  <a:gd name="T12" fmla="*/ 2147483647 w 18"/>
                  <a:gd name="T13" fmla="*/ 2147483647 h 16"/>
                  <a:gd name="T14" fmla="*/ 0 w 18"/>
                  <a:gd name="T15" fmla="*/ 2147483647 h 16"/>
                  <a:gd name="T16" fmla="*/ 0 w 18"/>
                  <a:gd name="T17" fmla="*/ 2147483647 h 16"/>
                  <a:gd name="T18" fmla="*/ 2147483647 w 18"/>
                  <a:gd name="T19" fmla="*/ 0 h 16"/>
                  <a:gd name="T20" fmla="*/ 2147483647 w 18"/>
                  <a:gd name="T21" fmla="*/ 2147483647 h 16"/>
                  <a:gd name="T22" fmla="*/ 2147483647 w 18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"/>
                  <a:gd name="T37" fmla="*/ 0 h 16"/>
                  <a:gd name="T38" fmla="*/ 18 w 18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" h="16">
                    <a:moveTo>
                      <a:pt x="16" y="4"/>
                    </a:moveTo>
                    <a:lnTo>
                      <a:pt x="18" y="6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0" y="16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8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4" name="Freeform 290"/>
              <p:cNvSpPr/>
              <p:nvPr/>
            </p:nvSpPr>
            <p:spPr bwMode="auto">
              <a:xfrm>
                <a:off x="7349935" y="4798616"/>
                <a:ext cx="73799" cy="25221"/>
              </a:xfrm>
              <a:custGeom>
                <a:avLst/>
                <a:gdLst>
                  <a:gd name="T0" fmla="*/ 2147483647 w 50"/>
                  <a:gd name="T1" fmla="*/ 2147483647 h 16"/>
                  <a:gd name="T2" fmla="*/ 2147483647 w 50"/>
                  <a:gd name="T3" fmla="*/ 2147483647 h 16"/>
                  <a:gd name="T4" fmla="*/ 2147483647 w 50"/>
                  <a:gd name="T5" fmla="*/ 2147483647 h 16"/>
                  <a:gd name="T6" fmla="*/ 2147483647 w 50"/>
                  <a:gd name="T7" fmla="*/ 2147483647 h 16"/>
                  <a:gd name="T8" fmla="*/ 2147483647 w 50"/>
                  <a:gd name="T9" fmla="*/ 2147483647 h 16"/>
                  <a:gd name="T10" fmla="*/ 2147483647 w 50"/>
                  <a:gd name="T11" fmla="*/ 2147483647 h 16"/>
                  <a:gd name="T12" fmla="*/ 2147483647 w 50"/>
                  <a:gd name="T13" fmla="*/ 2147483647 h 16"/>
                  <a:gd name="T14" fmla="*/ 2147483647 w 50"/>
                  <a:gd name="T15" fmla="*/ 2147483647 h 16"/>
                  <a:gd name="T16" fmla="*/ 2147483647 w 50"/>
                  <a:gd name="T17" fmla="*/ 2147483647 h 16"/>
                  <a:gd name="T18" fmla="*/ 2147483647 w 50"/>
                  <a:gd name="T19" fmla="*/ 2147483647 h 16"/>
                  <a:gd name="T20" fmla="*/ 2147483647 w 50"/>
                  <a:gd name="T21" fmla="*/ 2147483647 h 16"/>
                  <a:gd name="T22" fmla="*/ 2147483647 w 50"/>
                  <a:gd name="T23" fmla="*/ 2147483647 h 16"/>
                  <a:gd name="T24" fmla="*/ 2147483647 w 50"/>
                  <a:gd name="T25" fmla="*/ 2147483647 h 16"/>
                  <a:gd name="T26" fmla="*/ 0 w 50"/>
                  <a:gd name="T27" fmla="*/ 2147483647 h 16"/>
                  <a:gd name="T28" fmla="*/ 2147483647 w 50"/>
                  <a:gd name="T29" fmla="*/ 2147483647 h 16"/>
                  <a:gd name="T30" fmla="*/ 2147483647 w 50"/>
                  <a:gd name="T31" fmla="*/ 2147483647 h 16"/>
                  <a:gd name="T32" fmla="*/ 2147483647 w 50"/>
                  <a:gd name="T33" fmla="*/ 2147483647 h 16"/>
                  <a:gd name="T34" fmla="*/ 2147483647 w 50"/>
                  <a:gd name="T35" fmla="*/ 2147483647 h 16"/>
                  <a:gd name="T36" fmla="*/ 2147483647 w 50"/>
                  <a:gd name="T37" fmla="*/ 2147483647 h 16"/>
                  <a:gd name="T38" fmla="*/ 2147483647 w 50"/>
                  <a:gd name="T39" fmla="*/ 2147483647 h 16"/>
                  <a:gd name="T40" fmla="*/ 2147483647 w 50"/>
                  <a:gd name="T41" fmla="*/ 2147483647 h 16"/>
                  <a:gd name="T42" fmla="*/ 2147483647 w 50"/>
                  <a:gd name="T43" fmla="*/ 2147483647 h 16"/>
                  <a:gd name="T44" fmla="*/ 2147483647 w 50"/>
                  <a:gd name="T45" fmla="*/ 2147483647 h 16"/>
                  <a:gd name="T46" fmla="*/ 2147483647 w 50"/>
                  <a:gd name="T47" fmla="*/ 2147483647 h 16"/>
                  <a:gd name="T48" fmla="*/ 2147483647 w 50"/>
                  <a:gd name="T49" fmla="*/ 0 h 16"/>
                  <a:gd name="T50" fmla="*/ 2147483647 w 50"/>
                  <a:gd name="T51" fmla="*/ 2147483647 h 16"/>
                  <a:gd name="T52" fmla="*/ 2147483647 w 50"/>
                  <a:gd name="T53" fmla="*/ 2147483647 h 16"/>
                  <a:gd name="T54" fmla="*/ 2147483647 w 50"/>
                  <a:gd name="T55" fmla="*/ 2147483647 h 1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0"/>
                  <a:gd name="T85" fmla="*/ 0 h 16"/>
                  <a:gd name="T86" fmla="*/ 50 w 50"/>
                  <a:gd name="T87" fmla="*/ 16 h 1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0" h="16">
                    <a:moveTo>
                      <a:pt x="50" y="12"/>
                    </a:moveTo>
                    <a:lnTo>
                      <a:pt x="48" y="12"/>
                    </a:lnTo>
                    <a:lnTo>
                      <a:pt x="42" y="12"/>
                    </a:lnTo>
                    <a:lnTo>
                      <a:pt x="38" y="10"/>
                    </a:lnTo>
                    <a:lnTo>
                      <a:pt x="34" y="14"/>
                    </a:lnTo>
                    <a:lnTo>
                      <a:pt x="30" y="16"/>
                    </a:lnTo>
                    <a:lnTo>
                      <a:pt x="20" y="16"/>
                    </a:lnTo>
                    <a:lnTo>
                      <a:pt x="16" y="16"/>
                    </a:lnTo>
                    <a:lnTo>
                      <a:pt x="14" y="14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32" y="10"/>
                    </a:lnTo>
                    <a:lnTo>
                      <a:pt x="38" y="10"/>
                    </a:lnTo>
                    <a:lnTo>
                      <a:pt x="34" y="6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8" y="0"/>
                    </a:lnTo>
                    <a:lnTo>
                      <a:pt x="42" y="4"/>
                    </a:lnTo>
                    <a:lnTo>
                      <a:pt x="50" y="8"/>
                    </a:lnTo>
                    <a:lnTo>
                      <a:pt x="5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5" name="Freeform 291"/>
              <p:cNvSpPr/>
              <p:nvPr/>
            </p:nvSpPr>
            <p:spPr bwMode="auto">
              <a:xfrm>
                <a:off x="7494074" y="4279585"/>
                <a:ext cx="110698" cy="122125"/>
              </a:xfrm>
              <a:custGeom>
                <a:avLst/>
                <a:gdLst>
                  <a:gd name="T0" fmla="*/ 2147483647 w 76"/>
                  <a:gd name="T1" fmla="*/ 2147483647 h 78"/>
                  <a:gd name="T2" fmla="*/ 2147483647 w 76"/>
                  <a:gd name="T3" fmla="*/ 2147483647 h 78"/>
                  <a:gd name="T4" fmla="*/ 2147483647 w 76"/>
                  <a:gd name="T5" fmla="*/ 2147483647 h 78"/>
                  <a:gd name="T6" fmla="*/ 2147483647 w 76"/>
                  <a:gd name="T7" fmla="*/ 2147483647 h 78"/>
                  <a:gd name="T8" fmla="*/ 2147483647 w 76"/>
                  <a:gd name="T9" fmla="*/ 2147483647 h 78"/>
                  <a:gd name="T10" fmla="*/ 2147483647 w 76"/>
                  <a:gd name="T11" fmla="*/ 2147483647 h 78"/>
                  <a:gd name="T12" fmla="*/ 2147483647 w 76"/>
                  <a:gd name="T13" fmla="*/ 2147483647 h 78"/>
                  <a:gd name="T14" fmla="*/ 2147483647 w 76"/>
                  <a:gd name="T15" fmla="*/ 2147483647 h 78"/>
                  <a:gd name="T16" fmla="*/ 2147483647 w 76"/>
                  <a:gd name="T17" fmla="*/ 2147483647 h 78"/>
                  <a:gd name="T18" fmla="*/ 2147483647 w 76"/>
                  <a:gd name="T19" fmla="*/ 2147483647 h 78"/>
                  <a:gd name="T20" fmla="*/ 2147483647 w 76"/>
                  <a:gd name="T21" fmla="*/ 2147483647 h 78"/>
                  <a:gd name="T22" fmla="*/ 2147483647 w 76"/>
                  <a:gd name="T23" fmla="*/ 2147483647 h 78"/>
                  <a:gd name="T24" fmla="*/ 2147483647 w 76"/>
                  <a:gd name="T25" fmla="*/ 2147483647 h 78"/>
                  <a:gd name="T26" fmla="*/ 2147483647 w 76"/>
                  <a:gd name="T27" fmla="*/ 2147483647 h 78"/>
                  <a:gd name="T28" fmla="*/ 2147483647 w 76"/>
                  <a:gd name="T29" fmla="*/ 2147483647 h 78"/>
                  <a:gd name="T30" fmla="*/ 2147483647 w 76"/>
                  <a:gd name="T31" fmla="*/ 2147483647 h 78"/>
                  <a:gd name="T32" fmla="*/ 0 w 76"/>
                  <a:gd name="T33" fmla="*/ 2147483647 h 78"/>
                  <a:gd name="T34" fmla="*/ 2147483647 w 76"/>
                  <a:gd name="T35" fmla="*/ 2147483647 h 78"/>
                  <a:gd name="T36" fmla="*/ 0 w 76"/>
                  <a:gd name="T37" fmla="*/ 2147483647 h 78"/>
                  <a:gd name="T38" fmla="*/ 2147483647 w 76"/>
                  <a:gd name="T39" fmla="*/ 2147483647 h 78"/>
                  <a:gd name="T40" fmla="*/ 2147483647 w 76"/>
                  <a:gd name="T41" fmla="*/ 2147483647 h 78"/>
                  <a:gd name="T42" fmla="*/ 2147483647 w 76"/>
                  <a:gd name="T43" fmla="*/ 2147483647 h 78"/>
                  <a:gd name="T44" fmla="*/ 2147483647 w 76"/>
                  <a:gd name="T45" fmla="*/ 2147483647 h 78"/>
                  <a:gd name="T46" fmla="*/ 2147483647 w 76"/>
                  <a:gd name="T47" fmla="*/ 2147483647 h 78"/>
                  <a:gd name="T48" fmla="*/ 2147483647 w 76"/>
                  <a:gd name="T49" fmla="*/ 2147483647 h 78"/>
                  <a:gd name="T50" fmla="*/ 2147483647 w 76"/>
                  <a:gd name="T51" fmla="*/ 2147483647 h 78"/>
                  <a:gd name="T52" fmla="*/ 2147483647 w 76"/>
                  <a:gd name="T53" fmla="*/ 2147483647 h 78"/>
                  <a:gd name="T54" fmla="*/ 2147483647 w 76"/>
                  <a:gd name="T55" fmla="*/ 2147483647 h 78"/>
                  <a:gd name="T56" fmla="*/ 2147483647 w 76"/>
                  <a:gd name="T57" fmla="*/ 0 h 78"/>
                  <a:gd name="T58" fmla="*/ 2147483647 w 76"/>
                  <a:gd name="T59" fmla="*/ 2147483647 h 78"/>
                  <a:gd name="T60" fmla="*/ 2147483647 w 76"/>
                  <a:gd name="T61" fmla="*/ 2147483647 h 78"/>
                  <a:gd name="T62" fmla="*/ 2147483647 w 76"/>
                  <a:gd name="T63" fmla="*/ 2147483647 h 78"/>
                  <a:gd name="T64" fmla="*/ 2147483647 w 76"/>
                  <a:gd name="T65" fmla="*/ 2147483647 h 78"/>
                  <a:gd name="T66" fmla="*/ 2147483647 w 76"/>
                  <a:gd name="T67" fmla="*/ 2147483647 h 78"/>
                  <a:gd name="T68" fmla="*/ 2147483647 w 76"/>
                  <a:gd name="T69" fmla="*/ 2147483647 h 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6"/>
                  <a:gd name="T106" fmla="*/ 0 h 78"/>
                  <a:gd name="T107" fmla="*/ 76 w 76"/>
                  <a:gd name="T108" fmla="*/ 78 h 7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6" h="78">
                    <a:moveTo>
                      <a:pt x="64" y="56"/>
                    </a:moveTo>
                    <a:lnTo>
                      <a:pt x="60" y="52"/>
                    </a:lnTo>
                    <a:lnTo>
                      <a:pt x="56" y="54"/>
                    </a:lnTo>
                    <a:lnTo>
                      <a:pt x="54" y="58"/>
                    </a:lnTo>
                    <a:lnTo>
                      <a:pt x="56" y="62"/>
                    </a:lnTo>
                    <a:lnTo>
                      <a:pt x="58" y="64"/>
                    </a:lnTo>
                    <a:lnTo>
                      <a:pt x="60" y="68"/>
                    </a:lnTo>
                    <a:lnTo>
                      <a:pt x="62" y="72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4" y="78"/>
                    </a:lnTo>
                    <a:lnTo>
                      <a:pt x="52" y="78"/>
                    </a:lnTo>
                    <a:lnTo>
                      <a:pt x="52" y="74"/>
                    </a:lnTo>
                    <a:lnTo>
                      <a:pt x="48" y="76"/>
                    </a:lnTo>
                    <a:lnTo>
                      <a:pt x="46" y="76"/>
                    </a:lnTo>
                    <a:lnTo>
                      <a:pt x="42" y="74"/>
                    </a:lnTo>
                    <a:lnTo>
                      <a:pt x="36" y="70"/>
                    </a:lnTo>
                    <a:lnTo>
                      <a:pt x="34" y="62"/>
                    </a:lnTo>
                    <a:lnTo>
                      <a:pt x="32" y="54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2" y="44"/>
                    </a:lnTo>
                    <a:lnTo>
                      <a:pt x="24" y="44"/>
                    </a:lnTo>
                    <a:lnTo>
                      <a:pt x="24" y="48"/>
                    </a:lnTo>
                    <a:lnTo>
                      <a:pt x="20" y="48"/>
                    </a:lnTo>
                    <a:lnTo>
                      <a:pt x="18" y="46"/>
                    </a:lnTo>
                    <a:lnTo>
                      <a:pt x="16" y="48"/>
                    </a:lnTo>
                    <a:lnTo>
                      <a:pt x="12" y="44"/>
                    </a:lnTo>
                    <a:lnTo>
                      <a:pt x="10" y="50"/>
                    </a:lnTo>
                    <a:lnTo>
                      <a:pt x="8" y="56"/>
                    </a:lnTo>
                    <a:lnTo>
                      <a:pt x="6" y="64"/>
                    </a:lnTo>
                    <a:lnTo>
                      <a:pt x="4" y="66"/>
                    </a:lnTo>
                    <a:lnTo>
                      <a:pt x="2" y="68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20" y="22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40" y="24"/>
                    </a:lnTo>
                    <a:lnTo>
                      <a:pt x="42" y="20"/>
                    </a:lnTo>
                    <a:lnTo>
                      <a:pt x="44" y="18"/>
                    </a:lnTo>
                    <a:lnTo>
                      <a:pt x="48" y="16"/>
                    </a:lnTo>
                    <a:lnTo>
                      <a:pt x="52" y="14"/>
                    </a:lnTo>
                    <a:lnTo>
                      <a:pt x="52" y="6"/>
                    </a:lnTo>
                    <a:lnTo>
                      <a:pt x="54" y="0"/>
                    </a:lnTo>
                    <a:lnTo>
                      <a:pt x="58" y="2"/>
                    </a:lnTo>
                    <a:lnTo>
                      <a:pt x="62" y="6"/>
                    </a:lnTo>
                    <a:lnTo>
                      <a:pt x="68" y="14"/>
                    </a:lnTo>
                    <a:lnTo>
                      <a:pt x="70" y="26"/>
                    </a:lnTo>
                    <a:lnTo>
                      <a:pt x="76" y="50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70" y="62"/>
                    </a:lnTo>
                    <a:lnTo>
                      <a:pt x="70" y="68"/>
                    </a:lnTo>
                    <a:lnTo>
                      <a:pt x="68" y="66"/>
                    </a:lnTo>
                    <a:lnTo>
                      <a:pt x="66" y="60"/>
                    </a:lnTo>
                    <a:lnTo>
                      <a:pt x="62" y="52"/>
                    </a:lnTo>
                    <a:lnTo>
                      <a:pt x="6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6" name="Freeform 292"/>
              <p:cNvSpPr/>
              <p:nvPr/>
            </p:nvSpPr>
            <p:spPr bwMode="auto">
              <a:xfrm>
                <a:off x="7379916" y="4251709"/>
                <a:ext cx="57656" cy="66372"/>
              </a:xfrm>
              <a:custGeom>
                <a:avLst/>
                <a:gdLst>
                  <a:gd name="T0" fmla="*/ 2147483647 w 38"/>
                  <a:gd name="T1" fmla="*/ 2147483647 h 42"/>
                  <a:gd name="T2" fmla="*/ 0 w 38"/>
                  <a:gd name="T3" fmla="*/ 2147483647 h 42"/>
                  <a:gd name="T4" fmla="*/ 2147483647 w 38"/>
                  <a:gd name="T5" fmla="*/ 2147483647 h 42"/>
                  <a:gd name="T6" fmla="*/ 2147483647 w 38"/>
                  <a:gd name="T7" fmla="*/ 2147483647 h 42"/>
                  <a:gd name="T8" fmla="*/ 2147483647 w 38"/>
                  <a:gd name="T9" fmla="*/ 2147483647 h 42"/>
                  <a:gd name="T10" fmla="*/ 2147483647 w 38"/>
                  <a:gd name="T11" fmla="*/ 2147483647 h 42"/>
                  <a:gd name="T12" fmla="*/ 2147483647 w 38"/>
                  <a:gd name="T13" fmla="*/ 2147483647 h 42"/>
                  <a:gd name="T14" fmla="*/ 2147483647 w 38"/>
                  <a:gd name="T15" fmla="*/ 2147483647 h 42"/>
                  <a:gd name="T16" fmla="*/ 2147483647 w 38"/>
                  <a:gd name="T17" fmla="*/ 0 h 42"/>
                  <a:gd name="T18" fmla="*/ 2147483647 w 38"/>
                  <a:gd name="T19" fmla="*/ 2147483647 h 42"/>
                  <a:gd name="T20" fmla="*/ 2147483647 w 38"/>
                  <a:gd name="T21" fmla="*/ 2147483647 h 42"/>
                  <a:gd name="T22" fmla="*/ 2147483647 w 38"/>
                  <a:gd name="T23" fmla="*/ 2147483647 h 42"/>
                  <a:gd name="T24" fmla="*/ 2147483647 w 38"/>
                  <a:gd name="T25" fmla="*/ 2147483647 h 42"/>
                  <a:gd name="T26" fmla="*/ 2147483647 w 38"/>
                  <a:gd name="T27" fmla="*/ 2147483647 h 42"/>
                  <a:gd name="T28" fmla="*/ 2147483647 w 38"/>
                  <a:gd name="T29" fmla="*/ 2147483647 h 42"/>
                  <a:gd name="T30" fmla="*/ 2147483647 w 38"/>
                  <a:gd name="T31" fmla="*/ 2147483647 h 42"/>
                  <a:gd name="T32" fmla="*/ 2147483647 w 38"/>
                  <a:gd name="T33" fmla="*/ 2147483647 h 42"/>
                  <a:gd name="T34" fmla="*/ 2147483647 w 38"/>
                  <a:gd name="T35" fmla="*/ 2147483647 h 42"/>
                  <a:gd name="T36" fmla="*/ 2147483647 w 38"/>
                  <a:gd name="T37" fmla="*/ 2147483647 h 42"/>
                  <a:gd name="T38" fmla="*/ 2147483647 w 38"/>
                  <a:gd name="T39" fmla="*/ 2147483647 h 42"/>
                  <a:gd name="T40" fmla="*/ 2147483647 w 38"/>
                  <a:gd name="T41" fmla="*/ 2147483647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8"/>
                  <a:gd name="T64" fmla="*/ 0 h 42"/>
                  <a:gd name="T65" fmla="*/ 38 w 38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8" h="42">
                    <a:moveTo>
                      <a:pt x="4" y="42"/>
                    </a:moveTo>
                    <a:lnTo>
                      <a:pt x="0" y="42"/>
                    </a:lnTo>
                    <a:lnTo>
                      <a:pt x="2" y="38"/>
                    </a:lnTo>
                    <a:lnTo>
                      <a:pt x="6" y="34"/>
                    </a:lnTo>
                    <a:lnTo>
                      <a:pt x="14" y="24"/>
                    </a:lnTo>
                    <a:lnTo>
                      <a:pt x="24" y="16"/>
                    </a:lnTo>
                    <a:lnTo>
                      <a:pt x="30" y="8"/>
                    </a:lnTo>
                    <a:lnTo>
                      <a:pt x="32" y="4"/>
                    </a:lnTo>
                    <a:lnTo>
                      <a:pt x="34" y="0"/>
                    </a:lnTo>
                    <a:lnTo>
                      <a:pt x="34" y="4"/>
                    </a:lnTo>
                    <a:lnTo>
                      <a:pt x="36" y="6"/>
                    </a:lnTo>
                    <a:lnTo>
                      <a:pt x="38" y="10"/>
                    </a:lnTo>
                    <a:lnTo>
                      <a:pt x="36" y="12"/>
                    </a:lnTo>
                    <a:lnTo>
                      <a:pt x="32" y="14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2" y="18"/>
                    </a:lnTo>
                    <a:lnTo>
                      <a:pt x="20" y="28"/>
                    </a:lnTo>
                    <a:lnTo>
                      <a:pt x="14" y="36"/>
                    </a:lnTo>
                    <a:lnTo>
                      <a:pt x="10" y="40"/>
                    </a:lnTo>
                    <a:lnTo>
                      <a:pt x="4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7" name="Freeform 293"/>
              <p:cNvSpPr/>
              <p:nvPr/>
            </p:nvSpPr>
            <p:spPr bwMode="auto">
              <a:xfrm>
                <a:off x="7423734" y="4031354"/>
                <a:ext cx="107239" cy="171240"/>
              </a:xfrm>
              <a:custGeom>
                <a:avLst/>
                <a:gdLst>
                  <a:gd name="T0" fmla="*/ 2147483647 w 74"/>
                  <a:gd name="T1" fmla="*/ 2147483647 h 110"/>
                  <a:gd name="T2" fmla="*/ 2147483647 w 74"/>
                  <a:gd name="T3" fmla="*/ 2147483647 h 110"/>
                  <a:gd name="T4" fmla="*/ 2147483647 w 74"/>
                  <a:gd name="T5" fmla="*/ 2147483647 h 110"/>
                  <a:gd name="T6" fmla="*/ 2147483647 w 74"/>
                  <a:gd name="T7" fmla="*/ 0 h 110"/>
                  <a:gd name="T8" fmla="*/ 2147483647 w 74"/>
                  <a:gd name="T9" fmla="*/ 2147483647 h 110"/>
                  <a:gd name="T10" fmla="*/ 2147483647 w 74"/>
                  <a:gd name="T11" fmla="*/ 2147483647 h 110"/>
                  <a:gd name="T12" fmla="*/ 2147483647 w 74"/>
                  <a:gd name="T13" fmla="*/ 2147483647 h 110"/>
                  <a:gd name="T14" fmla="*/ 2147483647 w 74"/>
                  <a:gd name="T15" fmla="*/ 2147483647 h 110"/>
                  <a:gd name="T16" fmla="*/ 2147483647 w 74"/>
                  <a:gd name="T17" fmla="*/ 2147483647 h 110"/>
                  <a:gd name="T18" fmla="*/ 2147483647 w 74"/>
                  <a:gd name="T19" fmla="*/ 2147483647 h 110"/>
                  <a:gd name="T20" fmla="*/ 2147483647 w 74"/>
                  <a:gd name="T21" fmla="*/ 2147483647 h 110"/>
                  <a:gd name="T22" fmla="*/ 2147483647 w 74"/>
                  <a:gd name="T23" fmla="*/ 2147483647 h 110"/>
                  <a:gd name="T24" fmla="*/ 2147483647 w 74"/>
                  <a:gd name="T25" fmla="*/ 2147483647 h 110"/>
                  <a:gd name="T26" fmla="*/ 2147483647 w 74"/>
                  <a:gd name="T27" fmla="*/ 2147483647 h 110"/>
                  <a:gd name="T28" fmla="*/ 2147483647 w 74"/>
                  <a:gd name="T29" fmla="*/ 2147483647 h 110"/>
                  <a:gd name="T30" fmla="*/ 2147483647 w 74"/>
                  <a:gd name="T31" fmla="*/ 2147483647 h 110"/>
                  <a:gd name="T32" fmla="*/ 2147483647 w 74"/>
                  <a:gd name="T33" fmla="*/ 2147483647 h 110"/>
                  <a:gd name="T34" fmla="*/ 2147483647 w 74"/>
                  <a:gd name="T35" fmla="*/ 2147483647 h 110"/>
                  <a:gd name="T36" fmla="*/ 2147483647 w 74"/>
                  <a:gd name="T37" fmla="*/ 2147483647 h 110"/>
                  <a:gd name="T38" fmla="*/ 2147483647 w 74"/>
                  <a:gd name="T39" fmla="*/ 2147483647 h 110"/>
                  <a:gd name="T40" fmla="*/ 2147483647 w 74"/>
                  <a:gd name="T41" fmla="*/ 2147483647 h 110"/>
                  <a:gd name="T42" fmla="*/ 2147483647 w 74"/>
                  <a:gd name="T43" fmla="*/ 2147483647 h 110"/>
                  <a:gd name="T44" fmla="*/ 2147483647 w 74"/>
                  <a:gd name="T45" fmla="*/ 2147483647 h 110"/>
                  <a:gd name="T46" fmla="*/ 2147483647 w 74"/>
                  <a:gd name="T47" fmla="*/ 2147483647 h 110"/>
                  <a:gd name="T48" fmla="*/ 2147483647 w 74"/>
                  <a:gd name="T49" fmla="*/ 2147483647 h 110"/>
                  <a:gd name="T50" fmla="*/ 2147483647 w 74"/>
                  <a:gd name="T51" fmla="*/ 2147483647 h 110"/>
                  <a:gd name="T52" fmla="*/ 2147483647 w 74"/>
                  <a:gd name="T53" fmla="*/ 2147483647 h 110"/>
                  <a:gd name="T54" fmla="*/ 2147483647 w 74"/>
                  <a:gd name="T55" fmla="*/ 2147483647 h 110"/>
                  <a:gd name="T56" fmla="*/ 2147483647 w 74"/>
                  <a:gd name="T57" fmla="*/ 2147483647 h 110"/>
                  <a:gd name="T58" fmla="*/ 2147483647 w 74"/>
                  <a:gd name="T59" fmla="*/ 2147483647 h 110"/>
                  <a:gd name="T60" fmla="*/ 2147483647 w 74"/>
                  <a:gd name="T61" fmla="*/ 2147483647 h 110"/>
                  <a:gd name="T62" fmla="*/ 2147483647 w 74"/>
                  <a:gd name="T63" fmla="*/ 2147483647 h 110"/>
                  <a:gd name="T64" fmla="*/ 2147483647 w 74"/>
                  <a:gd name="T65" fmla="*/ 2147483647 h 110"/>
                  <a:gd name="T66" fmla="*/ 2147483647 w 74"/>
                  <a:gd name="T67" fmla="*/ 2147483647 h 110"/>
                  <a:gd name="T68" fmla="*/ 2147483647 w 74"/>
                  <a:gd name="T69" fmla="*/ 2147483647 h 110"/>
                  <a:gd name="T70" fmla="*/ 2147483647 w 74"/>
                  <a:gd name="T71" fmla="*/ 2147483647 h 110"/>
                  <a:gd name="T72" fmla="*/ 2147483647 w 74"/>
                  <a:gd name="T73" fmla="*/ 2147483647 h 110"/>
                  <a:gd name="T74" fmla="*/ 0 w 74"/>
                  <a:gd name="T75" fmla="*/ 2147483647 h 110"/>
                  <a:gd name="T76" fmla="*/ 2147483647 w 74"/>
                  <a:gd name="T77" fmla="*/ 2147483647 h 11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4"/>
                  <a:gd name="T118" fmla="*/ 0 h 110"/>
                  <a:gd name="T119" fmla="*/ 74 w 74"/>
                  <a:gd name="T120" fmla="*/ 110 h 11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4" h="110">
                    <a:moveTo>
                      <a:pt x="4" y="46"/>
                    </a:moveTo>
                    <a:lnTo>
                      <a:pt x="8" y="38"/>
                    </a:lnTo>
                    <a:lnTo>
                      <a:pt x="8" y="30"/>
                    </a:lnTo>
                    <a:lnTo>
                      <a:pt x="6" y="20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4" y="8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30" y="12"/>
                    </a:lnTo>
                    <a:lnTo>
                      <a:pt x="32" y="18"/>
                    </a:lnTo>
                    <a:lnTo>
                      <a:pt x="34" y="22"/>
                    </a:lnTo>
                    <a:lnTo>
                      <a:pt x="36" y="30"/>
                    </a:lnTo>
                    <a:lnTo>
                      <a:pt x="36" y="36"/>
                    </a:lnTo>
                    <a:lnTo>
                      <a:pt x="36" y="44"/>
                    </a:lnTo>
                    <a:lnTo>
                      <a:pt x="32" y="48"/>
                    </a:lnTo>
                    <a:lnTo>
                      <a:pt x="28" y="54"/>
                    </a:lnTo>
                    <a:lnTo>
                      <a:pt x="26" y="62"/>
                    </a:lnTo>
                    <a:lnTo>
                      <a:pt x="28" y="70"/>
                    </a:lnTo>
                    <a:lnTo>
                      <a:pt x="32" y="76"/>
                    </a:lnTo>
                    <a:lnTo>
                      <a:pt x="36" y="82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2" y="80"/>
                    </a:lnTo>
                    <a:lnTo>
                      <a:pt x="46" y="80"/>
                    </a:lnTo>
                    <a:lnTo>
                      <a:pt x="50" y="82"/>
                    </a:lnTo>
                    <a:lnTo>
                      <a:pt x="54" y="86"/>
                    </a:lnTo>
                    <a:lnTo>
                      <a:pt x="56" y="90"/>
                    </a:lnTo>
                    <a:lnTo>
                      <a:pt x="60" y="92"/>
                    </a:lnTo>
                    <a:lnTo>
                      <a:pt x="62" y="90"/>
                    </a:lnTo>
                    <a:lnTo>
                      <a:pt x="64" y="88"/>
                    </a:lnTo>
                    <a:lnTo>
                      <a:pt x="66" y="90"/>
                    </a:lnTo>
                    <a:lnTo>
                      <a:pt x="64" y="94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96"/>
                    </a:lnTo>
                    <a:lnTo>
                      <a:pt x="68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4" y="110"/>
                    </a:lnTo>
                    <a:lnTo>
                      <a:pt x="72" y="110"/>
                    </a:lnTo>
                    <a:lnTo>
                      <a:pt x="70" y="108"/>
                    </a:lnTo>
                    <a:lnTo>
                      <a:pt x="68" y="106"/>
                    </a:lnTo>
                    <a:lnTo>
                      <a:pt x="64" y="100"/>
                    </a:lnTo>
                    <a:lnTo>
                      <a:pt x="60" y="98"/>
                    </a:lnTo>
                    <a:lnTo>
                      <a:pt x="54" y="94"/>
                    </a:lnTo>
                    <a:lnTo>
                      <a:pt x="50" y="90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50" y="100"/>
                    </a:lnTo>
                    <a:lnTo>
                      <a:pt x="44" y="100"/>
                    </a:lnTo>
                    <a:lnTo>
                      <a:pt x="42" y="94"/>
                    </a:lnTo>
                    <a:lnTo>
                      <a:pt x="38" y="90"/>
                    </a:lnTo>
                    <a:lnTo>
                      <a:pt x="34" y="88"/>
                    </a:lnTo>
                    <a:lnTo>
                      <a:pt x="30" y="90"/>
                    </a:lnTo>
                    <a:lnTo>
                      <a:pt x="26" y="92"/>
                    </a:lnTo>
                    <a:lnTo>
                      <a:pt x="22" y="90"/>
                    </a:lnTo>
                    <a:lnTo>
                      <a:pt x="20" y="88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20" y="76"/>
                    </a:lnTo>
                    <a:lnTo>
                      <a:pt x="20" y="72"/>
                    </a:lnTo>
                    <a:lnTo>
                      <a:pt x="16" y="72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6" y="72"/>
                    </a:lnTo>
                    <a:lnTo>
                      <a:pt x="2" y="7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4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8" name="Freeform 294"/>
              <p:cNvSpPr/>
              <p:nvPr/>
            </p:nvSpPr>
            <p:spPr bwMode="auto">
              <a:xfrm>
                <a:off x="7536739" y="4206577"/>
                <a:ext cx="34594" cy="65044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2147483647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2147483647 h 42"/>
                  <a:gd name="T28" fmla="*/ 2147483647 w 24"/>
                  <a:gd name="T29" fmla="*/ 2147483647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2147483647 w 24"/>
                  <a:gd name="T37" fmla="*/ 2147483647 h 42"/>
                  <a:gd name="T38" fmla="*/ 2147483647 w 24"/>
                  <a:gd name="T39" fmla="*/ 2147483647 h 42"/>
                  <a:gd name="T40" fmla="*/ 2147483647 w 24"/>
                  <a:gd name="T41" fmla="*/ 2147483647 h 42"/>
                  <a:gd name="T42" fmla="*/ 0 w 24"/>
                  <a:gd name="T43" fmla="*/ 2147483647 h 42"/>
                  <a:gd name="T44" fmla="*/ 2147483647 w 24"/>
                  <a:gd name="T45" fmla="*/ 0 h 42"/>
                  <a:gd name="T46" fmla="*/ 2147483647 w 24"/>
                  <a:gd name="T47" fmla="*/ 0 h 42"/>
                  <a:gd name="T48" fmla="*/ 2147483647 w 24"/>
                  <a:gd name="T49" fmla="*/ 2147483647 h 42"/>
                  <a:gd name="T50" fmla="*/ 2147483647 w 24"/>
                  <a:gd name="T51" fmla="*/ 2147483647 h 42"/>
                  <a:gd name="T52" fmla="*/ 2147483647 w 24"/>
                  <a:gd name="T53" fmla="*/ 2147483647 h 42"/>
                  <a:gd name="T54" fmla="*/ 2147483647 w 24"/>
                  <a:gd name="T55" fmla="*/ 2147483647 h 42"/>
                  <a:gd name="T56" fmla="*/ 2147483647 w 24"/>
                  <a:gd name="T57" fmla="*/ 2147483647 h 42"/>
                  <a:gd name="T58" fmla="*/ 2147483647 w 24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"/>
                  <a:gd name="T91" fmla="*/ 0 h 42"/>
                  <a:gd name="T92" fmla="*/ 24 w 24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" h="42">
                    <a:moveTo>
                      <a:pt x="22" y="28"/>
                    </a:moveTo>
                    <a:lnTo>
                      <a:pt x="14" y="28"/>
                    </a:lnTo>
                    <a:lnTo>
                      <a:pt x="14" y="36"/>
                    </a:lnTo>
                    <a:lnTo>
                      <a:pt x="18" y="40"/>
                    </a:lnTo>
                    <a:lnTo>
                      <a:pt x="18" y="42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2" y="32"/>
                    </a:lnTo>
                    <a:lnTo>
                      <a:pt x="8" y="32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10" y="22"/>
                    </a:lnTo>
                    <a:lnTo>
                      <a:pt x="12" y="20"/>
                    </a:lnTo>
                    <a:lnTo>
                      <a:pt x="14" y="18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0" y="16"/>
                    </a:lnTo>
                    <a:lnTo>
                      <a:pt x="24" y="22"/>
                    </a:lnTo>
                    <a:lnTo>
                      <a:pt x="22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9" name="Freeform 295"/>
              <p:cNvSpPr/>
              <p:nvPr/>
            </p:nvSpPr>
            <p:spPr bwMode="auto">
              <a:xfrm>
                <a:off x="7480236" y="4225161"/>
                <a:ext cx="33440" cy="45133"/>
              </a:xfrm>
              <a:custGeom>
                <a:avLst/>
                <a:gdLst>
                  <a:gd name="T0" fmla="*/ 2147483647 w 22"/>
                  <a:gd name="T1" fmla="*/ 2147483647 h 28"/>
                  <a:gd name="T2" fmla="*/ 2147483647 w 22"/>
                  <a:gd name="T3" fmla="*/ 2147483647 h 28"/>
                  <a:gd name="T4" fmla="*/ 2147483647 w 22"/>
                  <a:gd name="T5" fmla="*/ 2147483647 h 28"/>
                  <a:gd name="T6" fmla="*/ 2147483647 w 22"/>
                  <a:gd name="T7" fmla="*/ 2147483647 h 28"/>
                  <a:gd name="T8" fmla="*/ 2147483647 w 22"/>
                  <a:gd name="T9" fmla="*/ 2147483647 h 28"/>
                  <a:gd name="T10" fmla="*/ 2147483647 w 22"/>
                  <a:gd name="T11" fmla="*/ 2147483647 h 28"/>
                  <a:gd name="T12" fmla="*/ 2147483647 w 22"/>
                  <a:gd name="T13" fmla="*/ 2147483647 h 28"/>
                  <a:gd name="T14" fmla="*/ 2147483647 w 22"/>
                  <a:gd name="T15" fmla="*/ 2147483647 h 28"/>
                  <a:gd name="T16" fmla="*/ 2147483647 w 22"/>
                  <a:gd name="T17" fmla="*/ 2147483647 h 28"/>
                  <a:gd name="T18" fmla="*/ 0 w 22"/>
                  <a:gd name="T19" fmla="*/ 2147483647 h 28"/>
                  <a:gd name="T20" fmla="*/ 2147483647 w 22"/>
                  <a:gd name="T21" fmla="*/ 2147483647 h 28"/>
                  <a:gd name="T22" fmla="*/ 2147483647 w 22"/>
                  <a:gd name="T23" fmla="*/ 0 h 28"/>
                  <a:gd name="T24" fmla="*/ 2147483647 w 22"/>
                  <a:gd name="T25" fmla="*/ 2147483647 h 28"/>
                  <a:gd name="T26" fmla="*/ 2147483647 w 22"/>
                  <a:gd name="T27" fmla="*/ 2147483647 h 2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2"/>
                  <a:gd name="T43" fmla="*/ 0 h 28"/>
                  <a:gd name="T44" fmla="*/ 22 w 22"/>
                  <a:gd name="T45" fmla="*/ 28 h 2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2" h="28">
                    <a:moveTo>
                      <a:pt x="10" y="4"/>
                    </a:moveTo>
                    <a:lnTo>
                      <a:pt x="12" y="4"/>
                    </a:lnTo>
                    <a:lnTo>
                      <a:pt x="14" y="4"/>
                    </a:lnTo>
                    <a:lnTo>
                      <a:pt x="20" y="6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2"/>
                    </a:lnTo>
                    <a:lnTo>
                      <a:pt x="2" y="28"/>
                    </a:lnTo>
                    <a:lnTo>
                      <a:pt x="2" y="1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0" name="Freeform 296"/>
              <p:cNvSpPr/>
              <p:nvPr/>
            </p:nvSpPr>
            <p:spPr bwMode="auto">
              <a:xfrm>
                <a:off x="8264352" y="4721624"/>
                <a:ext cx="24215" cy="47788"/>
              </a:xfrm>
              <a:custGeom>
                <a:avLst/>
                <a:gdLst>
                  <a:gd name="T0" fmla="*/ 2147483647 w 16"/>
                  <a:gd name="T1" fmla="*/ 2147483647 h 30"/>
                  <a:gd name="T2" fmla="*/ 2147483647 w 16"/>
                  <a:gd name="T3" fmla="*/ 2147483647 h 30"/>
                  <a:gd name="T4" fmla="*/ 2147483647 w 16"/>
                  <a:gd name="T5" fmla="*/ 2147483647 h 30"/>
                  <a:gd name="T6" fmla="*/ 2147483647 w 16"/>
                  <a:gd name="T7" fmla="*/ 2147483647 h 30"/>
                  <a:gd name="T8" fmla="*/ 2147483647 w 16"/>
                  <a:gd name="T9" fmla="*/ 2147483647 h 30"/>
                  <a:gd name="T10" fmla="*/ 2147483647 w 16"/>
                  <a:gd name="T11" fmla="*/ 2147483647 h 30"/>
                  <a:gd name="T12" fmla="*/ 2147483647 w 16"/>
                  <a:gd name="T13" fmla="*/ 2147483647 h 30"/>
                  <a:gd name="T14" fmla="*/ 2147483647 w 16"/>
                  <a:gd name="T15" fmla="*/ 2147483647 h 30"/>
                  <a:gd name="T16" fmla="*/ 2147483647 w 16"/>
                  <a:gd name="T17" fmla="*/ 2147483647 h 30"/>
                  <a:gd name="T18" fmla="*/ 0 w 16"/>
                  <a:gd name="T19" fmla="*/ 2147483647 h 30"/>
                  <a:gd name="T20" fmla="*/ 0 w 16"/>
                  <a:gd name="T21" fmla="*/ 0 h 30"/>
                  <a:gd name="T22" fmla="*/ 2147483647 w 16"/>
                  <a:gd name="T23" fmla="*/ 2147483647 h 30"/>
                  <a:gd name="T24" fmla="*/ 2147483647 w 16"/>
                  <a:gd name="T25" fmla="*/ 2147483647 h 30"/>
                  <a:gd name="T26" fmla="*/ 2147483647 w 16"/>
                  <a:gd name="T27" fmla="*/ 2147483647 h 30"/>
                  <a:gd name="T28" fmla="*/ 2147483647 w 16"/>
                  <a:gd name="T29" fmla="*/ 2147483647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6"/>
                  <a:gd name="T46" fmla="*/ 0 h 30"/>
                  <a:gd name="T47" fmla="*/ 16 w 16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6" h="30">
                    <a:moveTo>
                      <a:pt x="16" y="18"/>
                    </a:moveTo>
                    <a:lnTo>
                      <a:pt x="16" y="24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26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8" y="12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1" name="Freeform 297"/>
              <p:cNvSpPr/>
              <p:nvPr/>
            </p:nvSpPr>
            <p:spPr bwMode="auto">
              <a:xfrm>
                <a:off x="8346222" y="4786669"/>
                <a:ext cx="32287" cy="27876"/>
              </a:xfrm>
              <a:custGeom>
                <a:avLst/>
                <a:gdLst>
                  <a:gd name="T0" fmla="*/ 2147483647 w 22"/>
                  <a:gd name="T1" fmla="*/ 2147483647 h 16"/>
                  <a:gd name="T2" fmla="*/ 2147483647 w 22"/>
                  <a:gd name="T3" fmla="*/ 2147483647 h 16"/>
                  <a:gd name="T4" fmla="*/ 2147483647 w 22"/>
                  <a:gd name="T5" fmla="*/ 2147483647 h 16"/>
                  <a:gd name="T6" fmla="*/ 2147483647 w 22"/>
                  <a:gd name="T7" fmla="*/ 2147483647 h 16"/>
                  <a:gd name="T8" fmla="*/ 2147483647 w 22"/>
                  <a:gd name="T9" fmla="*/ 2147483647 h 16"/>
                  <a:gd name="T10" fmla="*/ 0 w 22"/>
                  <a:gd name="T11" fmla="*/ 2147483647 h 16"/>
                  <a:gd name="T12" fmla="*/ 0 w 22"/>
                  <a:gd name="T13" fmla="*/ 0 h 16"/>
                  <a:gd name="T14" fmla="*/ 2147483647 w 22"/>
                  <a:gd name="T15" fmla="*/ 2147483647 h 16"/>
                  <a:gd name="T16" fmla="*/ 2147483647 w 22"/>
                  <a:gd name="T17" fmla="*/ 2147483647 h 16"/>
                  <a:gd name="T18" fmla="*/ 2147483647 w 22"/>
                  <a:gd name="T19" fmla="*/ 2147483647 h 16"/>
                  <a:gd name="T20" fmla="*/ 2147483647 w 2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2"/>
                  <a:gd name="T34" fmla="*/ 0 h 16"/>
                  <a:gd name="T35" fmla="*/ 22 w 2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2" h="16">
                    <a:moveTo>
                      <a:pt x="22" y="14"/>
                    </a:moveTo>
                    <a:lnTo>
                      <a:pt x="20" y="16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2" y="4"/>
                    </a:lnTo>
                    <a:lnTo>
                      <a:pt x="20" y="8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2" name="Freeform 298"/>
              <p:cNvSpPr/>
              <p:nvPr/>
            </p:nvSpPr>
            <p:spPr bwMode="auto">
              <a:xfrm>
                <a:off x="8396959" y="4810562"/>
                <a:ext cx="19603" cy="38495"/>
              </a:xfrm>
              <a:custGeom>
                <a:avLst/>
                <a:gdLst>
                  <a:gd name="T0" fmla="*/ 2147483647 w 14"/>
                  <a:gd name="T1" fmla="*/ 0 h 24"/>
                  <a:gd name="T2" fmla="*/ 2147483647 w 14"/>
                  <a:gd name="T3" fmla="*/ 2147483647 h 24"/>
                  <a:gd name="T4" fmla="*/ 2147483647 w 14"/>
                  <a:gd name="T5" fmla="*/ 2147483647 h 24"/>
                  <a:gd name="T6" fmla="*/ 2147483647 w 14"/>
                  <a:gd name="T7" fmla="*/ 2147483647 h 24"/>
                  <a:gd name="T8" fmla="*/ 2147483647 w 14"/>
                  <a:gd name="T9" fmla="*/ 2147483647 h 24"/>
                  <a:gd name="T10" fmla="*/ 2147483647 w 14"/>
                  <a:gd name="T11" fmla="*/ 2147483647 h 24"/>
                  <a:gd name="T12" fmla="*/ 2147483647 w 14"/>
                  <a:gd name="T13" fmla="*/ 2147483647 h 24"/>
                  <a:gd name="T14" fmla="*/ 2147483647 w 14"/>
                  <a:gd name="T15" fmla="*/ 2147483647 h 24"/>
                  <a:gd name="T16" fmla="*/ 0 w 14"/>
                  <a:gd name="T17" fmla="*/ 2147483647 h 24"/>
                  <a:gd name="T18" fmla="*/ 0 w 14"/>
                  <a:gd name="T19" fmla="*/ 2147483647 h 24"/>
                  <a:gd name="T20" fmla="*/ 0 w 14"/>
                  <a:gd name="T21" fmla="*/ 2147483647 h 24"/>
                  <a:gd name="T22" fmla="*/ 2147483647 w 14"/>
                  <a:gd name="T23" fmla="*/ 2147483647 h 24"/>
                  <a:gd name="T24" fmla="*/ 2147483647 w 14"/>
                  <a:gd name="T25" fmla="*/ 0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"/>
                  <a:gd name="T40" fmla="*/ 0 h 24"/>
                  <a:gd name="T41" fmla="*/ 14 w 14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" h="24">
                    <a:moveTo>
                      <a:pt x="2" y="0"/>
                    </a:moveTo>
                    <a:lnTo>
                      <a:pt x="6" y="6"/>
                    </a:lnTo>
                    <a:lnTo>
                      <a:pt x="10" y="12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3" name="Freeform 299"/>
              <p:cNvSpPr/>
              <p:nvPr/>
            </p:nvSpPr>
            <p:spPr bwMode="auto">
              <a:xfrm>
                <a:off x="8408490" y="4866315"/>
                <a:ext cx="25369" cy="15929"/>
              </a:xfrm>
              <a:custGeom>
                <a:avLst/>
                <a:gdLst>
                  <a:gd name="T0" fmla="*/ 2147483647 w 18"/>
                  <a:gd name="T1" fmla="*/ 2147483647 h 10"/>
                  <a:gd name="T2" fmla="*/ 2147483647 w 18"/>
                  <a:gd name="T3" fmla="*/ 2147483647 h 10"/>
                  <a:gd name="T4" fmla="*/ 2147483647 w 18"/>
                  <a:gd name="T5" fmla="*/ 2147483647 h 10"/>
                  <a:gd name="T6" fmla="*/ 0 w 18"/>
                  <a:gd name="T7" fmla="*/ 2147483647 h 10"/>
                  <a:gd name="T8" fmla="*/ 0 w 18"/>
                  <a:gd name="T9" fmla="*/ 0 h 10"/>
                  <a:gd name="T10" fmla="*/ 2147483647 w 18"/>
                  <a:gd name="T11" fmla="*/ 0 h 10"/>
                  <a:gd name="T12" fmla="*/ 2147483647 w 18"/>
                  <a:gd name="T13" fmla="*/ 2147483647 h 10"/>
                  <a:gd name="T14" fmla="*/ 2147483647 w 18"/>
                  <a:gd name="T15" fmla="*/ 2147483647 h 10"/>
                  <a:gd name="T16" fmla="*/ 2147483647 w 18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0"/>
                  <a:gd name="T29" fmla="*/ 18 w 18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0">
                    <a:moveTo>
                      <a:pt x="18" y="10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4" name="Freeform 300"/>
              <p:cNvSpPr/>
              <p:nvPr/>
            </p:nvSpPr>
            <p:spPr bwMode="auto">
              <a:xfrm>
                <a:off x="8302403" y="4790651"/>
                <a:ext cx="34594" cy="33186"/>
              </a:xfrm>
              <a:custGeom>
                <a:avLst/>
                <a:gdLst>
                  <a:gd name="T0" fmla="*/ 2147483647 w 24"/>
                  <a:gd name="T1" fmla="*/ 0 h 20"/>
                  <a:gd name="T2" fmla="*/ 2147483647 w 24"/>
                  <a:gd name="T3" fmla="*/ 2147483647 h 20"/>
                  <a:gd name="T4" fmla="*/ 2147483647 w 24"/>
                  <a:gd name="T5" fmla="*/ 2147483647 h 20"/>
                  <a:gd name="T6" fmla="*/ 2147483647 w 24"/>
                  <a:gd name="T7" fmla="*/ 2147483647 h 20"/>
                  <a:gd name="T8" fmla="*/ 2147483647 w 24"/>
                  <a:gd name="T9" fmla="*/ 2147483647 h 20"/>
                  <a:gd name="T10" fmla="*/ 2147483647 w 24"/>
                  <a:gd name="T11" fmla="*/ 2147483647 h 20"/>
                  <a:gd name="T12" fmla="*/ 2147483647 w 24"/>
                  <a:gd name="T13" fmla="*/ 2147483647 h 20"/>
                  <a:gd name="T14" fmla="*/ 2147483647 w 24"/>
                  <a:gd name="T15" fmla="*/ 2147483647 h 20"/>
                  <a:gd name="T16" fmla="*/ 2147483647 w 24"/>
                  <a:gd name="T17" fmla="*/ 2147483647 h 20"/>
                  <a:gd name="T18" fmla="*/ 2147483647 w 24"/>
                  <a:gd name="T19" fmla="*/ 2147483647 h 20"/>
                  <a:gd name="T20" fmla="*/ 2147483647 w 24"/>
                  <a:gd name="T21" fmla="*/ 2147483647 h 20"/>
                  <a:gd name="T22" fmla="*/ 2147483647 w 24"/>
                  <a:gd name="T23" fmla="*/ 2147483647 h 20"/>
                  <a:gd name="T24" fmla="*/ 2147483647 w 24"/>
                  <a:gd name="T25" fmla="*/ 2147483647 h 20"/>
                  <a:gd name="T26" fmla="*/ 2147483647 w 24"/>
                  <a:gd name="T27" fmla="*/ 2147483647 h 20"/>
                  <a:gd name="T28" fmla="*/ 2147483647 w 24"/>
                  <a:gd name="T29" fmla="*/ 2147483647 h 20"/>
                  <a:gd name="T30" fmla="*/ 2147483647 w 24"/>
                  <a:gd name="T31" fmla="*/ 2147483647 h 20"/>
                  <a:gd name="T32" fmla="*/ 0 w 24"/>
                  <a:gd name="T33" fmla="*/ 2147483647 h 20"/>
                  <a:gd name="T34" fmla="*/ 0 w 24"/>
                  <a:gd name="T35" fmla="*/ 0 h 20"/>
                  <a:gd name="T36" fmla="*/ 2147483647 w 24"/>
                  <a:gd name="T37" fmla="*/ 0 h 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0"/>
                  <a:gd name="T59" fmla="*/ 24 w 24"/>
                  <a:gd name="T60" fmla="*/ 20 h 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0">
                    <a:moveTo>
                      <a:pt x="6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14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16" y="18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5" name="Freeform 301"/>
              <p:cNvSpPr/>
              <p:nvPr/>
            </p:nvSpPr>
            <p:spPr bwMode="auto">
              <a:xfrm>
                <a:off x="8515729" y="5032246"/>
                <a:ext cx="18450" cy="17257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0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2147483647 w 12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2"/>
                  <a:gd name="T32" fmla="*/ 12 w 12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2">
                    <a:moveTo>
                      <a:pt x="12" y="8"/>
                    </a:moveTo>
                    <a:lnTo>
                      <a:pt x="10" y="10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6" name="Freeform 302"/>
              <p:cNvSpPr/>
              <p:nvPr/>
            </p:nvSpPr>
            <p:spPr bwMode="auto">
              <a:xfrm>
                <a:off x="8741739" y="5073396"/>
                <a:ext cx="35746" cy="23894"/>
              </a:xfrm>
              <a:custGeom>
                <a:avLst/>
                <a:gdLst>
                  <a:gd name="T0" fmla="*/ 2147483647 w 24"/>
                  <a:gd name="T1" fmla="*/ 2147483647 h 16"/>
                  <a:gd name="T2" fmla="*/ 2147483647 w 24"/>
                  <a:gd name="T3" fmla="*/ 2147483647 h 16"/>
                  <a:gd name="T4" fmla="*/ 2147483647 w 24"/>
                  <a:gd name="T5" fmla="*/ 2147483647 h 16"/>
                  <a:gd name="T6" fmla="*/ 2147483647 w 24"/>
                  <a:gd name="T7" fmla="*/ 2147483647 h 16"/>
                  <a:gd name="T8" fmla="*/ 2147483647 w 24"/>
                  <a:gd name="T9" fmla="*/ 2147483647 h 16"/>
                  <a:gd name="T10" fmla="*/ 2147483647 w 24"/>
                  <a:gd name="T11" fmla="*/ 2147483647 h 16"/>
                  <a:gd name="T12" fmla="*/ 2147483647 w 24"/>
                  <a:gd name="T13" fmla="*/ 2147483647 h 16"/>
                  <a:gd name="T14" fmla="*/ 0 w 24"/>
                  <a:gd name="T15" fmla="*/ 2147483647 h 16"/>
                  <a:gd name="T16" fmla="*/ 2147483647 w 24"/>
                  <a:gd name="T17" fmla="*/ 2147483647 h 16"/>
                  <a:gd name="T18" fmla="*/ 2147483647 w 24"/>
                  <a:gd name="T19" fmla="*/ 2147483647 h 16"/>
                  <a:gd name="T20" fmla="*/ 2147483647 w 24"/>
                  <a:gd name="T21" fmla="*/ 2147483647 h 16"/>
                  <a:gd name="T22" fmla="*/ 2147483647 w 24"/>
                  <a:gd name="T23" fmla="*/ 0 h 16"/>
                  <a:gd name="T24" fmla="*/ 2147483647 w 24"/>
                  <a:gd name="T25" fmla="*/ 0 h 16"/>
                  <a:gd name="T26" fmla="*/ 2147483647 w 24"/>
                  <a:gd name="T27" fmla="*/ 2147483647 h 16"/>
                  <a:gd name="T28" fmla="*/ 2147483647 w 24"/>
                  <a:gd name="T29" fmla="*/ 2147483647 h 16"/>
                  <a:gd name="T30" fmla="*/ 2147483647 w 24"/>
                  <a:gd name="T31" fmla="*/ 2147483647 h 1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16"/>
                  <a:gd name="T50" fmla="*/ 24 w 24"/>
                  <a:gd name="T51" fmla="*/ 16 h 1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16">
                    <a:moveTo>
                      <a:pt x="24" y="8"/>
                    </a:moveTo>
                    <a:lnTo>
                      <a:pt x="22" y="12"/>
                    </a:lnTo>
                    <a:lnTo>
                      <a:pt x="20" y="14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7" name="Freeform 303"/>
              <p:cNvSpPr/>
              <p:nvPr/>
            </p:nvSpPr>
            <p:spPr bwMode="auto">
              <a:xfrm>
                <a:off x="8779791" y="5040210"/>
                <a:ext cx="40359" cy="23894"/>
              </a:xfrm>
              <a:custGeom>
                <a:avLst/>
                <a:gdLst>
                  <a:gd name="T0" fmla="*/ 2147483647 w 28"/>
                  <a:gd name="T1" fmla="*/ 2147483647 h 14"/>
                  <a:gd name="T2" fmla="*/ 2147483647 w 28"/>
                  <a:gd name="T3" fmla="*/ 2147483647 h 14"/>
                  <a:gd name="T4" fmla="*/ 2147483647 w 28"/>
                  <a:gd name="T5" fmla="*/ 2147483647 h 14"/>
                  <a:gd name="T6" fmla="*/ 2147483647 w 28"/>
                  <a:gd name="T7" fmla="*/ 2147483647 h 14"/>
                  <a:gd name="T8" fmla="*/ 2147483647 w 28"/>
                  <a:gd name="T9" fmla="*/ 2147483647 h 14"/>
                  <a:gd name="T10" fmla="*/ 2147483647 w 28"/>
                  <a:gd name="T11" fmla="*/ 2147483647 h 14"/>
                  <a:gd name="T12" fmla="*/ 0 w 28"/>
                  <a:gd name="T13" fmla="*/ 2147483647 h 14"/>
                  <a:gd name="T14" fmla="*/ 0 w 28"/>
                  <a:gd name="T15" fmla="*/ 2147483647 h 14"/>
                  <a:gd name="T16" fmla="*/ 2147483647 w 28"/>
                  <a:gd name="T17" fmla="*/ 2147483647 h 14"/>
                  <a:gd name="T18" fmla="*/ 2147483647 w 28"/>
                  <a:gd name="T19" fmla="*/ 2147483647 h 14"/>
                  <a:gd name="T20" fmla="*/ 2147483647 w 28"/>
                  <a:gd name="T21" fmla="*/ 0 h 14"/>
                  <a:gd name="T22" fmla="*/ 2147483647 w 28"/>
                  <a:gd name="T23" fmla="*/ 0 h 14"/>
                  <a:gd name="T24" fmla="*/ 2147483647 w 28"/>
                  <a:gd name="T25" fmla="*/ 0 h 14"/>
                  <a:gd name="T26" fmla="*/ 2147483647 w 28"/>
                  <a:gd name="T27" fmla="*/ 2147483647 h 14"/>
                  <a:gd name="T28" fmla="*/ 2147483647 w 28"/>
                  <a:gd name="T29" fmla="*/ 2147483647 h 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8"/>
                  <a:gd name="T46" fmla="*/ 0 h 14"/>
                  <a:gd name="T47" fmla="*/ 28 w 28"/>
                  <a:gd name="T48" fmla="*/ 14 h 1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8" h="14">
                    <a:moveTo>
                      <a:pt x="26" y="4"/>
                    </a:moveTo>
                    <a:lnTo>
                      <a:pt x="22" y="6"/>
                    </a:lnTo>
                    <a:lnTo>
                      <a:pt x="18" y="10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8" y="2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8" name="Freeform 304"/>
              <p:cNvSpPr/>
              <p:nvPr/>
            </p:nvSpPr>
            <p:spPr bwMode="auto">
              <a:xfrm>
                <a:off x="7428346" y="4515871"/>
                <a:ext cx="145292" cy="215046"/>
              </a:xfrm>
              <a:custGeom>
                <a:avLst/>
                <a:gdLst>
                  <a:gd name="T0" fmla="*/ 2147483647 w 100"/>
                  <a:gd name="T1" fmla="*/ 2147483647 h 136"/>
                  <a:gd name="T2" fmla="*/ 2147483647 w 100"/>
                  <a:gd name="T3" fmla="*/ 2147483647 h 136"/>
                  <a:gd name="T4" fmla="*/ 2147483647 w 100"/>
                  <a:gd name="T5" fmla="*/ 2147483647 h 136"/>
                  <a:gd name="T6" fmla="*/ 2147483647 w 100"/>
                  <a:gd name="T7" fmla="*/ 2147483647 h 136"/>
                  <a:gd name="T8" fmla="*/ 2147483647 w 100"/>
                  <a:gd name="T9" fmla="*/ 2147483647 h 136"/>
                  <a:gd name="T10" fmla="*/ 2147483647 w 100"/>
                  <a:gd name="T11" fmla="*/ 2147483647 h 136"/>
                  <a:gd name="T12" fmla="*/ 2147483647 w 100"/>
                  <a:gd name="T13" fmla="*/ 2147483647 h 136"/>
                  <a:gd name="T14" fmla="*/ 2147483647 w 100"/>
                  <a:gd name="T15" fmla="*/ 2147483647 h 136"/>
                  <a:gd name="T16" fmla="*/ 2147483647 w 100"/>
                  <a:gd name="T17" fmla="*/ 0 h 136"/>
                  <a:gd name="T18" fmla="*/ 2147483647 w 100"/>
                  <a:gd name="T19" fmla="*/ 2147483647 h 136"/>
                  <a:gd name="T20" fmla="*/ 2147483647 w 100"/>
                  <a:gd name="T21" fmla="*/ 2147483647 h 136"/>
                  <a:gd name="T22" fmla="*/ 2147483647 w 100"/>
                  <a:gd name="T23" fmla="*/ 2147483647 h 136"/>
                  <a:gd name="T24" fmla="*/ 2147483647 w 100"/>
                  <a:gd name="T25" fmla="*/ 2147483647 h 136"/>
                  <a:gd name="T26" fmla="*/ 2147483647 w 100"/>
                  <a:gd name="T27" fmla="*/ 2147483647 h 136"/>
                  <a:gd name="T28" fmla="*/ 2147483647 w 100"/>
                  <a:gd name="T29" fmla="*/ 2147483647 h 136"/>
                  <a:gd name="T30" fmla="*/ 2147483647 w 100"/>
                  <a:gd name="T31" fmla="*/ 2147483647 h 136"/>
                  <a:gd name="T32" fmla="*/ 2147483647 w 100"/>
                  <a:gd name="T33" fmla="*/ 2147483647 h 136"/>
                  <a:gd name="T34" fmla="*/ 2147483647 w 100"/>
                  <a:gd name="T35" fmla="*/ 2147483647 h 136"/>
                  <a:gd name="T36" fmla="*/ 2147483647 w 100"/>
                  <a:gd name="T37" fmla="*/ 2147483647 h 136"/>
                  <a:gd name="T38" fmla="*/ 2147483647 w 100"/>
                  <a:gd name="T39" fmla="*/ 2147483647 h 136"/>
                  <a:gd name="T40" fmla="*/ 2147483647 w 100"/>
                  <a:gd name="T41" fmla="*/ 2147483647 h 136"/>
                  <a:gd name="T42" fmla="*/ 2147483647 w 100"/>
                  <a:gd name="T43" fmla="*/ 2147483647 h 136"/>
                  <a:gd name="T44" fmla="*/ 2147483647 w 100"/>
                  <a:gd name="T45" fmla="*/ 2147483647 h 136"/>
                  <a:gd name="T46" fmla="*/ 2147483647 w 100"/>
                  <a:gd name="T47" fmla="*/ 2147483647 h 136"/>
                  <a:gd name="T48" fmla="*/ 2147483647 w 100"/>
                  <a:gd name="T49" fmla="*/ 2147483647 h 136"/>
                  <a:gd name="T50" fmla="*/ 2147483647 w 100"/>
                  <a:gd name="T51" fmla="*/ 2147483647 h 136"/>
                  <a:gd name="T52" fmla="*/ 2147483647 w 100"/>
                  <a:gd name="T53" fmla="*/ 2147483647 h 136"/>
                  <a:gd name="T54" fmla="*/ 2147483647 w 100"/>
                  <a:gd name="T55" fmla="*/ 2147483647 h 136"/>
                  <a:gd name="T56" fmla="*/ 2147483647 w 100"/>
                  <a:gd name="T57" fmla="*/ 2147483647 h 136"/>
                  <a:gd name="T58" fmla="*/ 2147483647 w 100"/>
                  <a:gd name="T59" fmla="*/ 2147483647 h 136"/>
                  <a:gd name="T60" fmla="*/ 2147483647 w 100"/>
                  <a:gd name="T61" fmla="*/ 2147483647 h 136"/>
                  <a:gd name="T62" fmla="*/ 2147483647 w 100"/>
                  <a:gd name="T63" fmla="*/ 2147483647 h 136"/>
                  <a:gd name="T64" fmla="*/ 2147483647 w 100"/>
                  <a:gd name="T65" fmla="*/ 2147483647 h 136"/>
                  <a:gd name="T66" fmla="*/ 2147483647 w 100"/>
                  <a:gd name="T67" fmla="*/ 2147483647 h 136"/>
                  <a:gd name="T68" fmla="*/ 2147483647 w 100"/>
                  <a:gd name="T69" fmla="*/ 2147483647 h 136"/>
                  <a:gd name="T70" fmla="*/ 2147483647 w 100"/>
                  <a:gd name="T71" fmla="*/ 2147483647 h 136"/>
                  <a:gd name="T72" fmla="*/ 2147483647 w 100"/>
                  <a:gd name="T73" fmla="*/ 2147483647 h 136"/>
                  <a:gd name="T74" fmla="*/ 2147483647 w 100"/>
                  <a:gd name="T75" fmla="*/ 2147483647 h 136"/>
                  <a:gd name="T76" fmla="*/ 2147483647 w 100"/>
                  <a:gd name="T77" fmla="*/ 2147483647 h 136"/>
                  <a:gd name="T78" fmla="*/ 2147483647 w 100"/>
                  <a:gd name="T79" fmla="*/ 2147483647 h 136"/>
                  <a:gd name="T80" fmla="*/ 0 w 100"/>
                  <a:gd name="T81" fmla="*/ 2147483647 h 136"/>
                  <a:gd name="T82" fmla="*/ 2147483647 w 100"/>
                  <a:gd name="T83" fmla="*/ 2147483647 h 136"/>
                  <a:gd name="T84" fmla="*/ 2147483647 w 100"/>
                  <a:gd name="T85" fmla="*/ 2147483647 h 1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0"/>
                  <a:gd name="T130" fmla="*/ 0 h 136"/>
                  <a:gd name="T131" fmla="*/ 100 w 100"/>
                  <a:gd name="T132" fmla="*/ 136 h 1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0" h="136">
                    <a:moveTo>
                      <a:pt x="12" y="46"/>
                    </a:moveTo>
                    <a:lnTo>
                      <a:pt x="12" y="28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24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2" y="10"/>
                    </a:lnTo>
                    <a:lnTo>
                      <a:pt x="60" y="12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4" y="2"/>
                    </a:lnTo>
                    <a:lnTo>
                      <a:pt x="100" y="0"/>
                    </a:lnTo>
                    <a:lnTo>
                      <a:pt x="100" y="6"/>
                    </a:lnTo>
                    <a:lnTo>
                      <a:pt x="90" y="16"/>
                    </a:lnTo>
                    <a:lnTo>
                      <a:pt x="86" y="22"/>
                    </a:lnTo>
                    <a:lnTo>
                      <a:pt x="82" y="24"/>
                    </a:lnTo>
                    <a:lnTo>
                      <a:pt x="76" y="24"/>
                    </a:lnTo>
                    <a:lnTo>
                      <a:pt x="70" y="24"/>
                    </a:lnTo>
                    <a:lnTo>
                      <a:pt x="64" y="22"/>
                    </a:lnTo>
                    <a:lnTo>
                      <a:pt x="26" y="22"/>
                    </a:lnTo>
                    <a:lnTo>
                      <a:pt x="22" y="24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4" y="46"/>
                    </a:lnTo>
                    <a:lnTo>
                      <a:pt x="28" y="52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6" y="46"/>
                    </a:lnTo>
                    <a:lnTo>
                      <a:pt x="54" y="44"/>
                    </a:lnTo>
                    <a:lnTo>
                      <a:pt x="62" y="42"/>
                    </a:lnTo>
                    <a:lnTo>
                      <a:pt x="68" y="40"/>
                    </a:lnTo>
                    <a:lnTo>
                      <a:pt x="74" y="40"/>
                    </a:lnTo>
                    <a:lnTo>
                      <a:pt x="72" y="42"/>
                    </a:lnTo>
                    <a:lnTo>
                      <a:pt x="68" y="44"/>
                    </a:lnTo>
                    <a:lnTo>
                      <a:pt x="62" y="48"/>
                    </a:lnTo>
                    <a:lnTo>
                      <a:pt x="56" y="50"/>
                    </a:lnTo>
                    <a:lnTo>
                      <a:pt x="50" y="56"/>
                    </a:lnTo>
                    <a:lnTo>
                      <a:pt x="42" y="66"/>
                    </a:lnTo>
                    <a:lnTo>
                      <a:pt x="44" y="66"/>
                    </a:lnTo>
                    <a:lnTo>
                      <a:pt x="46" y="70"/>
                    </a:lnTo>
                    <a:lnTo>
                      <a:pt x="48" y="76"/>
                    </a:lnTo>
                    <a:lnTo>
                      <a:pt x="54" y="84"/>
                    </a:lnTo>
                    <a:lnTo>
                      <a:pt x="54" y="98"/>
                    </a:lnTo>
                    <a:lnTo>
                      <a:pt x="56" y="102"/>
                    </a:lnTo>
                    <a:lnTo>
                      <a:pt x="60" y="104"/>
                    </a:lnTo>
                    <a:lnTo>
                      <a:pt x="64" y="104"/>
                    </a:lnTo>
                    <a:lnTo>
                      <a:pt x="64" y="106"/>
                    </a:lnTo>
                    <a:lnTo>
                      <a:pt x="60" y="110"/>
                    </a:lnTo>
                    <a:lnTo>
                      <a:pt x="54" y="114"/>
                    </a:lnTo>
                    <a:lnTo>
                      <a:pt x="50" y="118"/>
                    </a:lnTo>
                    <a:lnTo>
                      <a:pt x="44" y="118"/>
                    </a:lnTo>
                    <a:lnTo>
                      <a:pt x="32" y="92"/>
                    </a:lnTo>
                    <a:lnTo>
                      <a:pt x="32" y="88"/>
                    </a:lnTo>
                    <a:lnTo>
                      <a:pt x="34" y="84"/>
                    </a:lnTo>
                    <a:lnTo>
                      <a:pt x="32" y="78"/>
                    </a:lnTo>
                    <a:lnTo>
                      <a:pt x="28" y="80"/>
                    </a:lnTo>
                    <a:lnTo>
                      <a:pt x="24" y="78"/>
                    </a:lnTo>
                    <a:lnTo>
                      <a:pt x="22" y="106"/>
                    </a:lnTo>
                    <a:lnTo>
                      <a:pt x="22" y="120"/>
                    </a:lnTo>
                    <a:lnTo>
                      <a:pt x="20" y="126"/>
                    </a:lnTo>
                    <a:lnTo>
                      <a:pt x="18" y="132"/>
                    </a:lnTo>
                    <a:lnTo>
                      <a:pt x="14" y="134"/>
                    </a:lnTo>
                    <a:lnTo>
                      <a:pt x="8" y="136"/>
                    </a:lnTo>
                    <a:lnTo>
                      <a:pt x="6" y="134"/>
                    </a:lnTo>
                    <a:lnTo>
                      <a:pt x="6" y="130"/>
                    </a:lnTo>
                    <a:lnTo>
                      <a:pt x="6" y="120"/>
                    </a:lnTo>
                    <a:lnTo>
                      <a:pt x="6" y="116"/>
                    </a:lnTo>
                    <a:lnTo>
                      <a:pt x="8" y="110"/>
                    </a:lnTo>
                    <a:lnTo>
                      <a:pt x="10" y="102"/>
                    </a:lnTo>
                    <a:lnTo>
                      <a:pt x="10" y="94"/>
                    </a:lnTo>
                    <a:lnTo>
                      <a:pt x="4" y="94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78"/>
                    </a:lnTo>
                    <a:lnTo>
                      <a:pt x="4" y="66"/>
                    </a:lnTo>
                    <a:lnTo>
                      <a:pt x="8" y="54"/>
                    </a:lnTo>
                    <a:lnTo>
                      <a:pt x="12" y="44"/>
                    </a:lnTo>
                    <a:lnTo>
                      <a:pt x="1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9" name="Freeform 305"/>
              <p:cNvSpPr/>
              <p:nvPr/>
            </p:nvSpPr>
            <p:spPr bwMode="auto">
              <a:xfrm>
                <a:off x="7216174" y="4360560"/>
                <a:ext cx="221397" cy="177877"/>
              </a:xfrm>
              <a:custGeom>
                <a:avLst/>
                <a:gdLst>
                  <a:gd name="T0" fmla="*/ 2147483647 w 152"/>
                  <a:gd name="T1" fmla="*/ 2147483647 h 112"/>
                  <a:gd name="T2" fmla="*/ 2147483647 w 152"/>
                  <a:gd name="T3" fmla="*/ 2147483647 h 112"/>
                  <a:gd name="T4" fmla="*/ 2147483647 w 152"/>
                  <a:gd name="T5" fmla="*/ 2147483647 h 112"/>
                  <a:gd name="T6" fmla="*/ 2147483647 w 152"/>
                  <a:gd name="T7" fmla="*/ 2147483647 h 112"/>
                  <a:gd name="T8" fmla="*/ 2147483647 w 152"/>
                  <a:gd name="T9" fmla="*/ 2147483647 h 112"/>
                  <a:gd name="T10" fmla="*/ 2147483647 w 152"/>
                  <a:gd name="T11" fmla="*/ 2147483647 h 112"/>
                  <a:gd name="T12" fmla="*/ 2147483647 w 152"/>
                  <a:gd name="T13" fmla="*/ 2147483647 h 112"/>
                  <a:gd name="T14" fmla="*/ 2147483647 w 152"/>
                  <a:gd name="T15" fmla="*/ 2147483647 h 112"/>
                  <a:gd name="T16" fmla="*/ 2147483647 w 152"/>
                  <a:gd name="T17" fmla="*/ 2147483647 h 112"/>
                  <a:gd name="T18" fmla="*/ 2147483647 w 152"/>
                  <a:gd name="T19" fmla="*/ 0 h 112"/>
                  <a:gd name="T20" fmla="*/ 2147483647 w 152"/>
                  <a:gd name="T21" fmla="*/ 2147483647 h 112"/>
                  <a:gd name="T22" fmla="*/ 2147483647 w 152"/>
                  <a:gd name="T23" fmla="*/ 2147483647 h 112"/>
                  <a:gd name="T24" fmla="*/ 2147483647 w 152"/>
                  <a:gd name="T25" fmla="*/ 2147483647 h 112"/>
                  <a:gd name="T26" fmla="*/ 2147483647 w 152"/>
                  <a:gd name="T27" fmla="*/ 2147483647 h 112"/>
                  <a:gd name="T28" fmla="*/ 2147483647 w 152"/>
                  <a:gd name="T29" fmla="*/ 2147483647 h 112"/>
                  <a:gd name="T30" fmla="*/ 2147483647 w 152"/>
                  <a:gd name="T31" fmla="*/ 2147483647 h 112"/>
                  <a:gd name="T32" fmla="*/ 2147483647 w 152"/>
                  <a:gd name="T33" fmla="*/ 2147483647 h 112"/>
                  <a:gd name="T34" fmla="*/ 2147483647 w 152"/>
                  <a:gd name="T35" fmla="*/ 2147483647 h 112"/>
                  <a:gd name="T36" fmla="*/ 2147483647 w 152"/>
                  <a:gd name="T37" fmla="*/ 2147483647 h 112"/>
                  <a:gd name="T38" fmla="*/ 2147483647 w 152"/>
                  <a:gd name="T39" fmla="*/ 2147483647 h 112"/>
                  <a:gd name="T40" fmla="*/ 2147483647 w 152"/>
                  <a:gd name="T41" fmla="*/ 2147483647 h 112"/>
                  <a:gd name="T42" fmla="*/ 2147483647 w 152"/>
                  <a:gd name="T43" fmla="*/ 2147483647 h 112"/>
                  <a:gd name="T44" fmla="*/ 2147483647 w 152"/>
                  <a:gd name="T45" fmla="*/ 2147483647 h 112"/>
                  <a:gd name="T46" fmla="*/ 2147483647 w 152"/>
                  <a:gd name="T47" fmla="*/ 2147483647 h 112"/>
                  <a:gd name="T48" fmla="*/ 2147483647 w 152"/>
                  <a:gd name="T49" fmla="*/ 2147483647 h 112"/>
                  <a:gd name="T50" fmla="*/ 2147483647 w 152"/>
                  <a:gd name="T51" fmla="*/ 2147483647 h 112"/>
                  <a:gd name="T52" fmla="*/ 2147483647 w 152"/>
                  <a:gd name="T53" fmla="*/ 2147483647 h 112"/>
                  <a:gd name="T54" fmla="*/ 2147483647 w 152"/>
                  <a:gd name="T55" fmla="*/ 2147483647 h 112"/>
                  <a:gd name="T56" fmla="*/ 2147483647 w 152"/>
                  <a:gd name="T57" fmla="*/ 2147483647 h 112"/>
                  <a:gd name="T58" fmla="*/ 2147483647 w 152"/>
                  <a:gd name="T59" fmla="*/ 2147483647 h 112"/>
                  <a:gd name="T60" fmla="*/ 2147483647 w 152"/>
                  <a:gd name="T61" fmla="*/ 2147483647 h 112"/>
                  <a:gd name="T62" fmla="*/ 2147483647 w 152"/>
                  <a:gd name="T63" fmla="*/ 2147483647 h 112"/>
                  <a:gd name="T64" fmla="*/ 0 w 152"/>
                  <a:gd name="T65" fmla="*/ 2147483647 h 112"/>
                  <a:gd name="T66" fmla="*/ 0 w 152"/>
                  <a:gd name="T67" fmla="*/ 2147483647 h 112"/>
                  <a:gd name="T68" fmla="*/ 0 w 152"/>
                  <a:gd name="T69" fmla="*/ 2147483647 h 112"/>
                  <a:gd name="T70" fmla="*/ 2147483647 w 152"/>
                  <a:gd name="T71" fmla="*/ 2147483647 h 112"/>
                  <a:gd name="T72" fmla="*/ 2147483647 w 152"/>
                  <a:gd name="T73" fmla="*/ 2147483647 h 112"/>
                  <a:gd name="T74" fmla="*/ 2147483647 w 152"/>
                  <a:gd name="T75" fmla="*/ 2147483647 h 112"/>
                  <a:gd name="T76" fmla="*/ 2147483647 w 152"/>
                  <a:gd name="T77" fmla="*/ 2147483647 h 112"/>
                  <a:gd name="T78" fmla="*/ 2147483647 w 152"/>
                  <a:gd name="T79" fmla="*/ 2147483647 h 112"/>
                  <a:gd name="T80" fmla="*/ 2147483647 w 152"/>
                  <a:gd name="T81" fmla="*/ 2147483647 h 11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2"/>
                  <a:gd name="T124" fmla="*/ 0 h 112"/>
                  <a:gd name="T125" fmla="*/ 152 w 152"/>
                  <a:gd name="T126" fmla="*/ 112 h 11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2" h="112">
                    <a:moveTo>
                      <a:pt x="58" y="58"/>
                    </a:moveTo>
                    <a:lnTo>
                      <a:pt x="68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8" y="54"/>
                    </a:lnTo>
                    <a:lnTo>
                      <a:pt x="70" y="56"/>
                    </a:lnTo>
                    <a:lnTo>
                      <a:pt x="74" y="58"/>
                    </a:lnTo>
                    <a:lnTo>
                      <a:pt x="74" y="54"/>
                    </a:lnTo>
                    <a:lnTo>
                      <a:pt x="70" y="52"/>
                    </a:lnTo>
                    <a:lnTo>
                      <a:pt x="70" y="48"/>
                    </a:lnTo>
                    <a:lnTo>
                      <a:pt x="68" y="48"/>
                    </a:lnTo>
                    <a:lnTo>
                      <a:pt x="76" y="42"/>
                    </a:lnTo>
                    <a:lnTo>
                      <a:pt x="80" y="40"/>
                    </a:lnTo>
                    <a:lnTo>
                      <a:pt x="86" y="40"/>
                    </a:lnTo>
                    <a:lnTo>
                      <a:pt x="88" y="36"/>
                    </a:lnTo>
                    <a:lnTo>
                      <a:pt x="92" y="26"/>
                    </a:lnTo>
                    <a:lnTo>
                      <a:pt x="98" y="16"/>
                    </a:lnTo>
                    <a:lnTo>
                      <a:pt x="106" y="4"/>
                    </a:lnTo>
                    <a:lnTo>
                      <a:pt x="110" y="0"/>
                    </a:lnTo>
                    <a:lnTo>
                      <a:pt x="114" y="0"/>
                    </a:lnTo>
                    <a:lnTo>
                      <a:pt x="118" y="2"/>
                    </a:lnTo>
                    <a:lnTo>
                      <a:pt x="122" y="8"/>
                    </a:lnTo>
                    <a:lnTo>
                      <a:pt x="124" y="14"/>
                    </a:lnTo>
                    <a:lnTo>
                      <a:pt x="124" y="20"/>
                    </a:lnTo>
                    <a:lnTo>
                      <a:pt x="132" y="22"/>
                    </a:lnTo>
                    <a:lnTo>
                      <a:pt x="138" y="26"/>
                    </a:lnTo>
                    <a:lnTo>
                      <a:pt x="144" y="26"/>
                    </a:lnTo>
                    <a:lnTo>
                      <a:pt x="152" y="28"/>
                    </a:lnTo>
                    <a:lnTo>
                      <a:pt x="152" y="32"/>
                    </a:lnTo>
                    <a:lnTo>
                      <a:pt x="150" y="34"/>
                    </a:lnTo>
                    <a:lnTo>
                      <a:pt x="148" y="36"/>
                    </a:lnTo>
                    <a:lnTo>
                      <a:pt x="140" y="36"/>
                    </a:lnTo>
                    <a:lnTo>
                      <a:pt x="134" y="36"/>
                    </a:lnTo>
                    <a:lnTo>
                      <a:pt x="132" y="38"/>
                    </a:lnTo>
                    <a:lnTo>
                      <a:pt x="130" y="40"/>
                    </a:lnTo>
                    <a:lnTo>
                      <a:pt x="138" y="44"/>
                    </a:lnTo>
                    <a:lnTo>
                      <a:pt x="138" y="46"/>
                    </a:lnTo>
                    <a:lnTo>
                      <a:pt x="132" y="48"/>
                    </a:lnTo>
                    <a:lnTo>
                      <a:pt x="124" y="54"/>
                    </a:lnTo>
                    <a:lnTo>
                      <a:pt x="122" y="60"/>
                    </a:lnTo>
                    <a:lnTo>
                      <a:pt x="112" y="58"/>
                    </a:lnTo>
                    <a:lnTo>
                      <a:pt x="106" y="56"/>
                    </a:lnTo>
                    <a:lnTo>
                      <a:pt x="100" y="56"/>
                    </a:lnTo>
                    <a:lnTo>
                      <a:pt x="94" y="56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78" y="70"/>
                    </a:lnTo>
                    <a:lnTo>
                      <a:pt x="74" y="82"/>
                    </a:lnTo>
                    <a:lnTo>
                      <a:pt x="70" y="96"/>
                    </a:lnTo>
                    <a:lnTo>
                      <a:pt x="70" y="104"/>
                    </a:lnTo>
                    <a:lnTo>
                      <a:pt x="68" y="108"/>
                    </a:lnTo>
                    <a:lnTo>
                      <a:pt x="64" y="108"/>
                    </a:lnTo>
                    <a:lnTo>
                      <a:pt x="60" y="106"/>
                    </a:lnTo>
                    <a:lnTo>
                      <a:pt x="56" y="104"/>
                    </a:lnTo>
                    <a:lnTo>
                      <a:pt x="52" y="100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2" y="100"/>
                    </a:lnTo>
                    <a:lnTo>
                      <a:pt x="36" y="106"/>
                    </a:lnTo>
                    <a:lnTo>
                      <a:pt x="28" y="108"/>
                    </a:lnTo>
                    <a:lnTo>
                      <a:pt x="26" y="110"/>
                    </a:lnTo>
                    <a:lnTo>
                      <a:pt x="20" y="112"/>
                    </a:lnTo>
                    <a:lnTo>
                      <a:pt x="14" y="110"/>
                    </a:lnTo>
                    <a:lnTo>
                      <a:pt x="8" y="108"/>
                    </a:lnTo>
                    <a:lnTo>
                      <a:pt x="2" y="106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94"/>
                    </a:lnTo>
                    <a:lnTo>
                      <a:pt x="2" y="96"/>
                    </a:lnTo>
                    <a:lnTo>
                      <a:pt x="8" y="100"/>
                    </a:lnTo>
                    <a:lnTo>
                      <a:pt x="20" y="100"/>
                    </a:lnTo>
                    <a:lnTo>
                      <a:pt x="20" y="90"/>
                    </a:lnTo>
                    <a:lnTo>
                      <a:pt x="26" y="82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46" y="72"/>
                    </a:lnTo>
                    <a:lnTo>
                      <a:pt x="50" y="70"/>
                    </a:lnTo>
                    <a:lnTo>
                      <a:pt x="54" y="66"/>
                    </a:lnTo>
                    <a:lnTo>
                      <a:pt x="60" y="56"/>
                    </a:lnTo>
                    <a:lnTo>
                      <a:pt x="58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0" name="Freeform 306"/>
              <p:cNvSpPr/>
              <p:nvPr/>
            </p:nvSpPr>
            <p:spPr bwMode="auto">
              <a:xfrm>
                <a:off x="7300352" y="4437551"/>
                <a:ext cx="23062" cy="23894"/>
              </a:xfrm>
              <a:custGeom>
                <a:avLst/>
                <a:gdLst>
                  <a:gd name="T0" fmla="*/ 2147483647 w 16"/>
                  <a:gd name="T1" fmla="*/ 0 h 14"/>
                  <a:gd name="T2" fmla="*/ 2147483647 w 16"/>
                  <a:gd name="T3" fmla="*/ 2147483647 h 14"/>
                  <a:gd name="T4" fmla="*/ 2147483647 w 16"/>
                  <a:gd name="T5" fmla="*/ 2147483647 h 14"/>
                  <a:gd name="T6" fmla="*/ 2147483647 w 16"/>
                  <a:gd name="T7" fmla="*/ 2147483647 h 14"/>
                  <a:gd name="T8" fmla="*/ 2147483647 w 16"/>
                  <a:gd name="T9" fmla="*/ 2147483647 h 14"/>
                  <a:gd name="T10" fmla="*/ 2147483647 w 16"/>
                  <a:gd name="T11" fmla="*/ 2147483647 h 14"/>
                  <a:gd name="T12" fmla="*/ 2147483647 w 16"/>
                  <a:gd name="T13" fmla="*/ 2147483647 h 14"/>
                  <a:gd name="T14" fmla="*/ 2147483647 w 16"/>
                  <a:gd name="T15" fmla="*/ 2147483647 h 14"/>
                  <a:gd name="T16" fmla="*/ 2147483647 w 16"/>
                  <a:gd name="T17" fmla="*/ 2147483647 h 14"/>
                  <a:gd name="T18" fmla="*/ 0 w 16"/>
                  <a:gd name="T19" fmla="*/ 2147483647 h 14"/>
                  <a:gd name="T20" fmla="*/ 2147483647 w 16"/>
                  <a:gd name="T21" fmla="*/ 0 h 14"/>
                  <a:gd name="T22" fmla="*/ 2147483647 w 16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14"/>
                  <a:gd name="T38" fmla="*/ 16 w 16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14">
                    <a:moveTo>
                      <a:pt x="12" y="0"/>
                    </a:moveTo>
                    <a:lnTo>
                      <a:pt x="12" y="4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10" y="10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1" name="Freeform 307"/>
              <p:cNvSpPr/>
              <p:nvPr/>
            </p:nvSpPr>
            <p:spPr bwMode="auto">
              <a:xfrm>
                <a:off x="7707399" y="4576933"/>
                <a:ext cx="232928" cy="260179"/>
              </a:xfrm>
              <a:custGeom>
                <a:avLst/>
                <a:gdLst>
                  <a:gd name="T0" fmla="*/ 2147483647 w 160"/>
                  <a:gd name="T1" fmla="*/ 2147483647 h 164"/>
                  <a:gd name="T2" fmla="*/ 2147483647 w 160"/>
                  <a:gd name="T3" fmla="*/ 2147483647 h 164"/>
                  <a:gd name="T4" fmla="*/ 2147483647 w 160"/>
                  <a:gd name="T5" fmla="*/ 2147483647 h 164"/>
                  <a:gd name="T6" fmla="*/ 2147483647 w 160"/>
                  <a:gd name="T7" fmla="*/ 2147483647 h 164"/>
                  <a:gd name="T8" fmla="*/ 2147483647 w 160"/>
                  <a:gd name="T9" fmla="*/ 2147483647 h 164"/>
                  <a:gd name="T10" fmla="*/ 2147483647 w 160"/>
                  <a:gd name="T11" fmla="*/ 2147483647 h 164"/>
                  <a:gd name="T12" fmla="*/ 2147483647 w 160"/>
                  <a:gd name="T13" fmla="*/ 2147483647 h 164"/>
                  <a:gd name="T14" fmla="*/ 2147483647 w 160"/>
                  <a:gd name="T15" fmla="*/ 2147483647 h 164"/>
                  <a:gd name="T16" fmla="*/ 2147483647 w 160"/>
                  <a:gd name="T17" fmla="*/ 2147483647 h 164"/>
                  <a:gd name="T18" fmla="*/ 2147483647 w 160"/>
                  <a:gd name="T19" fmla="*/ 2147483647 h 164"/>
                  <a:gd name="T20" fmla="*/ 2147483647 w 160"/>
                  <a:gd name="T21" fmla="*/ 2147483647 h 164"/>
                  <a:gd name="T22" fmla="*/ 2147483647 w 160"/>
                  <a:gd name="T23" fmla="*/ 2147483647 h 164"/>
                  <a:gd name="T24" fmla="*/ 2147483647 w 160"/>
                  <a:gd name="T25" fmla="*/ 2147483647 h 164"/>
                  <a:gd name="T26" fmla="*/ 2147483647 w 160"/>
                  <a:gd name="T27" fmla="*/ 2147483647 h 164"/>
                  <a:gd name="T28" fmla="*/ 2147483647 w 160"/>
                  <a:gd name="T29" fmla="*/ 2147483647 h 164"/>
                  <a:gd name="T30" fmla="*/ 2147483647 w 160"/>
                  <a:gd name="T31" fmla="*/ 2147483647 h 164"/>
                  <a:gd name="T32" fmla="*/ 2147483647 w 160"/>
                  <a:gd name="T33" fmla="*/ 2147483647 h 164"/>
                  <a:gd name="T34" fmla="*/ 2147483647 w 160"/>
                  <a:gd name="T35" fmla="*/ 2147483647 h 164"/>
                  <a:gd name="T36" fmla="*/ 2147483647 w 160"/>
                  <a:gd name="T37" fmla="*/ 2147483647 h 164"/>
                  <a:gd name="T38" fmla="*/ 2147483647 w 160"/>
                  <a:gd name="T39" fmla="*/ 2147483647 h 164"/>
                  <a:gd name="T40" fmla="*/ 2147483647 w 160"/>
                  <a:gd name="T41" fmla="*/ 2147483647 h 164"/>
                  <a:gd name="T42" fmla="*/ 2147483647 w 160"/>
                  <a:gd name="T43" fmla="*/ 2147483647 h 164"/>
                  <a:gd name="T44" fmla="*/ 2147483647 w 160"/>
                  <a:gd name="T45" fmla="*/ 2147483647 h 164"/>
                  <a:gd name="T46" fmla="*/ 2147483647 w 160"/>
                  <a:gd name="T47" fmla="*/ 2147483647 h 164"/>
                  <a:gd name="T48" fmla="*/ 2147483647 w 160"/>
                  <a:gd name="T49" fmla="*/ 2147483647 h 164"/>
                  <a:gd name="T50" fmla="*/ 2147483647 w 160"/>
                  <a:gd name="T51" fmla="*/ 2147483647 h 164"/>
                  <a:gd name="T52" fmla="*/ 2147483647 w 160"/>
                  <a:gd name="T53" fmla="*/ 2147483647 h 164"/>
                  <a:gd name="T54" fmla="*/ 2147483647 w 160"/>
                  <a:gd name="T55" fmla="*/ 2147483647 h 164"/>
                  <a:gd name="T56" fmla="*/ 2147483647 w 160"/>
                  <a:gd name="T57" fmla="*/ 2147483647 h 164"/>
                  <a:gd name="T58" fmla="*/ 2147483647 w 160"/>
                  <a:gd name="T59" fmla="*/ 2147483647 h 164"/>
                  <a:gd name="T60" fmla="*/ 2147483647 w 160"/>
                  <a:gd name="T61" fmla="*/ 2147483647 h 164"/>
                  <a:gd name="T62" fmla="*/ 2147483647 w 160"/>
                  <a:gd name="T63" fmla="*/ 2147483647 h 164"/>
                  <a:gd name="T64" fmla="*/ 0 w 160"/>
                  <a:gd name="T65" fmla="*/ 2147483647 h 164"/>
                  <a:gd name="T66" fmla="*/ 2147483647 w 160"/>
                  <a:gd name="T67" fmla="*/ 2147483647 h 164"/>
                  <a:gd name="T68" fmla="*/ 2147483647 w 160"/>
                  <a:gd name="T69" fmla="*/ 0 h 164"/>
                  <a:gd name="T70" fmla="*/ 2147483647 w 160"/>
                  <a:gd name="T71" fmla="*/ 2147483647 h 164"/>
                  <a:gd name="T72" fmla="*/ 2147483647 w 160"/>
                  <a:gd name="T73" fmla="*/ 2147483647 h 164"/>
                  <a:gd name="T74" fmla="*/ 2147483647 w 160"/>
                  <a:gd name="T75" fmla="*/ 2147483647 h 164"/>
                  <a:gd name="T76" fmla="*/ 2147483647 w 160"/>
                  <a:gd name="T77" fmla="*/ 2147483647 h 164"/>
                  <a:gd name="T78" fmla="*/ 2147483647 w 160"/>
                  <a:gd name="T79" fmla="*/ 2147483647 h 164"/>
                  <a:gd name="T80" fmla="*/ 2147483647 w 160"/>
                  <a:gd name="T81" fmla="*/ 2147483647 h 164"/>
                  <a:gd name="T82" fmla="*/ 2147483647 w 160"/>
                  <a:gd name="T83" fmla="*/ 2147483647 h 164"/>
                  <a:gd name="T84" fmla="*/ 2147483647 w 160"/>
                  <a:gd name="T85" fmla="*/ 2147483647 h 164"/>
                  <a:gd name="T86" fmla="*/ 2147483647 w 160"/>
                  <a:gd name="T87" fmla="*/ 2147483647 h 164"/>
                  <a:gd name="T88" fmla="*/ 2147483647 w 160"/>
                  <a:gd name="T89" fmla="*/ 2147483647 h 164"/>
                  <a:gd name="T90" fmla="*/ 2147483647 w 160"/>
                  <a:gd name="T91" fmla="*/ 2147483647 h 164"/>
                  <a:gd name="T92" fmla="*/ 2147483647 w 160"/>
                  <a:gd name="T93" fmla="*/ 2147483647 h 164"/>
                  <a:gd name="T94" fmla="*/ 2147483647 w 160"/>
                  <a:gd name="T95" fmla="*/ 2147483647 h 164"/>
                  <a:gd name="T96" fmla="*/ 2147483647 w 160"/>
                  <a:gd name="T97" fmla="*/ 2147483647 h 164"/>
                  <a:gd name="T98" fmla="*/ 2147483647 w 160"/>
                  <a:gd name="T99" fmla="*/ 2147483647 h 1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60"/>
                  <a:gd name="T151" fmla="*/ 0 h 164"/>
                  <a:gd name="T152" fmla="*/ 160 w 160"/>
                  <a:gd name="T153" fmla="*/ 164 h 1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60" h="164">
                    <a:moveTo>
                      <a:pt x="160" y="38"/>
                    </a:moveTo>
                    <a:lnTo>
                      <a:pt x="160" y="114"/>
                    </a:lnTo>
                    <a:lnTo>
                      <a:pt x="156" y="118"/>
                    </a:lnTo>
                    <a:lnTo>
                      <a:pt x="156" y="122"/>
                    </a:lnTo>
                    <a:lnTo>
                      <a:pt x="160" y="126"/>
                    </a:lnTo>
                    <a:lnTo>
                      <a:pt x="160" y="164"/>
                    </a:lnTo>
                    <a:lnTo>
                      <a:pt x="154" y="164"/>
                    </a:lnTo>
                    <a:lnTo>
                      <a:pt x="148" y="158"/>
                    </a:lnTo>
                    <a:lnTo>
                      <a:pt x="144" y="152"/>
                    </a:lnTo>
                    <a:lnTo>
                      <a:pt x="144" y="144"/>
                    </a:lnTo>
                    <a:lnTo>
                      <a:pt x="126" y="144"/>
                    </a:lnTo>
                    <a:lnTo>
                      <a:pt x="120" y="148"/>
                    </a:lnTo>
                    <a:lnTo>
                      <a:pt x="112" y="148"/>
                    </a:lnTo>
                    <a:lnTo>
                      <a:pt x="104" y="148"/>
                    </a:lnTo>
                    <a:lnTo>
                      <a:pt x="102" y="146"/>
                    </a:lnTo>
                    <a:lnTo>
                      <a:pt x="102" y="144"/>
                    </a:lnTo>
                    <a:lnTo>
                      <a:pt x="104" y="138"/>
                    </a:lnTo>
                    <a:lnTo>
                      <a:pt x="110" y="134"/>
                    </a:lnTo>
                    <a:lnTo>
                      <a:pt x="116" y="128"/>
                    </a:lnTo>
                    <a:lnTo>
                      <a:pt x="120" y="126"/>
                    </a:lnTo>
                    <a:lnTo>
                      <a:pt x="118" y="118"/>
                    </a:lnTo>
                    <a:lnTo>
                      <a:pt x="118" y="112"/>
                    </a:lnTo>
                    <a:lnTo>
                      <a:pt x="116" y="106"/>
                    </a:lnTo>
                    <a:lnTo>
                      <a:pt x="116" y="100"/>
                    </a:lnTo>
                    <a:lnTo>
                      <a:pt x="112" y="94"/>
                    </a:lnTo>
                    <a:lnTo>
                      <a:pt x="104" y="90"/>
                    </a:lnTo>
                    <a:lnTo>
                      <a:pt x="90" y="84"/>
                    </a:lnTo>
                    <a:lnTo>
                      <a:pt x="74" y="80"/>
                    </a:lnTo>
                    <a:lnTo>
                      <a:pt x="68" y="74"/>
                    </a:lnTo>
                    <a:lnTo>
                      <a:pt x="62" y="70"/>
                    </a:lnTo>
                    <a:lnTo>
                      <a:pt x="58" y="68"/>
                    </a:lnTo>
                    <a:lnTo>
                      <a:pt x="54" y="66"/>
                    </a:lnTo>
                    <a:lnTo>
                      <a:pt x="44" y="66"/>
                    </a:lnTo>
                    <a:lnTo>
                      <a:pt x="46" y="60"/>
                    </a:lnTo>
                    <a:lnTo>
                      <a:pt x="48" y="58"/>
                    </a:lnTo>
                    <a:lnTo>
                      <a:pt x="42" y="66"/>
                    </a:lnTo>
                    <a:lnTo>
                      <a:pt x="38" y="70"/>
                    </a:lnTo>
                    <a:lnTo>
                      <a:pt x="34" y="72"/>
                    </a:lnTo>
                    <a:lnTo>
                      <a:pt x="32" y="72"/>
                    </a:lnTo>
                    <a:lnTo>
                      <a:pt x="32" y="66"/>
                    </a:lnTo>
                    <a:lnTo>
                      <a:pt x="32" y="64"/>
                    </a:lnTo>
                    <a:lnTo>
                      <a:pt x="26" y="54"/>
                    </a:lnTo>
                    <a:lnTo>
                      <a:pt x="24" y="50"/>
                    </a:lnTo>
                    <a:lnTo>
                      <a:pt x="20" y="48"/>
                    </a:lnTo>
                    <a:lnTo>
                      <a:pt x="20" y="44"/>
                    </a:lnTo>
                    <a:lnTo>
                      <a:pt x="20" y="42"/>
                    </a:lnTo>
                    <a:lnTo>
                      <a:pt x="24" y="42"/>
                    </a:lnTo>
                    <a:lnTo>
                      <a:pt x="28" y="42"/>
                    </a:lnTo>
                    <a:lnTo>
                      <a:pt x="32" y="44"/>
                    </a:lnTo>
                    <a:lnTo>
                      <a:pt x="34" y="42"/>
                    </a:lnTo>
                    <a:lnTo>
                      <a:pt x="38" y="38"/>
                    </a:lnTo>
                    <a:lnTo>
                      <a:pt x="46" y="40"/>
                    </a:lnTo>
                    <a:lnTo>
                      <a:pt x="50" y="38"/>
                    </a:lnTo>
                    <a:lnTo>
                      <a:pt x="54" y="36"/>
                    </a:lnTo>
                    <a:lnTo>
                      <a:pt x="50" y="36"/>
                    </a:lnTo>
                    <a:lnTo>
                      <a:pt x="40" y="36"/>
                    </a:lnTo>
                    <a:lnTo>
                      <a:pt x="32" y="38"/>
                    </a:lnTo>
                    <a:lnTo>
                      <a:pt x="26" y="38"/>
                    </a:lnTo>
                    <a:lnTo>
                      <a:pt x="22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6" y="28"/>
                    </a:lnTo>
                    <a:lnTo>
                      <a:pt x="14" y="26"/>
                    </a:lnTo>
                    <a:lnTo>
                      <a:pt x="6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6" y="8"/>
                    </a:lnTo>
                    <a:lnTo>
                      <a:pt x="14" y="4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6" y="2"/>
                    </a:lnTo>
                    <a:lnTo>
                      <a:pt x="44" y="4"/>
                    </a:lnTo>
                    <a:lnTo>
                      <a:pt x="50" y="4"/>
                    </a:lnTo>
                    <a:lnTo>
                      <a:pt x="54" y="1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58" y="38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4" y="48"/>
                    </a:lnTo>
                    <a:lnTo>
                      <a:pt x="66" y="54"/>
                    </a:lnTo>
                    <a:lnTo>
                      <a:pt x="70" y="54"/>
                    </a:lnTo>
                    <a:lnTo>
                      <a:pt x="72" y="54"/>
                    </a:lnTo>
                    <a:lnTo>
                      <a:pt x="76" y="52"/>
                    </a:lnTo>
                    <a:lnTo>
                      <a:pt x="78" y="48"/>
                    </a:lnTo>
                    <a:lnTo>
                      <a:pt x="84" y="42"/>
                    </a:lnTo>
                    <a:lnTo>
                      <a:pt x="88" y="38"/>
                    </a:lnTo>
                    <a:lnTo>
                      <a:pt x="94" y="34"/>
                    </a:lnTo>
                    <a:lnTo>
                      <a:pt x="100" y="28"/>
                    </a:lnTo>
                    <a:lnTo>
                      <a:pt x="106" y="22"/>
                    </a:lnTo>
                    <a:lnTo>
                      <a:pt x="108" y="20"/>
                    </a:lnTo>
                    <a:lnTo>
                      <a:pt x="112" y="18"/>
                    </a:lnTo>
                    <a:lnTo>
                      <a:pt x="116" y="20"/>
                    </a:lnTo>
                    <a:lnTo>
                      <a:pt x="120" y="22"/>
                    </a:lnTo>
                    <a:lnTo>
                      <a:pt x="128" y="26"/>
                    </a:lnTo>
                    <a:lnTo>
                      <a:pt x="136" y="30"/>
                    </a:lnTo>
                    <a:lnTo>
                      <a:pt x="142" y="34"/>
                    </a:lnTo>
                    <a:lnTo>
                      <a:pt x="150" y="36"/>
                    </a:lnTo>
                    <a:lnTo>
                      <a:pt x="16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2" name="Freeform 308"/>
              <p:cNvSpPr/>
              <p:nvPr/>
            </p:nvSpPr>
            <p:spPr bwMode="auto">
              <a:xfrm>
                <a:off x="7420275" y="4837111"/>
                <a:ext cx="34594" cy="19911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0 w 24"/>
                  <a:gd name="T5" fmla="*/ 2147483647 h 14"/>
                  <a:gd name="T6" fmla="*/ 2147483647 w 24"/>
                  <a:gd name="T7" fmla="*/ 0 h 14"/>
                  <a:gd name="T8" fmla="*/ 2147483647 w 24"/>
                  <a:gd name="T9" fmla="*/ 0 h 14"/>
                  <a:gd name="T10" fmla="*/ 2147483647 w 24"/>
                  <a:gd name="T11" fmla="*/ 0 h 14"/>
                  <a:gd name="T12" fmla="*/ 2147483647 w 24"/>
                  <a:gd name="T13" fmla="*/ 0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2147483647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"/>
                  <a:gd name="T43" fmla="*/ 0 h 14"/>
                  <a:gd name="T44" fmla="*/ 24 w 24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" h="14">
                    <a:moveTo>
                      <a:pt x="16" y="12"/>
                    </a:moveTo>
                    <a:lnTo>
                      <a:pt x="8" y="8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22" y="4"/>
                    </a:lnTo>
                    <a:lnTo>
                      <a:pt x="24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3" name="Freeform 309"/>
              <p:cNvSpPr/>
              <p:nvPr/>
            </p:nvSpPr>
            <p:spPr bwMode="auto">
              <a:xfrm>
                <a:off x="7645131" y="5597736"/>
                <a:ext cx="31134" cy="11947"/>
              </a:xfrm>
              <a:custGeom>
                <a:avLst/>
                <a:gdLst>
                  <a:gd name="T0" fmla="*/ 2147483647 w 22"/>
                  <a:gd name="T1" fmla="*/ 2147483647 h 8"/>
                  <a:gd name="T2" fmla="*/ 2147483647 w 22"/>
                  <a:gd name="T3" fmla="*/ 2147483647 h 8"/>
                  <a:gd name="T4" fmla="*/ 2147483647 w 22"/>
                  <a:gd name="T5" fmla="*/ 2147483647 h 8"/>
                  <a:gd name="T6" fmla="*/ 0 w 22"/>
                  <a:gd name="T7" fmla="*/ 2147483647 h 8"/>
                  <a:gd name="T8" fmla="*/ 2147483647 w 22"/>
                  <a:gd name="T9" fmla="*/ 2147483647 h 8"/>
                  <a:gd name="T10" fmla="*/ 2147483647 w 22"/>
                  <a:gd name="T11" fmla="*/ 2147483647 h 8"/>
                  <a:gd name="T12" fmla="*/ 2147483647 w 22"/>
                  <a:gd name="T13" fmla="*/ 2147483647 h 8"/>
                  <a:gd name="T14" fmla="*/ 2147483647 w 22"/>
                  <a:gd name="T15" fmla="*/ 2147483647 h 8"/>
                  <a:gd name="T16" fmla="*/ 2147483647 w 22"/>
                  <a:gd name="T17" fmla="*/ 2147483647 h 8"/>
                  <a:gd name="T18" fmla="*/ 2147483647 w 22"/>
                  <a:gd name="T19" fmla="*/ 0 h 8"/>
                  <a:gd name="T20" fmla="*/ 2147483647 w 22"/>
                  <a:gd name="T21" fmla="*/ 0 h 8"/>
                  <a:gd name="T22" fmla="*/ 2147483647 w 22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"/>
                  <a:gd name="T37" fmla="*/ 0 h 8"/>
                  <a:gd name="T38" fmla="*/ 22 w 22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" h="8">
                    <a:moveTo>
                      <a:pt x="8" y="2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4" name="Freeform 310"/>
              <p:cNvSpPr/>
              <p:nvPr/>
            </p:nvSpPr>
            <p:spPr bwMode="auto">
              <a:xfrm>
                <a:off x="8187093" y="4648614"/>
                <a:ext cx="42665" cy="58407"/>
              </a:xfrm>
              <a:custGeom>
                <a:avLst/>
                <a:gdLst>
                  <a:gd name="T0" fmla="*/ 2147483647 w 30"/>
                  <a:gd name="T1" fmla="*/ 2147483647 h 36"/>
                  <a:gd name="T2" fmla="*/ 2147483647 w 30"/>
                  <a:gd name="T3" fmla="*/ 2147483647 h 36"/>
                  <a:gd name="T4" fmla="*/ 2147483647 w 30"/>
                  <a:gd name="T5" fmla="*/ 2147483647 h 36"/>
                  <a:gd name="T6" fmla="*/ 2147483647 w 30"/>
                  <a:gd name="T7" fmla="*/ 2147483647 h 36"/>
                  <a:gd name="T8" fmla="*/ 2147483647 w 30"/>
                  <a:gd name="T9" fmla="*/ 2147483647 h 36"/>
                  <a:gd name="T10" fmla="*/ 2147483647 w 30"/>
                  <a:gd name="T11" fmla="*/ 2147483647 h 36"/>
                  <a:gd name="T12" fmla="*/ 2147483647 w 30"/>
                  <a:gd name="T13" fmla="*/ 2147483647 h 36"/>
                  <a:gd name="T14" fmla="*/ 2147483647 w 30"/>
                  <a:gd name="T15" fmla="*/ 2147483647 h 36"/>
                  <a:gd name="T16" fmla="*/ 0 w 30"/>
                  <a:gd name="T17" fmla="*/ 2147483647 h 36"/>
                  <a:gd name="T18" fmla="*/ 0 w 30"/>
                  <a:gd name="T19" fmla="*/ 0 h 36"/>
                  <a:gd name="T20" fmla="*/ 2147483647 w 30"/>
                  <a:gd name="T21" fmla="*/ 2147483647 h 36"/>
                  <a:gd name="T22" fmla="*/ 2147483647 w 30"/>
                  <a:gd name="T23" fmla="*/ 2147483647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36"/>
                  <a:gd name="T38" fmla="*/ 30 w 30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36">
                    <a:moveTo>
                      <a:pt x="30" y="26"/>
                    </a:moveTo>
                    <a:lnTo>
                      <a:pt x="30" y="36"/>
                    </a:lnTo>
                    <a:lnTo>
                      <a:pt x="26" y="36"/>
                    </a:lnTo>
                    <a:lnTo>
                      <a:pt x="22" y="32"/>
                    </a:lnTo>
                    <a:lnTo>
                      <a:pt x="20" y="26"/>
                    </a:lnTo>
                    <a:lnTo>
                      <a:pt x="18" y="18"/>
                    </a:lnTo>
                    <a:lnTo>
                      <a:pt x="14" y="14"/>
                    </a:lnTo>
                    <a:lnTo>
                      <a:pt x="6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4" y="12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5" name="Freeform 311"/>
              <p:cNvSpPr/>
              <p:nvPr/>
            </p:nvSpPr>
            <p:spPr bwMode="auto">
              <a:xfrm>
                <a:off x="7816945" y="4582242"/>
                <a:ext cx="18450" cy="19911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0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2147483647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2"/>
                  <a:gd name="T29" fmla="*/ 12 w 12"/>
                  <a:gd name="T30" fmla="*/ 12 h 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2">
                    <a:moveTo>
                      <a:pt x="12" y="12"/>
                    </a:moveTo>
                    <a:lnTo>
                      <a:pt x="10" y="12"/>
                    </a:lnTo>
                    <a:lnTo>
                      <a:pt x="6" y="12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4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6" name="Freeform 312"/>
              <p:cNvSpPr/>
              <p:nvPr/>
            </p:nvSpPr>
            <p:spPr bwMode="auto">
              <a:xfrm>
                <a:off x="7820404" y="4618083"/>
                <a:ext cx="20756" cy="5310"/>
              </a:xfrm>
              <a:custGeom>
                <a:avLst/>
                <a:gdLst>
                  <a:gd name="T0" fmla="*/ 2147483647 w 14"/>
                  <a:gd name="T1" fmla="*/ 0 h 4"/>
                  <a:gd name="T2" fmla="*/ 2147483647 w 14"/>
                  <a:gd name="T3" fmla="*/ 2147483647 h 4"/>
                  <a:gd name="T4" fmla="*/ 0 w 14"/>
                  <a:gd name="T5" fmla="*/ 2147483647 h 4"/>
                  <a:gd name="T6" fmla="*/ 0 w 14"/>
                  <a:gd name="T7" fmla="*/ 0 h 4"/>
                  <a:gd name="T8" fmla="*/ 2147483647 w 1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4"/>
                  <a:gd name="T17" fmla="*/ 14 w 14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4">
                    <a:moveTo>
                      <a:pt x="14" y="0"/>
                    </a:moveTo>
                    <a:lnTo>
                      <a:pt x="14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7" name="Freeform 313"/>
              <p:cNvSpPr/>
              <p:nvPr/>
            </p:nvSpPr>
            <p:spPr bwMode="auto">
              <a:xfrm>
                <a:off x="7773126" y="4750828"/>
                <a:ext cx="14991" cy="18584"/>
              </a:xfrm>
              <a:custGeom>
                <a:avLst/>
                <a:gdLst>
                  <a:gd name="T0" fmla="*/ 2147483647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0 w 10"/>
                  <a:gd name="T9" fmla="*/ 2147483647 h 12"/>
                  <a:gd name="T10" fmla="*/ 0 w 10"/>
                  <a:gd name="T11" fmla="*/ 2147483647 h 12"/>
                  <a:gd name="T12" fmla="*/ 2147483647 w 10"/>
                  <a:gd name="T13" fmla="*/ 0 h 12"/>
                  <a:gd name="T14" fmla="*/ 2147483647 w 10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2"/>
                  <a:gd name="T26" fmla="*/ 10 w 10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2">
                    <a:moveTo>
                      <a:pt x="10" y="6"/>
                    </a:moveTo>
                    <a:lnTo>
                      <a:pt x="8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8" name="Freeform 314"/>
              <p:cNvSpPr/>
              <p:nvPr/>
            </p:nvSpPr>
            <p:spPr bwMode="auto">
              <a:xfrm>
                <a:off x="7695868" y="4566314"/>
                <a:ext cx="21909" cy="10620"/>
              </a:xfrm>
              <a:custGeom>
                <a:avLst/>
                <a:gdLst>
                  <a:gd name="T0" fmla="*/ 2147483647 w 16"/>
                  <a:gd name="T1" fmla="*/ 2147483647 h 6"/>
                  <a:gd name="T2" fmla="*/ 2147483647 w 16"/>
                  <a:gd name="T3" fmla="*/ 2147483647 h 6"/>
                  <a:gd name="T4" fmla="*/ 2147483647 w 16"/>
                  <a:gd name="T5" fmla="*/ 2147483647 h 6"/>
                  <a:gd name="T6" fmla="*/ 0 w 16"/>
                  <a:gd name="T7" fmla="*/ 2147483647 h 6"/>
                  <a:gd name="T8" fmla="*/ 2147483647 w 16"/>
                  <a:gd name="T9" fmla="*/ 2147483647 h 6"/>
                  <a:gd name="T10" fmla="*/ 2147483647 w 16"/>
                  <a:gd name="T11" fmla="*/ 0 h 6"/>
                  <a:gd name="T12" fmla="*/ 2147483647 w 16"/>
                  <a:gd name="T13" fmla="*/ 0 h 6"/>
                  <a:gd name="T14" fmla="*/ 2147483647 w 16"/>
                  <a:gd name="T15" fmla="*/ 2147483647 h 6"/>
                  <a:gd name="T16" fmla="*/ 2147483647 w 16"/>
                  <a:gd name="T17" fmla="*/ 2147483647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6"/>
                  <a:gd name="T29" fmla="*/ 16 w 16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6">
                    <a:moveTo>
                      <a:pt x="16" y="6"/>
                    </a:moveTo>
                    <a:lnTo>
                      <a:pt x="8" y="6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9" name="Freeform 315"/>
              <p:cNvSpPr/>
              <p:nvPr/>
            </p:nvSpPr>
            <p:spPr bwMode="auto">
              <a:xfrm>
                <a:off x="7557495" y="4622066"/>
                <a:ext cx="13837" cy="5310"/>
              </a:xfrm>
              <a:custGeom>
                <a:avLst/>
                <a:gdLst>
                  <a:gd name="T0" fmla="*/ 2147483647 w 10"/>
                  <a:gd name="T1" fmla="*/ 0 h 4"/>
                  <a:gd name="T2" fmla="*/ 2147483647 w 10"/>
                  <a:gd name="T3" fmla="*/ 2147483647 h 4"/>
                  <a:gd name="T4" fmla="*/ 2147483647 w 10"/>
                  <a:gd name="T5" fmla="*/ 2147483647 h 4"/>
                  <a:gd name="T6" fmla="*/ 2147483647 w 10"/>
                  <a:gd name="T7" fmla="*/ 2147483647 h 4"/>
                  <a:gd name="T8" fmla="*/ 0 w 10"/>
                  <a:gd name="T9" fmla="*/ 0 h 4"/>
                  <a:gd name="T10" fmla="*/ 2147483647 w 10"/>
                  <a:gd name="T11" fmla="*/ 0 h 4"/>
                  <a:gd name="T12" fmla="*/ 2147483647 w 10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"/>
                  <a:gd name="T22" fmla="*/ 0 h 4"/>
                  <a:gd name="T23" fmla="*/ 10 w 10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" h="4">
                    <a:moveTo>
                      <a:pt x="10" y="0"/>
                    </a:moveTo>
                    <a:lnTo>
                      <a:pt x="8" y="2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0" name="Freeform 316"/>
              <p:cNvSpPr/>
              <p:nvPr/>
            </p:nvSpPr>
            <p:spPr bwMode="auto">
              <a:xfrm>
                <a:off x="7502146" y="4254364"/>
                <a:ext cx="26521" cy="53098"/>
              </a:xfrm>
              <a:custGeom>
                <a:avLst/>
                <a:gdLst>
                  <a:gd name="T0" fmla="*/ 2147483647 w 18"/>
                  <a:gd name="T1" fmla="*/ 2147483647 h 34"/>
                  <a:gd name="T2" fmla="*/ 2147483647 w 18"/>
                  <a:gd name="T3" fmla="*/ 2147483647 h 34"/>
                  <a:gd name="T4" fmla="*/ 2147483647 w 18"/>
                  <a:gd name="T5" fmla="*/ 2147483647 h 34"/>
                  <a:gd name="T6" fmla="*/ 2147483647 w 18"/>
                  <a:gd name="T7" fmla="*/ 2147483647 h 34"/>
                  <a:gd name="T8" fmla="*/ 2147483647 w 18"/>
                  <a:gd name="T9" fmla="*/ 2147483647 h 34"/>
                  <a:gd name="T10" fmla="*/ 2147483647 w 18"/>
                  <a:gd name="T11" fmla="*/ 2147483647 h 34"/>
                  <a:gd name="T12" fmla="*/ 2147483647 w 18"/>
                  <a:gd name="T13" fmla="*/ 2147483647 h 34"/>
                  <a:gd name="T14" fmla="*/ 2147483647 w 18"/>
                  <a:gd name="T15" fmla="*/ 2147483647 h 34"/>
                  <a:gd name="T16" fmla="*/ 2147483647 w 18"/>
                  <a:gd name="T17" fmla="*/ 2147483647 h 34"/>
                  <a:gd name="T18" fmla="*/ 2147483647 w 18"/>
                  <a:gd name="T19" fmla="*/ 2147483647 h 34"/>
                  <a:gd name="T20" fmla="*/ 2147483647 w 18"/>
                  <a:gd name="T21" fmla="*/ 2147483647 h 34"/>
                  <a:gd name="T22" fmla="*/ 2147483647 w 18"/>
                  <a:gd name="T23" fmla="*/ 2147483647 h 34"/>
                  <a:gd name="T24" fmla="*/ 0 w 18"/>
                  <a:gd name="T25" fmla="*/ 2147483647 h 34"/>
                  <a:gd name="T26" fmla="*/ 2147483647 w 18"/>
                  <a:gd name="T27" fmla="*/ 2147483647 h 34"/>
                  <a:gd name="T28" fmla="*/ 2147483647 w 18"/>
                  <a:gd name="T29" fmla="*/ 2147483647 h 34"/>
                  <a:gd name="T30" fmla="*/ 2147483647 w 18"/>
                  <a:gd name="T31" fmla="*/ 2147483647 h 34"/>
                  <a:gd name="T32" fmla="*/ 2147483647 w 18"/>
                  <a:gd name="T33" fmla="*/ 2147483647 h 34"/>
                  <a:gd name="T34" fmla="*/ 2147483647 w 18"/>
                  <a:gd name="T35" fmla="*/ 0 h 34"/>
                  <a:gd name="T36" fmla="*/ 2147483647 w 18"/>
                  <a:gd name="T37" fmla="*/ 0 h 34"/>
                  <a:gd name="T38" fmla="*/ 2147483647 w 18"/>
                  <a:gd name="T39" fmla="*/ 2147483647 h 34"/>
                  <a:gd name="T40" fmla="*/ 2147483647 w 18"/>
                  <a:gd name="T41" fmla="*/ 2147483647 h 34"/>
                  <a:gd name="T42" fmla="*/ 2147483647 w 18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8"/>
                  <a:gd name="T67" fmla="*/ 0 h 34"/>
                  <a:gd name="T68" fmla="*/ 18 w 18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8" h="34">
                    <a:moveTo>
                      <a:pt x="18" y="6"/>
                    </a:moveTo>
                    <a:lnTo>
                      <a:pt x="16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4" y="32"/>
                    </a:lnTo>
                    <a:lnTo>
                      <a:pt x="14" y="34"/>
                    </a:lnTo>
                    <a:lnTo>
                      <a:pt x="10" y="34"/>
                    </a:lnTo>
                    <a:lnTo>
                      <a:pt x="6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6" y="8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1" name="Freeform 317"/>
              <p:cNvSpPr/>
              <p:nvPr/>
            </p:nvSpPr>
            <p:spPr bwMode="auto">
              <a:xfrm>
                <a:off x="7530973" y="4275603"/>
                <a:ext cx="19603" cy="19911"/>
              </a:xfrm>
              <a:custGeom>
                <a:avLst/>
                <a:gdLst>
                  <a:gd name="T0" fmla="*/ 2147483647 w 14"/>
                  <a:gd name="T1" fmla="*/ 0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2147483647 h 12"/>
                  <a:gd name="T12" fmla="*/ 0 w 14"/>
                  <a:gd name="T13" fmla="*/ 2147483647 h 12"/>
                  <a:gd name="T14" fmla="*/ 2147483647 w 14"/>
                  <a:gd name="T15" fmla="*/ 2147483647 h 12"/>
                  <a:gd name="T16" fmla="*/ 2147483647 w 14"/>
                  <a:gd name="T17" fmla="*/ 0 h 12"/>
                  <a:gd name="T18" fmla="*/ 2147483647 w 14"/>
                  <a:gd name="T19" fmla="*/ 0 h 12"/>
                  <a:gd name="T20" fmla="*/ 2147483647 w 14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12"/>
                  <a:gd name="T35" fmla="*/ 14 w 1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12">
                    <a:moveTo>
                      <a:pt x="14" y="0"/>
                    </a:moveTo>
                    <a:lnTo>
                      <a:pt x="12" y="4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2" name="Freeform 318"/>
              <p:cNvSpPr/>
              <p:nvPr/>
            </p:nvSpPr>
            <p:spPr bwMode="auto">
              <a:xfrm>
                <a:off x="7513677" y="4206577"/>
                <a:ext cx="17296" cy="25221"/>
              </a:xfrm>
              <a:custGeom>
                <a:avLst/>
                <a:gdLst>
                  <a:gd name="T0" fmla="*/ 0 w 12"/>
                  <a:gd name="T1" fmla="*/ 2147483647 h 16"/>
                  <a:gd name="T2" fmla="*/ 0 w 12"/>
                  <a:gd name="T3" fmla="*/ 0 h 16"/>
                  <a:gd name="T4" fmla="*/ 2147483647 w 12"/>
                  <a:gd name="T5" fmla="*/ 0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0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0" y="8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4"/>
                    </a:lnTo>
                    <a:lnTo>
                      <a:pt x="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3" name="Freeform 319"/>
              <p:cNvSpPr/>
              <p:nvPr/>
            </p:nvSpPr>
            <p:spPr bwMode="auto">
              <a:xfrm>
                <a:off x="7442184" y="4180028"/>
                <a:ext cx="29981" cy="31859"/>
              </a:xfrm>
              <a:custGeom>
                <a:avLst/>
                <a:gdLst>
                  <a:gd name="T0" fmla="*/ 2147483647 w 20"/>
                  <a:gd name="T1" fmla="*/ 2147483647 h 20"/>
                  <a:gd name="T2" fmla="*/ 2147483647 w 20"/>
                  <a:gd name="T3" fmla="*/ 2147483647 h 20"/>
                  <a:gd name="T4" fmla="*/ 2147483647 w 20"/>
                  <a:gd name="T5" fmla="*/ 2147483647 h 20"/>
                  <a:gd name="T6" fmla="*/ 0 w 20"/>
                  <a:gd name="T7" fmla="*/ 0 h 20"/>
                  <a:gd name="T8" fmla="*/ 2147483647 w 20"/>
                  <a:gd name="T9" fmla="*/ 0 h 20"/>
                  <a:gd name="T10" fmla="*/ 2147483647 w 20"/>
                  <a:gd name="T11" fmla="*/ 2147483647 h 20"/>
                  <a:gd name="T12" fmla="*/ 2147483647 w 20"/>
                  <a:gd name="T13" fmla="*/ 2147483647 h 20"/>
                  <a:gd name="T14" fmla="*/ 2147483647 w 20"/>
                  <a:gd name="T15" fmla="*/ 2147483647 h 20"/>
                  <a:gd name="T16" fmla="*/ 2147483647 w 20"/>
                  <a:gd name="T17" fmla="*/ 2147483647 h 20"/>
                  <a:gd name="T18" fmla="*/ 2147483647 w 20"/>
                  <a:gd name="T19" fmla="*/ 2147483647 h 20"/>
                  <a:gd name="T20" fmla="*/ 2147483647 w 20"/>
                  <a:gd name="T21" fmla="*/ 2147483647 h 20"/>
                  <a:gd name="T22" fmla="*/ 2147483647 w 20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20"/>
                  <a:gd name="T38" fmla="*/ 20 w 20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20">
                    <a:moveTo>
                      <a:pt x="16" y="20"/>
                    </a:moveTo>
                    <a:lnTo>
                      <a:pt x="12" y="16"/>
                    </a:lnTo>
                    <a:lnTo>
                      <a:pt x="6" y="1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4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6"/>
                    </a:lnTo>
                    <a:lnTo>
                      <a:pt x="18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4" name="Freeform 320"/>
              <p:cNvSpPr/>
              <p:nvPr/>
            </p:nvSpPr>
            <p:spPr bwMode="auto">
              <a:xfrm>
                <a:off x="8302403" y="4760120"/>
                <a:ext cx="20756" cy="25221"/>
              </a:xfrm>
              <a:custGeom>
                <a:avLst/>
                <a:gdLst>
                  <a:gd name="T0" fmla="*/ 2147483647 w 14"/>
                  <a:gd name="T1" fmla="*/ 2147483647 h 16"/>
                  <a:gd name="T2" fmla="*/ 2147483647 w 14"/>
                  <a:gd name="T3" fmla="*/ 2147483647 h 16"/>
                  <a:gd name="T4" fmla="*/ 2147483647 w 14"/>
                  <a:gd name="T5" fmla="*/ 2147483647 h 16"/>
                  <a:gd name="T6" fmla="*/ 2147483647 w 14"/>
                  <a:gd name="T7" fmla="*/ 2147483647 h 16"/>
                  <a:gd name="T8" fmla="*/ 2147483647 w 14"/>
                  <a:gd name="T9" fmla="*/ 2147483647 h 16"/>
                  <a:gd name="T10" fmla="*/ 0 w 14"/>
                  <a:gd name="T11" fmla="*/ 2147483647 h 16"/>
                  <a:gd name="T12" fmla="*/ 0 w 14"/>
                  <a:gd name="T13" fmla="*/ 0 h 16"/>
                  <a:gd name="T14" fmla="*/ 2147483647 w 14"/>
                  <a:gd name="T15" fmla="*/ 2147483647 h 16"/>
                  <a:gd name="T16" fmla="*/ 2147483647 w 14"/>
                  <a:gd name="T17" fmla="*/ 2147483647 h 16"/>
                  <a:gd name="T18" fmla="*/ 2147483647 w 14"/>
                  <a:gd name="T19" fmla="*/ 2147483647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6"/>
                  <a:gd name="T32" fmla="*/ 14 w 14"/>
                  <a:gd name="T33" fmla="*/ 16 h 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6">
                    <a:moveTo>
                      <a:pt x="14" y="12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8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5" name="Freeform 321"/>
              <p:cNvSpPr/>
              <p:nvPr/>
            </p:nvSpPr>
            <p:spPr bwMode="auto">
              <a:xfrm>
                <a:off x="8368131" y="4839767"/>
                <a:ext cx="28828" cy="17257"/>
              </a:xfrm>
              <a:custGeom>
                <a:avLst/>
                <a:gdLst>
                  <a:gd name="T0" fmla="*/ 2147483647 w 20"/>
                  <a:gd name="T1" fmla="*/ 2147483647 h 12"/>
                  <a:gd name="T2" fmla="*/ 2147483647 w 20"/>
                  <a:gd name="T3" fmla="*/ 2147483647 h 12"/>
                  <a:gd name="T4" fmla="*/ 2147483647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0 w 20"/>
                  <a:gd name="T11" fmla="*/ 2147483647 h 12"/>
                  <a:gd name="T12" fmla="*/ 0 w 20"/>
                  <a:gd name="T13" fmla="*/ 0 h 12"/>
                  <a:gd name="T14" fmla="*/ 2147483647 w 20"/>
                  <a:gd name="T15" fmla="*/ 0 h 12"/>
                  <a:gd name="T16" fmla="*/ 2147483647 w 20"/>
                  <a:gd name="T17" fmla="*/ 2147483647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20" y="8"/>
                    </a:moveTo>
                    <a:lnTo>
                      <a:pt x="20" y="12"/>
                    </a:lnTo>
                    <a:lnTo>
                      <a:pt x="16" y="12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2"/>
                    </a:lnTo>
                    <a:lnTo>
                      <a:pt x="18" y="4"/>
                    </a:lnTo>
                    <a:lnTo>
                      <a:pt x="20" y="6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6" name="Freeform 322"/>
              <p:cNvSpPr/>
              <p:nvPr/>
            </p:nvSpPr>
            <p:spPr bwMode="auto">
              <a:xfrm>
                <a:off x="8509964" y="4997732"/>
                <a:ext cx="11531" cy="21239"/>
              </a:xfrm>
              <a:custGeom>
                <a:avLst/>
                <a:gdLst>
                  <a:gd name="T0" fmla="*/ 2147483647 w 8"/>
                  <a:gd name="T1" fmla="*/ 0 h 14"/>
                  <a:gd name="T2" fmla="*/ 2147483647 w 8"/>
                  <a:gd name="T3" fmla="*/ 2147483647 h 14"/>
                  <a:gd name="T4" fmla="*/ 2147483647 w 8"/>
                  <a:gd name="T5" fmla="*/ 2147483647 h 14"/>
                  <a:gd name="T6" fmla="*/ 2147483647 w 8"/>
                  <a:gd name="T7" fmla="*/ 2147483647 h 14"/>
                  <a:gd name="T8" fmla="*/ 2147483647 w 8"/>
                  <a:gd name="T9" fmla="*/ 2147483647 h 14"/>
                  <a:gd name="T10" fmla="*/ 2147483647 w 8"/>
                  <a:gd name="T11" fmla="*/ 2147483647 h 14"/>
                  <a:gd name="T12" fmla="*/ 2147483647 w 8"/>
                  <a:gd name="T13" fmla="*/ 2147483647 h 14"/>
                  <a:gd name="T14" fmla="*/ 2147483647 w 8"/>
                  <a:gd name="T15" fmla="*/ 2147483647 h 14"/>
                  <a:gd name="T16" fmla="*/ 0 w 8"/>
                  <a:gd name="T17" fmla="*/ 2147483647 h 14"/>
                  <a:gd name="T18" fmla="*/ 0 w 8"/>
                  <a:gd name="T19" fmla="*/ 2147483647 h 14"/>
                  <a:gd name="T20" fmla="*/ 0 w 8"/>
                  <a:gd name="T21" fmla="*/ 0 h 14"/>
                  <a:gd name="T22" fmla="*/ 2147483647 w 8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"/>
                  <a:gd name="T37" fmla="*/ 0 h 14"/>
                  <a:gd name="T38" fmla="*/ 8 w 8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" h="14">
                    <a:moveTo>
                      <a:pt x="4" y="0"/>
                    </a:moveTo>
                    <a:lnTo>
                      <a:pt x="4" y="4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47" name="组合 546"/>
            <p:cNvGrpSpPr/>
            <p:nvPr/>
          </p:nvGrpSpPr>
          <p:grpSpPr>
            <a:xfrm>
              <a:off x="1127" y="2785"/>
              <a:ext cx="16395" cy="7366"/>
              <a:chOff x="1127" y="2785"/>
              <a:chExt cx="16395" cy="7366"/>
            </a:xfrm>
          </p:grpSpPr>
          <p:pic>
            <p:nvPicPr>
              <p:cNvPr id="548" name="图片 547" descr="我的收藏"/>
              <p:cNvPicPr>
                <a:picLocks noChangeAspect="1"/>
              </p:cNvPicPr>
              <p:nvPr/>
            </p:nvPicPr>
            <p:blipFill>
              <a:blip r:embed="rId5"/>
              <a:srcRect l="13051" t="311" r="13403"/>
              <a:stretch>
                <a:fillRect/>
              </a:stretch>
            </p:blipFill>
            <p:spPr>
              <a:xfrm>
                <a:off x="7613" y="2792"/>
                <a:ext cx="4020" cy="7235"/>
              </a:xfrm>
              <a:prstGeom prst="rect">
                <a:avLst/>
              </a:prstGeom>
            </p:spPr>
          </p:pic>
          <p:pic>
            <p:nvPicPr>
              <p:cNvPr id="549" name="图片 548" descr="真题模拟"/>
              <p:cNvPicPr>
                <a:picLocks noChangeAspect="1"/>
              </p:cNvPicPr>
              <p:nvPr/>
            </p:nvPicPr>
            <p:blipFill>
              <a:blip r:embed="rId6"/>
              <a:srcRect l="14265" t="360" r="13981"/>
              <a:stretch>
                <a:fillRect/>
              </a:stretch>
            </p:blipFill>
            <p:spPr>
              <a:xfrm>
                <a:off x="13539" y="2812"/>
                <a:ext cx="3983" cy="7339"/>
              </a:xfrm>
              <a:prstGeom prst="rect">
                <a:avLst/>
              </a:prstGeom>
            </p:spPr>
          </p:pic>
          <p:pic>
            <p:nvPicPr>
              <p:cNvPr id="550" name="图片 549" descr="主观题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7" y="2785"/>
                <a:ext cx="5477" cy="7268"/>
              </a:xfrm>
              <a:prstGeom prst="rect">
                <a:avLst/>
              </a:prstGeom>
            </p:spPr>
          </p:pic>
        </p:grpSp>
      </p:grp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 bwMode="auto">
          <a:xfrm>
            <a:off x="1849120" y="1635760"/>
            <a:ext cx="9030335" cy="4435475"/>
            <a:chOff x="1403350" y="2276475"/>
            <a:chExt cx="7416800" cy="3897371"/>
          </a:xfrm>
          <a:solidFill>
            <a:schemeClr val="bg1">
              <a:lumMod val="75000"/>
              <a:alpha val="50000"/>
            </a:schemeClr>
          </a:solidFill>
        </p:grpSpPr>
        <p:sp>
          <p:nvSpPr>
            <p:cNvPr id="17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3" name="TextBox 28"/>
          <p:cNvSpPr txBox="1"/>
          <p:nvPr/>
        </p:nvSpPr>
        <p:spPr>
          <a:xfrm>
            <a:off x="698584" y="93504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4" name="Oval 7"/>
          <p:cNvSpPr/>
          <p:nvPr/>
        </p:nvSpPr>
        <p:spPr>
          <a:xfrm>
            <a:off x="673100" y="948690"/>
            <a:ext cx="469900" cy="457835"/>
          </a:xfrm>
          <a:prstGeom prst="ellipse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85" name="Rectangle 11"/>
          <p:cNvSpPr/>
          <p:nvPr/>
        </p:nvSpPr>
        <p:spPr>
          <a:xfrm>
            <a:off x="1224915" y="948690"/>
            <a:ext cx="1886585" cy="457200"/>
          </a:xfrm>
          <a:prstGeom prst="rect">
            <a:avLst/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1226185" y="983615"/>
            <a:ext cx="1885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</a:t>
            </a:r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端</a:t>
            </a:r>
            <a:endParaRPr lang="zh-CN" alt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7" name="文本框 286"/>
          <p:cNvSpPr txBox="1"/>
          <p:nvPr/>
        </p:nvSpPr>
        <p:spPr>
          <a:xfrm>
            <a:off x="648970" y="998855"/>
            <a:ext cx="5175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FontAwesome" pitchFamily="2" charset="0"/>
                <a:sym typeface="+mn-ea"/>
              </a:rPr>
              <a:t>2.3</a:t>
            </a:r>
            <a:endParaRPr lang="zh-CN" altLang="en-US"/>
          </a:p>
        </p:txBody>
      </p:sp>
      <p:pic>
        <p:nvPicPr>
          <p:cNvPr id="5" name="图片 4" descr="3071589622724_.pic_hd"/>
          <p:cNvPicPr>
            <a:picLocks noChangeAspect="1"/>
          </p:cNvPicPr>
          <p:nvPr/>
        </p:nvPicPr>
        <p:blipFill>
          <a:blip r:embed="rId1"/>
          <a:srcRect b="5993"/>
          <a:stretch>
            <a:fillRect/>
          </a:stretch>
        </p:blipFill>
        <p:spPr>
          <a:xfrm>
            <a:off x="2042160" y="1548130"/>
            <a:ext cx="8489950" cy="5044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  <p:pic>
        <p:nvPicPr>
          <p:cNvPr id="4" name="图片 3" descr="27221590120210_.pic_hd"/>
          <p:cNvPicPr>
            <a:picLocks noChangeAspect="1"/>
          </p:cNvPicPr>
          <p:nvPr/>
        </p:nvPicPr>
        <p:blipFill>
          <a:blip r:embed="rId3"/>
          <a:srcRect b="16600"/>
          <a:stretch>
            <a:fillRect/>
          </a:stretch>
        </p:blipFill>
        <p:spPr>
          <a:xfrm>
            <a:off x="698500" y="1878965"/>
            <a:ext cx="10786745" cy="4116070"/>
          </a:xfrm>
          <a:prstGeom prst="rect">
            <a:avLst/>
          </a:prstGeom>
        </p:spPr>
      </p:pic>
      <p:pic>
        <p:nvPicPr>
          <p:cNvPr id="9" name="图片 8" descr="27391590137962_.pic_hd"/>
          <p:cNvPicPr>
            <a:picLocks noChangeAspect="1"/>
          </p:cNvPicPr>
          <p:nvPr/>
        </p:nvPicPr>
        <p:blipFill>
          <a:blip r:embed="rId4"/>
          <a:srcRect l="14059" t="-922" r="-909" b="23967"/>
          <a:stretch>
            <a:fillRect/>
          </a:stretch>
        </p:blipFill>
        <p:spPr>
          <a:xfrm>
            <a:off x="835660" y="1886585"/>
            <a:ext cx="10583545" cy="3194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 bwMode="auto">
          <a:xfrm>
            <a:off x="1849120" y="1646555"/>
            <a:ext cx="9030335" cy="4435475"/>
            <a:chOff x="1403350" y="2276475"/>
            <a:chExt cx="7416800" cy="3897371"/>
          </a:xfrm>
          <a:solidFill>
            <a:schemeClr val="bg1">
              <a:lumMod val="75000"/>
              <a:alpha val="50000"/>
            </a:schemeClr>
          </a:solidFill>
        </p:grpSpPr>
        <p:sp>
          <p:nvSpPr>
            <p:cNvPr id="17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698584" y="93504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7"/>
          <p:cNvSpPr/>
          <p:nvPr/>
        </p:nvSpPr>
        <p:spPr>
          <a:xfrm>
            <a:off x="673100" y="948690"/>
            <a:ext cx="469900" cy="457835"/>
          </a:xfrm>
          <a:prstGeom prst="ellipse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1224915" y="948690"/>
            <a:ext cx="1380490" cy="457200"/>
          </a:xfrm>
          <a:prstGeom prst="rect">
            <a:avLst/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0" name="TextBox 7"/>
          <p:cNvSpPr txBox="1"/>
          <p:nvPr/>
        </p:nvSpPr>
        <p:spPr>
          <a:xfrm>
            <a:off x="1224915" y="97790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创新点</a:t>
            </a:r>
            <a:endParaRPr lang="zh-CN" alt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648970" y="993140"/>
            <a:ext cx="5175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FontAwesome" pitchFamily="2" charset="0"/>
                <a:sym typeface="+mn-ea"/>
              </a:rPr>
              <a:t>2.4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878904" y="1394178"/>
            <a:ext cx="3416308" cy="1729574"/>
            <a:chOff x="8575" y="7003"/>
            <a:chExt cx="6658" cy="3706"/>
          </a:xfrm>
        </p:grpSpPr>
        <p:sp>
          <p:nvSpPr>
            <p:cNvPr id="5" name="文本框 20"/>
            <p:cNvSpPr txBox="1"/>
            <p:nvPr/>
          </p:nvSpPr>
          <p:spPr>
            <a:xfrm flipH="1">
              <a:off x="8575" y="7003"/>
              <a:ext cx="5367" cy="125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32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功能创新点 </a:t>
              </a:r>
              <a:endParaRPr lang="zh-CN" altLang="en-US" sz="3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 flipH="1">
              <a:off x="9018" y="8140"/>
              <a:ext cx="6215" cy="2569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342900" indent="-342900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主观题智能阅卷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342900" indent="-342900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智能推荐题目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342900" indent="-342900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题库智能组卷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4463" y="3706511"/>
            <a:ext cx="3532942" cy="2443620"/>
            <a:chOff x="-141" y="5805"/>
            <a:chExt cx="7536" cy="5236"/>
          </a:xfrm>
        </p:grpSpPr>
        <p:sp>
          <p:nvSpPr>
            <p:cNvPr id="11" name="文本框 20"/>
            <p:cNvSpPr txBox="1"/>
            <p:nvPr/>
          </p:nvSpPr>
          <p:spPr>
            <a:xfrm flipH="1">
              <a:off x="729" y="5805"/>
              <a:ext cx="5119" cy="125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32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技术创新点 </a:t>
              </a:r>
              <a:endParaRPr lang="zh-CN" altLang="en-US" sz="3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4"/>
            <p:cNvSpPr txBox="1"/>
            <p:nvPr/>
          </p:nvSpPr>
          <p:spPr>
            <a:xfrm flipH="1">
              <a:off x="-141" y="6098"/>
              <a:ext cx="7536" cy="4943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457200" lvl="1" indent="0" algn="l">
                <a:buFont typeface="Wingdings" panose="05000000000000000000" charset="0"/>
                <a:buNone/>
              </a:pP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342900" lvl="1" indent="-342900" algn="l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Python爬取海量题库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342900" lvl="1" indent="-342900" algn="l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优化</a:t>
              </a:r>
              <a:r>
                <a:rPr lang="en-US" altLang="zh-CN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TextRank</a:t>
              </a: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算法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342900" lvl="1" indent="-342900" algn="l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检索快速查找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342900" lvl="1" indent="-342900" algn="l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采用数据挖掘进行智能推荐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8524771" y="4098405"/>
            <a:ext cx="3362765" cy="2165935"/>
            <a:chOff x="40" y="6477"/>
            <a:chExt cx="7173" cy="4641"/>
          </a:xfrm>
        </p:grpSpPr>
        <p:sp>
          <p:nvSpPr>
            <p:cNvPr id="283" name="文本框 20"/>
            <p:cNvSpPr txBox="1"/>
            <p:nvPr/>
          </p:nvSpPr>
          <p:spPr>
            <a:xfrm flipH="1">
              <a:off x="40" y="6477"/>
              <a:ext cx="5437" cy="125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zh-CN" altLang="en-US" sz="32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盈利创新点 </a:t>
              </a:r>
              <a:endParaRPr lang="zh-CN" altLang="en-US" sz="32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84" name="文本框 17"/>
            <p:cNvSpPr txBox="1"/>
            <p:nvPr/>
          </p:nvSpPr>
          <p:spPr>
            <a:xfrm flipH="1">
              <a:off x="441" y="7757"/>
              <a:ext cx="6772" cy="336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342900" lvl="0" indent="-342900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积分机制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342900" lvl="0" indent="-342900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接口收费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marL="342900" lvl="0" indent="-342900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广告收费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marL="342900" lvl="0" indent="-342900">
                <a:buFont typeface="Arial" panose="020B0604020202090204" pitchFamily="34" charset="0"/>
                <a:buChar char="•"/>
              </a:pPr>
              <a:r>
                <a:rPr lang="zh-CN" altLang="en-US" sz="2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会员收费</a:t>
              </a:r>
              <a:endPara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4218305" y="1767205"/>
            <a:ext cx="4376420" cy="4132580"/>
            <a:chOff x="2842387" y="1051932"/>
            <a:chExt cx="3371202" cy="3288338"/>
          </a:xfrm>
        </p:grpSpPr>
        <p:sp>
          <p:nvSpPr>
            <p:cNvPr id="288" name="弧边三角形"/>
            <p:cNvSpPr/>
            <p:nvPr/>
          </p:nvSpPr>
          <p:spPr>
            <a:xfrm>
              <a:off x="3521925" y="1753376"/>
              <a:ext cx="2000406" cy="1991390"/>
            </a:xfrm>
            <a:custGeom>
              <a:avLst/>
              <a:gdLst/>
              <a:ahLst/>
              <a:cxnLst/>
              <a:rect l="l" t="t" r="r" b="b"/>
              <a:pathLst>
                <a:path w="801878" h="692519">
                  <a:moveTo>
                    <a:pt x="409945" y="0"/>
                  </a:moveTo>
                  <a:cubicBezTo>
                    <a:pt x="438516" y="279320"/>
                    <a:pt x="585358" y="523617"/>
                    <a:pt x="801878" y="678893"/>
                  </a:cubicBezTo>
                  <a:cubicBezTo>
                    <a:pt x="683463" y="627007"/>
                    <a:pt x="552608" y="598449"/>
                    <a:pt x="415082" y="598449"/>
                  </a:cubicBezTo>
                  <a:cubicBezTo>
                    <a:pt x="266403" y="598449"/>
                    <a:pt x="125520" y="631827"/>
                    <a:pt x="0" y="692519"/>
                  </a:cubicBezTo>
                  <a:cubicBezTo>
                    <a:pt x="226112" y="537440"/>
                    <a:pt x="380565" y="287238"/>
                    <a:pt x="40994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9" name="椭圆 288"/>
            <p:cNvSpPr/>
            <p:nvPr/>
          </p:nvSpPr>
          <p:spPr>
            <a:xfrm>
              <a:off x="4044881" y="1051932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2842387" y="3367209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5258626" y="3389611"/>
              <a:ext cx="954963" cy="95065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4095512" y="1102335"/>
              <a:ext cx="850500" cy="84666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2893018" y="3417612"/>
              <a:ext cx="850500" cy="84666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5309257" y="3440013"/>
              <a:ext cx="850500" cy="84666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391" tIns="33696" rIns="67391" bIns="33696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文本框 20"/>
            <p:cNvSpPr txBox="1"/>
            <p:nvPr/>
          </p:nvSpPr>
          <p:spPr>
            <a:xfrm flipH="1">
              <a:off x="4177393" y="1280170"/>
              <a:ext cx="654457" cy="48203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altLang="zh-CN" sz="3500" dirty="0">
                  <a:solidFill>
                    <a:schemeClr val="bg1"/>
                  </a:solidFill>
                  <a:latin typeface="Impact" panose="020B0806030902050204" charset="0"/>
                  <a:ea typeface="微软雅黑" panose="020B0503020204020204" pitchFamily="34" charset="-122"/>
                  <a:sym typeface="Arial" panose="020B0604020202090204" pitchFamily="34" charset="0"/>
                </a:rPr>
                <a:t>A</a:t>
              </a:r>
              <a:r>
                <a:rPr lang="zh-CN" altLang="en-US" sz="3500" dirty="0">
                  <a:solidFill>
                    <a:schemeClr val="bg1"/>
                  </a:solidFill>
                  <a:latin typeface="Impact" panose="020B0806030902050204" charset="0"/>
                  <a:ea typeface="微软雅黑" panose="020B0503020204020204" pitchFamily="34" charset="-122"/>
                  <a:sym typeface="Arial" panose="020B0604020202090204" pitchFamily="34" charset="0"/>
                </a:rPr>
                <a:t> </a:t>
              </a:r>
              <a:endParaRPr lang="zh-CN" altLang="en-US" sz="3500" dirty="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96" name="文本框 24"/>
            <p:cNvSpPr txBox="1"/>
            <p:nvPr/>
          </p:nvSpPr>
          <p:spPr>
            <a:xfrm flipH="1">
              <a:off x="2950889" y="3603532"/>
              <a:ext cx="654457" cy="48203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altLang="zh-CN" sz="3500">
                  <a:solidFill>
                    <a:schemeClr val="bg1"/>
                  </a:solidFill>
                  <a:latin typeface="Impact" panose="020B0806030902050204" charset="0"/>
                  <a:ea typeface="微软雅黑" panose="020B0503020204020204" pitchFamily="34" charset="-122"/>
                  <a:sym typeface="Arial" panose="020B0604020202090204" pitchFamily="34" charset="0"/>
                </a:rPr>
                <a:t>B</a:t>
              </a:r>
              <a:r>
                <a:rPr lang="zh-CN" altLang="en-US" sz="3500">
                  <a:solidFill>
                    <a:schemeClr val="bg1"/>
                  </a:solidFill>
                  <a:latin typeface="Impact" panose="020B0806030902050204" charset="0"/>
                  <a:ea typeface="微软雅黑" panose="020B0503020204020204" pitchFamily="34" charset="-122"/>
                  <a:sym typeface="Arial" panose="020B0604020202090204" pitchFamily="34" charset="0"/>
                </a:rPr>
                <a:t> </a:t>
              </a:r>
              <a:endParaRPr lang="zh-CN" altLang="en-US" sz="350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97" name="文本框 25"/>
            <p:cNvSpPr txBox="1"/>
            <p:nvPr/>
          </p:nvSpPr>
          <p:spPr>
            <a:xfrm flipH="1">
              <a:off x="5383188" y="3617647"/>
              <a:ext cx="654457" cy="482034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lIns="67391" tIns="33696" rIns="67391" bIns="33696" anchor="t">
              <a:spAutoFit/>
            </a:bodyPr>
            <a:lstStyle/>
            <a:p>
              <a:pPr lvl="0" algn="ctr"/>
              <a:r>
                <a:rPr lang="en-US" sz="3500">
                  <a:solidFill>
                    <a:schemeClr val="bg1"/>
                  </a:solidFill>
                  <a:latin typeface="Impact" panose="020B0806030902050204" charset="0"/>
                  <a:ea typeface="微软雅黑" panose="020B0503020204020204" pitchFamily="34" charset="-122"/>
                  <a:sym typeface="Arial" panose="020B0604020202090204" pitchFamily="34" charset="0"/>
                </a:rPr>
                <a:t>C</a:t>
              </a:r>
              <a:endParaRPr lang="en-US" sz="3500">
                <a:solidFill>
                  <a:schemeClr val="bg1"/>
                </a:solidFill>
                <a:latin typeface="Impact" panose="020B080603090205020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286" name="咖啡"/>
          <p:cNvSpPr/>
          <p:nvPr/>
        </p:nvSpPr>
        <p:spPr bwMode="auto">
          <a:xfrm>
            <a:off x="6194314" y="3971336"/>
            <a:ext cx="449587" cy="447561"/>
          </a:xfrm>
          <a:custGeom>
            <a:avLst/>
            <a:gdLst>
              <a:gd name="T0" fmla="*/ 1479542 w 2700"/>
              <a:gd name="T1" fmla="*/ 1396279 h 2780"/>
              <a:gd name="T2" fmla="*/ 1438139 w 2700"/>
              <a:gd name="T3" fmla="*/ 1405346 h 2780"/>
              <a:gd name="T4" fmla="*/ 1428435 w 2700"/>
              <a:gd name="T5" fmla="*/ 1407289 h 2780"/>
              <a:gd name="T6" fmla="*/ 1388324 w 2700"/>
              <a:gd name="T7" fmla="*/ 1411174 h 2780"/>
              <a:gd name="T8" fmla="*/ 1387678 w 2700"/>
              <a:gd name="T9" fmla="*/ 1411174 h 2780"/>
              <a:gd name="T10" fmla="*/ 1347568 w 2700"/>
              <a:gd name="T11" fmla="*/ 1409879 h 2780"/>
              <a:gd name="T12" fmla="*/ 1339157 w 2700"/>
              <a:gd name="T13" fmla="*/ 1409232 h 2780"/>
              <a:gd name="T14" fmla="*/ 1300988 w 2700"/>
              <a:gd name="T15" fmla="*/ 1403403 h 2780"/>
              <a:gd name="T16" fmla="*/ 1101085 w 2700"/>
              <a:gd name="T17" fmla="*/ 1652739 h 2780"/>
              <a:gd name="T18" fmla="*/ 536310 w 2700"/>
              <a:gd name="T19" fmla="*/ 1652739 h 2780"/>
              <a:gd name="T20" fmla="*/ 177907 w 2700"/>
              <a:gd name="T21" fmla="*/ 942942 h 2780"/>
              <a:gd name="T22" fmla="*/ 177907 w 2700"/>
              <a:gd name="T23" fmla="*/ 939704 h 2780"/>
              <a:gd name="T24" fmla="*/ 177907 w 2700"/>
              <a:gd name="T25" fmla="*/ 937761 h 2780"/>
              <a:gd name="T26" fmla="*/ 176614 w 2700"/>
              <a:gd name="T27" fmla="*/ 901494 h 2780"/>
              <a:gd name="T28" fmla="*/ 177907 w 2700"/>
              <a:gd name="T29" fmla="*/ 901494 h 2780"/>
              <a:gd name="T30" fmla="*/ 273007 w 2700"/>
              <a:gd name="T31" fmla="*/ 792045 h 2780"/>
              <a:gd name="T32" fmla="*/ 1357919 w 2700"/>
              <a:gd name="T33" fmla="*/ 792045 h 2780"/>
              <a:gd name="T34" fmla="*/ 1451077 w 2700"/>
              <a:gd name="T35" fmla="*/ 884656 h 2780"/>
              <a:gd name="T36" fmla="*/ 1451077 w 2700"/>
              <a:gd name="T37" fmla="*/ 884656 h 2780"/>
              <a:gd name="T38" fmla="*/ 1494422 w 2700"/>
              <a:gd name="T39" fmla="*/ 889189 h 2780"/>
              <a:gd name="T40" fmla="*/ 1497657 w 2700"/>
              <a:gd name="T41" fmla="*/ 889837 h 2780"/>
              <a:gd name="T42" fmla="*/ 1575289 w 2700"/>
              <a:gd name="T43" fmla="*/ 913799 h 2780"/>
              <a:gd name="T44" fmla="*/ 1579818 w 2700"/>
              <a:gd name="T45" fmla="*/ 915741 h 2780"/>
              <a:gd name="T46" fmla="*/ 1612164 w 2700"/>
              <a:gd name="T47" fmla="*/ 934523 h 2780"/>
              <a:gd name="T48" fmla="*/ 1612811 w 2700"/>
              <a:gd name="T49" fmla="*/ 935170 h 2780"/>
              <a:gd name="T50" fmla="*/ 1641923 w 2700"/>
              <a:gd name="T51" fmla="*/ 957837 h 2780"/>
              <a:gd name="T52" fmla="*/ 1647099 w 2700"/>
              <a:gd name="T53" fmla="*/ 962370 h 2780"/>
              <a:gd name="T54" fmla="*/ 1670389 w 2700"/>
              <a:gd name="T55" fmla="*/ 988275 h 2780"/>
              <a:gd name="T56" fmla="*/ 1671035 w 2700"/>
              <a:gd name="T57" fmla="*/ 989571 h 2780"/>
              <a:gd name="T58" fmla="*/ 1689797 w 2700"/>
              <a:gd name="T59" fmla="*/ 1019361 h 2780"/>
              <a:gd name="T60" fmla="*/ 1693678 w 2700"/>
              <a:gd name="T61" fmla="*/ 1026485 h 2780"/>
              <a:gd name="T62" fmla="*/ 1706617 w 2700"/>
              <a:gd name="T63" fmla="*/ 1059514 h 2780"/>
              <a:gd name="T64" fmla="*/ 1479542 w 2700"/>
              <a:gd name="T65" fmla="*/ 1396279 h 2780"/>
              <a:gd name="T66" fmla="*/ 478086 w 2700"/>
              <a:gd name="T67" fmla="*/ 901494 h 2780"/>
              <a:gd name="T68" fmla="*/ 319586 w 2700"/>
              <a:gd name="T69" fmla="*/ 901494 h 2780"/>
              <a:gd name="T70" fmla="*/ 601650 w 2700"/>
              <a:gd name="T71" fmla="*/ 1558833 h 2780"/>
              <a:gd name="T72" fmla="*/ 478086 w 2700"/>
              <a:gd name="T73" fmla="*/ 901494 h 2780"/>
              <a:gd name="T74" fmla="*/ 1591462 w 2700"/>
              <a:gd name="T75" fmla="*/ 1093838 h 2780"/>
              <a:gd name="T76" fmla="*/ 1451077 w 2700"/>
              <a:gd name="T77" fmla="*/ 987628 h 2780"/>
              <a:gd name="T78" fmla="*/ 1355331 w 2700"/>
              <a:gd name="T79" fmla="*/ 1306907 h 2780"/>
              <a:gd name="T80" fmla="*/ 1370857 w 2700"/>
              <a:gd name="T81" fmla="*/ 1308850 h 2780"/>
              <a:gd name="T82" fmla="*/ 1377974 w 2700"/>
              <a:gd name="T83" fmla="*/ 1309497 h 2780"/>
              <a:gd name="T84" fmla="*/ 1409026 w 2700"/>
              <a:gd name="T85" fmla="*/ 1308850 h 2780"/>
              <a:gd name="T86" fmla="*/ 1418084 w 2700"/>
              <a:gd name="T87" fmla="*/ 1307555 h 2780"/>
              <a:gd name="T88" fmla="*/ 1451724 w 2700"/>
              <a:gd name="T89" fmla="*/ 1300431 h 2780"/>
              <a:gd name="T90" fmla="*/ 1591462 w 2700"/>
              <a:gd name="T91" fmla="*/ 1093838 h 2780"/>
              <a:gd name="T92" fmla="*/ 907004 w 2700"/>
              <a:gd name="T93" fmla="*/ 735054 h 2780"/>
              <a:gd name="T94" fmla="*/ 859778 w 2700"/>
              <a:gd name="T95" fmla="*/ 345832 h 2780"/>
              <a:gd name="T96" fmla="*/ 999516 w 2700"/>
              <a:gd name="T97" fmla="*/ 0 h 2780"/>
              <a:gd name="T98" fmla="*/ 907004 w 2700"/>
              <a:gd name="T99" fmla="*/ 735054 h 2780"/>
              <a:gd name="T100" fmla="*/ 663109 w 2700"/>
              <a:gd name="T101" fmla="*/ 735054 h 2780"/>
              <a:gd name="T102" fmla="*/ 624293 w 2700"/>
              <a:gd name="T103" fmla="*/ 419013 h 2780"/>
              <a:gd name="T104" fmla="*/ 738801 w 2700"/>
              <a:gd name="T105" fmla="*/ 135354 h 2780"/>
              <a:gd name="T106" fmla="*/ 663109 w 2700"/>
              <a:gd name="T107" fmla="*/ 735054 h 2780"/>
              <a:gd name="T108" fmla="*/ 1462722 w 2700"/>
              <a:gd name="T109" fmla="*/ 1800397 h 2780"/>
              <a:gd name="T110" fmla="*/ 130034 w 2700"/>
              <a:gd name="T111" fmla="*/ 1800397 h 2780"/>
              <a:gd name="T112" fmla="*/ 18761 w 2700"/>
              <a:gd name="T113" fmla="*/ 1692891 h 2780"/>
              <a:gd name="T114" fmla="*/ 1561056 w 2700"/>
              <a:gd name="T115" fmla="*/ 1692891 h 2780"/>
              <a:gd name="T116" fmla="*/ 1462722 w 2700"/>
              <a:gd name="T117" fmla="*/ 1800397 h 278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00" h="2780">
                <a:moveTo>
                  <a:pt x="2287" y="2156"/>
                </a:moveTo>
                <a:cubicBezTo>
                  <a:pt x="2266" y="2162"/>
                  <a:pt x="2244" y="2167"/>
                  <a:pt x="2223" y="2170"/>
                </a:cubicBezTo>
                <a:cubicBezTo>
                  <a:pt x="2218" y="2171"/>
                  <a:pt x="2213" y="2172"/>
                  <a:pt x="2208" y="2173"/>
                </a:cubicBezTo>
                <a:cubicBezTo>
                  <a:pt x="2187" y="2176"/>
                  <a:pt x="2166" y="2178"/>
                  <a:pt x="2146" y="2179"/>
                </a:cubicBezTo>
                <a:cubicBezTo>
                  <a:pt x="2145" y="2179"/>
                  <a:pt x="2145" y="2179"/>
                  <a:pt x="2145" y="2179"/>
                </a:cubicBezTo>
                <a:cubicBezTo>
                  <a:pt x="2124" y="2180"/>
                  <a:pt x="2103" y="2179"/>
                  <a:pt x="2083" y="2177"/>
                </a:cubicBezTo>
                <a:cubicBezTo>
                  <a:pt x="2079" y="2177"/>
                  <a:pt x="2074" y="2176"/>
                  <a:pt x="2070" y="2176"/>
                </a:cubicBezTo>
                <a:cubicBezTo>
                  <a:pt x="2050" y="2174"/>
                  <a:pt x="2030" y="2171"/>
                  <a:pt x="2011" y="2167"/>
                </a:cubicBezTo>
                <a:cubicBezTo>
                  <a:pt x="1935" y="2278"/>
                  <a:pt x="1834" y="2435"/>
                  <a:pt x="1702" y="2552"/>
                </a:cubicBezTo>
                <a:cubicBezTo>
                  <a:pt x="1669" y="2552"/>
                  <a:pt x="866" y="2552"/>
                  <a:pt x="829" y="2552"/>
                </a:cubicBezTo>
                <a:cubicBezTo>
                  <a:pt x="364" y="2311"/>
                  <a:pt x="288" y="1656"/>
                  <a:pt x="275" y="1456"/>
                </a:cubicBezTo>
                <a:cubicBezTo>
                  <a:pt x="275" y="1455"/>
                  <a:pt x="275" y="1453"/>
                  <a:pt x="275" y="1451"/>
                </a:cubicBezTo>
                <a:cubicBezTo>
                  <a:pt x="275" y="1448"/>
                  <a:pt x="275" y="1448"/>
                  <a:pt x="275" y="1448"/>
                </a:cubicBezTo>
                <a:cubicBezTo>
                  <a:pt x="273" y="1413"/>
                  <a:pt x="273" y="1392"/>
                  <a:pt x="273" y="1392"/>
                </a:cubicBezTo>
                <a:cubicBezTo>
                  <a:pt x="275" y="1392"/>
                  <a:pt x="275" y="1392"/>
                  <a:pt x="275" y="1392"/>
                </a:cubicBezTo>
                <a:cubicBezTo>
                  <a:pt x="275" y="1311"/>
                  <a:pt x="340" y="1223"/>
                  <a:pt x="422" y="1223"/>
                </a:cubicBezTo>
                <a:cubicBezTo>
                  <a:pt x="2099" y="1223"/>
                  <a:pt x="2099" y="1223"/>
                  <a:pt x="2099" y="1223"/>
                </a:cubicBezTo>
                <a:cubicBezTo>
                  <a:pt x="2171" y="1223"/>
                  <a:pt x="2231" y="1297"/>
                  <a:pt x="2243" y="1366"/>
                </a:cubicBezTo>
                <a:cubicBezTo>
                  <a:pt x="2243" y="1366"/>
                  <a:pt x="2243" y="1366"/>
                  <a:pt x="2243" y="1366"/>
                </a:cubicBezTo>
                <a:cubicBezTo>
                  <a:pt x="2266" y="1367"/>
                  <a:pt x="2288" y="1369"/>
                  <a:pt x="2310" y="1373"/>
                </a:cubicBezTo>
                <a:cubicBezTo>
                  <a:pt x="2312" y="1373"/>
                  <a:pt x="2313" y="1373"/>
                  <a:pt x="2315" y="1374"/>
                </a:cubicBezTo>
                <a:cubicBezTo>
                  <a:pt x="2357" y="1381"/>
                  <a:pt x="2398" y="1393"/>
                  <a:pt x="2435" y="1411"/>
                </a:cubicBezTo>
                <a:cubicBezTo>
                  <a:pt x="2437" y="1412"/>
                  <a:pt x="2439" y="1413"/>
                  <a:pt x="2442" y="1414"/>
                </a:cubicBezTo>
                <a:cubicBezTo>
                  <a:pt x="2459" y="1423"/>
                  <a:pt x="2477" y="1432"/>
                  <a:pt x="2492" y="1443"/>
                </a:cubicBezTo>
                <a:cubicBezTo>
                  <a:pt x="2493" y="1443"/>
                  <a:pt x="2493" y="1443"/>
                  <a:pt x="2493" y="1444"/>
                </a:cubicBezTo>
                <a:cubicBezTo>
                  <a:pt x="2509" y="1454"/>
                  <a:pt x="2524" y="1466"/>
                  <a:pt x="2538" y="1479"/>
                </a:cubicBezTo>
                <a:cubicBezTo>
                  <a:pt x="2541" y="1481"/>
                  <a:pt x="2543" y="1484"/>
                  <a:pt x="2546" y="1486"/>
                </a:cubicBezTo>
                <a:cubicBezTo>
                  <a:pt x="2559" y="1499"/>
                  <a:pt x="2571" y="1512"/>
                  <a:pt x="2582" y="1526"/>
                </a:cubicBezTo>
                <a:cubicBezTo>
                  <a:pt x="2582" y="1526"/>
                  <a:pt x="2583" y="1527"/>
                  <a:pt x="2583" y="1528"/>
                </a:cubicBezTo>
                <a:cubicBezTo>
                  <a:pt x="2594" y="1542"/>
                  <a:pt x="2604" y="1558"/>
                  <a:pt x="2612" y="1574"/>
                </a:cubicBezTo>
                <a:cubicBezTo>
                  <a:pt x="2614" y="1577"/>
                  <a:pt x="2616" y="1581"/>
                  <a:pt x="2618" y="1585"/>
                </a:cubicBezTo>
                <a:cubicBezTo>
                  <a:pt x="2626" y="1602"/>
                  <a:pt x="2633" y="1619"/>
                  <a:pt x="2638" y="1636"/>
                </a:cubicBezTo>
                <a:cubicBezTo>
                  <a:pt x="2700" y="1848"/>
                  <a:pt x="2543" y="2081"/>
                  <a:pt x="2287" y="2156"/>
                </a:cubicBezTo>
                <a:close/>
                <a:moveTo>
                  <a:pt x="739" y="1392"/>
                </a:moveTo>
                <a:cubicBezTo>
                  <a:pt x="494" y="1392"/>
                  <a:pt x="494" y="1392"/>
                  <a:pt x="494" y="1392"/>
                </a:cubicBezTo>
                <a:cubicBezTo>
                  <a:pt x="494" y="1392"/>
                  <a:pt x="462" y="2161"/>
                  <a:pt x="930" y="2407"/>
                </a:cubicBezTo>
                <a:cubicBezTo>
                  <a:pt x="565" y="1693"/>
                  <a:pt x="739" y="1392"/>
                  <a:pt x="739" y="1392"/>
                </a:cubicBezTo>
                <a:close/>
                <a:moveTo>
                  <a:pt x="2460" y="1689"/>
                </a:moveTo>
                <a:cubicBezTo>
                  <a:pt x="2433" y="1597"/>
                  <a:pt x="2347" y="1537"/>
                  <a:pt x="2243" y="1525"/>
                </a:cubicBezTo>
                <a:cubicBezTo>
                  <a:pt x="2237" y="1643"/>
                  <a:pt x="2203" y="1825"/>
                  <a:pt x="2095" y="2018"/>
                </a:cubicBezTo>
                <a:cubicBezTo>
                  <a:pt x="2103" y="2019"/>
                  <a:pt x="2111" y="2021"/>
                  <a:pt x="2119" y="2021"/>
                </a:cubicBezTo>
                <a:cubicBezTo>
                  <a:pt x="2123" y="2021"/>
                  <a:pt x="2126" y="2022"/>
                  <a:pt x="2130" y="2022"/>
                </a:cubicBezTo>
                <a:cubicBezTo>
                  <a:pt x="2146" y="2023"/>
                  <a:pt x="2162" y="2022"/>
                  <a:pt x="2178" y="2021"/>
                </a:cubicBezTo>
                <a:cubicBezTo>
                  <a:pt x="2183" y="2020"/>
                  <a:pt x="2187" y="2020"/>
                  <a:pt x="2192" y="2019"/>
                </a:cubicBezTo>
                <a:cubicBezTo>
                  <a:pt x="2209" y="2017"/>
                  <a:pt x="2227" y="2013"/>
                  <a:pt x="2244" y="2008"/>
                </a:cubicBezTo>
                <a:cubicBezTo>
                  <a:pt x="2401" y="1962"/>
                  <a:pt x="2498" y="1819"/>
                  <a:pt x="2460" y="1689"/>
                </a:cubicBezTo>
                <a:close/>
                <a:moveTo>
                  <a:pt x="1402" y="1135"/>
                </a:moveTo>
                <a:cubicBezTo>
                  <a:pt x="1716" y="713"/>
                  <a:pt x="1402" y="608"/>
                  <a:pt x="1329" y="534"/>
                </a:cubicBezTo>
                <a:cubicBezTo>
                  <a:pt x="1255" y="460"/>
                  <a:pt x="1187" y="59"/>
                  <a:pt x="1545" y="0"/>
                </a:cubicBezTo>
                <a:cubicBezTo>
                  <a:pt x="1142" y="412"/>
                  <a:pt x="2182" y="605"/>
                  <a:pt x="1402" y="1135"/>
                </a:cubicBezTo>
                <a:close/>
                <a:moveTo>
                  <a:pt x="1025" y="1135"/>
                </a:moveTo>
                <a:cubicBezTo>
                  <a:pt x="1282" y="789"/>
                  <a:pt x="1025" y="707"/>
                  <a:pt x="965" y="647"/>
                </a:cubicBezTo>
                <a:cubicBezTo>
                  <a:pt x="905" y="587"/>
                  <a:pt x="849" y="257"/>
                  <a:pt x="1142" y="209"/>
                </a:cubicBezTo>
                <a:cubicBezTo>
                  <a:pt x="813" y="546"/>
                  <a:pt x="1664" y="701"/>
                  <a:pt x="1025" y="1135"/>
                </a:cubicBezTo>
                <a:close/>
                <a:moveTo>
                  <a:pt x="2261" y="2780"/>
                </a:moveTo>
                <a:cubicBezTo>
                  <a:pt x="2099" y="2780"/>
                  <a:pt x="402" y="2780"/>
                  <a:pt x="201" y="2780"/>
                </a:cubicBezTo>
                <a:cubicBezTo>
                  <a:pt x="0" y="2780"/>
                  <a:pt x="29" y="2614"/>
                  <a:pt x="29" y="2614"/>
                </a:cubicBezTo>
                <a:cubicBezTo>
                  <a:pt x="2413" y="2614"/>
                  <a:pt x="2413" y="2614"/>
                  <a:pt x="2413" y="2614"/>
                </a:cubicBezTo>
                <a:cubicBezTo>
                  <a:pt x="2413" y="2614"/>
                  <a:pt x="2422" y="2780"/>
                  <a:pt x="2261" y="27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5" name="弧边三角形"/>
          <p:cNvSpPr/>
          <p:nvPr/>
        </p:nvSpPr>
        <p:spPr>
          <a:xfrm>
            <a:off x="5645083" y="3308198"/>
            <a:ext cx="1528785" cy="1521895"/>
          </a:xfrm>
          <a:custGeom>
            <a:avLst/>
            <a:gdLst/>
            <a:ahLst/>
            <a:cxnLst/>
            <a:rect l="l" t="t" r="r" b="b"/>
            <a:pathLst>
              <a:path w="801878" h="692519">
                <a:moveTo>
                  <a:pt x="409945" y="0"/>
                </a:moveTo>
                <a:cubicBezTo>
                  <a:pt x="438516" y="279320"/>
                  <a:pt x="585358" y="523617"/>
                  <a:pt x="801878" y="678893"/>
                </a:cubicBezTo>
                <a:cubicBezTo>
                  <a:pt x="683463" y="627007"/>
                  <a:pt x="552608" y="598449"/>
                  <a:pt x="415082" y="598449"/>
                </a:cubicBezTo>
                <a:cubicBezTo>
                  <a:pt x="266403" y="598449"/>
                  <a:pt x="125520" y="631827"/>
                  <a:pt x="0" y="692519"/>
                </a:cubicBezTo>
                <a:cubicBezTo>
                  <a:pt x="226112" y="537440"/>
                  <a:pt x="380565" y="287238"/>
                  <a:pt x="40994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bldLvl="0" build="allAtOnce"/>
      <p:bldP spid="13" grpId="0" bldLvl="0" animBg="1"/>
      <p:bldP spid="13" grpId="1" bldLvl="0" animBg="1"/>
      <p:bldP spid="15" grpId="0" bldLvl="0" animBg="1"/>
      <p:bldP spid="2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e 25"/>
          <p:cNvSpPr/>
          <p:nvPr/>
        </p:nvSpPr>
        <p:spPr>
          <a:xfrm>
            <a:off x="5756502" y="3814446"/>
            <a:ext cx="1136197" cy="1136197"/>
          </a:xfrm>
          <a:prstGeom prst="pie">
            <a:avLst>
              <a:gd name="adj1" fmla="val 3395217"/>
              <a:gd name="adj2" fmla="val 7967356"/>
            </a:avLst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Pie 26"/>
          <p:cNvSpPr/>
          <p:nvPr/>
        </p:nvSpPr>
        <p:spPr>
          <a:xfrm>
            <a:off x="5542664" y="3600608"/>
            <a:ext cx="1563873" cy="1563873"/>
          </a:xfrm>
          <a:prstGeom prst="pie">
            <a:avLst>
              <a:gd name="adj1" fmla="val 20146101"/>
              <a:gd name="adj2" fmla="val 3086104"/>
            </a:avLst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Pie 27"/>
          <p:cNvSpPr/>
          <p:nvPr/>
        </p:nvSpPr>
        <p:spPr>
          <a:xfrm>
            <a:off x="5327904" y="3385848"/>
            <a:ext cx="1993392" cy="1993392"/>
          </a:xfrm>
          <a:prstGeom prst="pie">
            <a:avLst>
              <a:gd name="adj1" fmla="val 8041513"/>
              <a:gd name="adj2" fmla="val 9269636"/>
            </a:avLst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Pie 28"/>
          <p:cNvSpPr/>
          <p:nvPr/>
        </p:nvSpPr>
        <p:spPr>
          <a:xfrm>
            <a:off x="5113020" y="3170964"/>
            <a:ext cx="2423160" cy="2423160"/>
          </a:xfrm>
          <a:prstGeom prst="pie">
            <a:avLst>
              <a:gd name="adj1" fmla="val 9443654"/>
              <a:gd name="adj2" fmla="val 11759862"/>
            </a:avLst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Pie 29"/>
          <p:cNvSpPr/>
          <p:nvPr/>
        </p:nvSpPr>
        <p:spPr>
          <a:xfrm>
            <a:off x="4898136" y="2956080"/>
            <a:ext cx="2852928" cy="2852928"/>
          </a:xfrm>
          <a:prstGeom prst="pie">
            <a:avLst>
              <a:gd name="adj1" fmla="val 11907931"/>
              <a:gd name="adj2" fmla="val 12944410"/>
            </a:avLst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Pie 30"/>
          <p:cNvSpPr/>
          <p:nvPr/>
        </p:nvSpPr>
        <p:spPr>
          <a:xfrm>
            <a:off x="4683252" y="2741196"/>
            <a:ext cx="3282696" cy="3282696"/>
          </a:xfrm>
          <a:prstGeom prst="pie">
            <a:avLst>
              <a:gd name="adj1" fmla="val 13061889"/>
              <a:gd name="adj2" fmla="val 15657946"/>
            </a:avLst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Pie 32"/>
          <p:cNvSpPr/>
          <p:nvPr/>
        </p:nvSpPr>
        <p:spPr>
          <a:xfrm>
            <a:off x="4898136" y="2956080"/>
            <a:ext cx="2852928" cy="2852928"/>
          </a:xfrm>
          <a:prstGeom prst="pie">
            <a:avLst>
              <a:gd name="adj1" fmla="val 15785605"/>
              <a:gd name="adj2" fmla="val 17395573"/>
            </a:avLst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Pie 33"/>
          <p:cNvSpPr/>
          <p:nvPr/>
        </p:nvSpPr>
        <p:spPr>
          <a:xfrm>
            <a:off x="5327904" y="3385848"/>
            <a:ext cx="1993392" cy="1993392"/>
          </a:xfrm>
          <a:prstGeom prst="pie">
            <a:avLst>
              <a:gd name="adj1" fmla="val 17571836"/>
              <a:gd name="adj2" fmla="val 18792446"/>
            </a:avLst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Pie 34"/>
          <p:cNvSpPr/>
          <p:nvPr/>
        </p:nvSpPr>
        <p:spPr>
          <a:xfrm>
            <a:off x="4683252" y="2741196"/>
            <a:ext cx="3282696" cy="3282696"/>
          </a:xfrm>
          <a:prstGeom prst="pie">
            <a:avLst>
              <a:gd name="adj1" fmla="val 18919620"/>
              <a:gd name="adj2" fmla="val 20001161"/>
            </a:avLst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 39"/>
          <p:cNvSpPr/>
          <p:nvPr/>
        </p:nvSpPr>
        <p:spPr>
          <a:xfrm>
            <a:off x="7536434" y="2573296"/>
            <a:ext cx="1559501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Cosine similarity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TextBox 40"/>
          <p:cNvSpPr txBox="1"/>
          <p:nvPr/>
        </p:nvSpPr>
        <p:spPr>
          <a:xfrm>
            <a:off x="6559322" y="199601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余弦相似度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5" name="Rectangle 42"/>
          <p:cNvSpPr/>
          <p:nvPr/>
        </p:nvSpPr>
        <p:spPr>
          <a:xfrm>
            <a:off x="2575900" y="4789143"/>
            <a:ext cx="2252980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Deep Structured Semantic Models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3"/>
          <p:cNvSpPr txBox="1"/>
          <p:nvPr/>
        </p:nvSpPr>
        <p:spPr>
          <a:xfrm>
            <a:off x="3196087" y="4168127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DSSM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50" name="TextBox 47"/>
          <p:cNvSpPr txBox="1"/>
          <p:nvPr/>
        </p:nvSpPr>
        <p:spPr>
          <a:xfrm>
            <a:off x="3620326" y="3497651"/>
            <a:ext cx="135699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kmp算法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The K-M-P Algorithm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51" name="TextBox 48"/>
          <p:cNvSpPr txBox="1"/>
          <p:nvPr/>
        </p:nvSpPr>
        <p:spPr>
          <a:xfrm>
            <a:off x="7750872" y="3185603"/>
            <a:ext cx="8686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  <a:sym typeface="+mn-ea"/>
              </a:rPr>
              <a:t>字典树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algn="ctr"/>
            <a:r>
              <a: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  <a:sym typeface="+mn-ea"/>
              </a:rPr>
              <a:t>Trie Tree</a:t>
            </a:r>
            <a:endParaRPr lang="en-US" sz="9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53" name="TextBox 50"/>
          <p:cNvSpPr txBox="1"/>
          <p:nvPr/>
        </p:nvSpPr>
        <p:spPr>
          <a:xfrm>
            <a:off x="6259221" y="5164481"/>
            <a:ext cx="10972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失配指针</a:t>
            </a:r>
            <a:endParaRPr lang="en-US" dirty="0" err="1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Fail Pointer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54" name="Rectangle 51"/>
          <p:cNvSpPr/>
          <p:nvPr/>
        </p:nvSpPr>
        <p:spPr>
          <a:xfrm>
            <a:off x="4459415" y="5296498"/>
            <a:ext cx="16481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Negative filtering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9156" y="1886616"/>
            <a:ext cx="1967865" cy="1228725"/>
          </a:xfrm>
          <a:prstGeom prst="rect">
            <a:avLst/>
          </a:prstGeom>
        </p:spPr>
      </p:pic>
      <p:pic>
        <p:nvPicPr>
          <p:cNvPr id="6" name="图片 5" descr="截屏2020-05-07 上午10.47.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10" y="5080317"/>
            <a:ext cx="3631565" cy="1567815"/>
          </a:xfrm>
          <a:prstGeom prst="rect">
            <a:avLst/>
          </a:prstGeom>
        </p:spPr>
      </p:pic>
      <p:sp>
        <p:nvSpPr>
          <p:cNvPr id="12" name="TextBox 28"/>
          <p:cNvSpPr txBox="1"/>
          <p:nvPr/>
        </p:nvSpPr>
        <p:spPr>
          <a:xfrm>
            <a:off x="698584" y="93504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7"/>
          <p:cNvSpPr/>
          <p:nvPr/>
        </p:nvSpPr>
        <p:spPr>
          <a:xfrm>
            <a:off x="673100" y="948690"/>
            <a:ext cx="469900" cy="457835"/>
          </a:xfrm>
          <a:prstGeom prst="ellipse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1224915" y="948690"/>
            <a:ext cx="1380490" cy="457200"/>
          </a:xfrm>
          <a:prstGeom prst="rect">
            <a:avLst/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0" name="TextBox 7"/>
          <p:cNvSpPr txBox="1"/>
          <p:nvPr/>
        </p:nvSpPr>
        <p:spPr>
          <a:xfrm>
            <a:off x="1224915" y="97790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创新点</a:t>
            </a:r>
            <a:endParaRPr lang="zh-CN" alt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649605" y="993775"/>
            <a:ext cx="5175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FontAwesome" pitchFamily="2" charset="0"/>
                <a:sym typeface="+mn-ea"/>
              </a:rPr>
              <a:t>2.5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  <p:sp>
        <p:nvSpPr>
          <p:cNvPr id="32" name="TextBox 40"/>
          <p:cNvSpPr txBox="1"/>
          <p:nvPr/>
        </p:nvSpPr>
        <p:spPr>
          <a:xfrm>
            <a:off x="2376111" y="1964104"/>
            <a:ext cx="2495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Concept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55" y="2816860"/>
            <a:ext cx="3114675" cy="544830"/>
          </a:xfrm>
          <a:prstGeom prst="rect">
            <a:avLst/>
          </a:prstGeom>
        </p:spPr>
      </p:pic>
      <p:sp>
        <p:nvSpPr>
          <p:cNvPr id="41" name="TextBox 46"/>
          <p:cNvSpPr txBox="1"/>
          <p:nvPr/>
        </p:nvSpPr>
        <p:spPr>
          <a:xfrm>
            <a:off x="7964805" y="4004310"/>
            <a:ext cx="2609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extRank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954" y="4971384"/>
            <a:ext cx="4005168" cy="69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22" grpId="0" bldLvl="0" animBg="1"/>
      <p:bldP spid="23" grpId="0" bldLvl="0" animBg="1"/>
      <p:bldP spid="38" grpId="0" bldLvl="0" animBg="1"/>
      <p:bldP spid="39" grpId="0" bldLvl="0" animBg="1"/>
      <p:bldP spid="40" grpId="0" bldLvl="0" animBg="1"/>
      <p:bldP spid="42" grpId="0" build="p"/>
      <p:bldP spid="43" grpId="0" build="p"/>
      <p:bldP spid="45" grpId="0"/>
      <p:bldP spid="46" grpId="0" build="p"/>
      <p:bldP spid="50" grpId="0" uiExpand="1" build="p"/>
      <p:bldP spid="51" grpId="0" uiExpand="1" build="p"/>
      <p:bldP spid="53" grpId="0" uiExpand="1" build="p"/>
      <p:bldP spid="54" grpId="0" build="p"/>
      <p:bldP spid="12" grpId="0" build="p"/>
      <p:bldP spid="12" grpId="1" bldLvl="0" build="allAtOnce"/>
      <p:bldP spid="32" grpId="0"/>
      <p:bldP spid="4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698584" y="93504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7"/>
          <p:cNvSpPr/>
          <p:nvPr/>
        </p:nvSpPr>
        <p:spPr>
          <a:xfrm>
            <a:off x="673100" y="948690"/>
            <a:ext cx="469900" cy="457835"/>
          </a:xfrm>
          <a:prstGeom prst="ellipse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1224915" y="948690"/>
            <a:ext cx="1380490" cy="457200"/>
          </a:xfrm>
          <a:prstGeom prst="rect">
            <a:avLst/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0" name="TextBox 7"/>
          <p:cNvSpPr txBox="1"/>
          <p:nvPr/>
        </p:nvSpPr>
        <p:spPr>
          <a:xfrm>
            <a:off x="1224915" y="97790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创新点</a:t>
            </a:r>
            <a:endParaRPr lang="zh-CN" alt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649605" y="993775"/>
            <a:ext cx="5175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ontAwesome" pitchFamily="2" charset="0"/>
                <a:sym typeface="+mn-ea"/>
              </a:rPr>
              <a:t>2.5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7735" y="1591310"/>
            <a:ext cx="107302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“物流系统是由物流作业系统和支持物流信息流动的物流信息系统”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70965" y="2413635"/>
            <a:ext cx="10058400" cy="3917315"/>
            <a:chOff x="2159" y="3801"/>
            <a:chExt cx="15840" cy="6169"/>
          </a:xfrm>
        </p:grpSpPr>
        <p:pic>
          <p:nvPicPr>
            <p:cNvPr id="3" name="图片 2" descr="截屏2020-05-13 下午4.27.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59" y="3801"/>
              <a:ext cx="15840" cy="500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 cap="rnd" cmpd="sng">
              <a:solidFill>
                <a:srgbClr val="4369AF"/>
              </a:solidFill>
              <a:prstDash val="lgDash"/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8579" y="9390"/>
              <a:ext cx="2043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/>
                <a:t>词性分析</a:t>
              </a:r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370965" y="2413635"/>
            <a:ext cx="9766300" cy="3924476"/>
            <a:chOff x="2220" y="3940"/>
            <a:chExt cx="15380" cy="6014"/>
          </a:xfrm>
        </p:grpSpPr>
        <p:pic>
          <p:nvPicPr>
            <p:cNvPr id="10" name="图片 9" descr="截屏2020-05-13 下午4.30.58"/>
            <p:cNvPicPr>
              <a:picLocks noChangeAspect="1"/>
            </p:cNvPicPr>
            <p:nvPr/>
          </p:nvPicPr>
          <p:blipFill>
            <a:blip r:embed="rId3"/>
            <a:srcRect l="2904"/>
            <a:stretch>
              <a:fillRect/>
            </a:stretch>
          </p:blipFill>
          <p:spPr>
            <a:xfrm>
              <a:off x="2220" y="3940"/>
              <a:ext cx="15380" cy="4720"/>
            </a:xfrm>
            <a:prstGeom prst="rect">
              <a:avLst/>
            </a:prstGeom>
            <a:ln w="28575" cap="rnd">
              <a:solidFill>
                <a:srgbClr val="4369AF"/>
              </a:solidFill>
              <a:prstDash val="lgDash"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8579" y="9390"/>
              <a:ext cx="2043" cy="5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/>
                <a:t>依存文法</a:t>
              </a:r>
              <a:endParaRPr lang="zh-CN" altLang="en-US"/>
            </a:p>
          </p:txBody>
        </p:sp>
      </p:grpSp>
      <p:pic>
        <p:nvPicPr>
          <p:cNvPr id="14" name="图片 13" descr="6681590026123_.pic_hd"/>
          <p:cNvPicPr>
            <a:picLocks noChangeAspect="1"/>
          </p:cNvPicPr>
          <p:nvPr/>
        </p:nvPicPr>
        <p:blipFill>
          <a:blip r:embed="rId4"/>
          <a:srcRect b="4050"/>
          <a:stretch>
            <a:fillRect/>
          </a:stretch>
        </p:blipFill>
        <p:spPr>
          <a:xfrm>
            <a:off x="1523365" y="1467485"/>
            <a:ext cx="9539605" cy="5069840"/>
          </a:xfrm>
          <a:prstGeom prst="rect">
            <a:avLst/>
          </a:prstGeom>
        </p:spPr>
      </p:pic>
      <p:pic>
        <p:nvPicPr>
          <p:cNvPr id="17" name="图片 16" descr="28841590403736_.pic_h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965" y="1485265"/>
            <a:ext cx="10058400" cy="5034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bldLvl="0" build="allAtOnce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 bwMode="auto">
          <a:xfrm>
            <a:off x="1849120" y="1646555"/>
            <a:ext cx="9030335" cy="4435475"/>
            <a:chOff x="1403350" y="2276475"/>
            <a:chExt cx="7416800" cy="3897371"/>
          </a:xfrm>
          <a:solidFill>
            <a:schemeClr val="bg1">
              <a:lumMod val="75000"/>
              <a:alpha val="50000"/>
            </a:schemeClr>
          </a:solidFill>
        </p:grpSpPr>
        <p:sp>
          <p:nvSpPr>
            <p:cNvPr id="17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60"/>
          <p:cNvSpPr/>
          <p:nvPr/>
        </p:nvSpPr>
        <p:spPr>
          <a:xfrm>
            <a:off x="6624230" y="1274461"/>
            <a:ext cx="4609873" cy="84518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dirty="0">
                <a:solidFill>
                  <a:srgbClr val="F962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积分机制</a:t>
            </a:r>
            <a:endParaRPr kumimoji="0" lang="en-US" altLang="ko-KR" sz="2000" dirty="0">
              <a:solidFill>
                <a:srgbClr val="F962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形成体系内的良好生态</a:t>
            </a:r>
            <a:endParaRPr lang="zh-CN" altLang="en-US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HY견고딕" pitchFamily="18" charset="-127"/>
              <a:cs typeface="Arial" panose="020B0604020202090204" pitchFamily="34" charset="0"/>
            </a:endParaRPr>
          </a:p>
        </p:txBody>
      </p:sp>
      <p:sp>
        <p:nvSpPr>
          <p:cNvPr id="6" name="직사각형 65"/>
          <p:cNvSpPr/>
          <p:nvPr/>
        </p:nvSpPr>
        <p:spPr>
          <a:xfrm>
            <a:off x="6593595" y="2657442"/>
            <a:ext cx="4609873" cy="98361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内购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(VIP,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试题拓展包等等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)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形成良好的软件生态</a:t>
            </a:r>
            <a:endParaRPr lang="zh-CN" altLang="en-US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0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7" name="직사각형 70"/>
          <p:cNvSpPr/>
          <p:nvPr/>
        </p:nvSpPr>
        <p:spPr>
          <a:xfrm>
            <a:off x="6593594" y="4024719"/>
            <a:ext cx="4609873" cy="84638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商家的广告投放</a:t>
            </a:r>
            <a:endParaRPr kumimoji="0" lang="en-US" altLang="zh-CN" sz="200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扩大</a:t>
            </a:r>
            <a:r>
              <a:rPr lang="en-US" altLang="zh-CN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的影响力与口碑，实现互利共赢</a:t>
            </a:r>
            <a:endParaRPr lang="zh-CN" altLang="en-US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HY견고딕" pitchFamily="18" charset="-127"/>
              <a:cs typeface="Arial" panose="020B0604020202090204" pitchFamily="34" charset="0"/>
            </a:endParaRPr>
          </a:p>
        </p:txBody>
      </p:sp>
      <p:sp>
        <p:nvSpPr>
          <p:cNvPr id="298" name="직사각형 75"/>
          <p:cNvSpPr/>
          <p:nvPr/>
        </p:nvSpPr>
        <p:spPr>
          <a:xfrm>
            <a:off x="6563238" y="5384611"/>
            <a:ext cx="4609873" cy="84518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2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与教育培训机构，学校进行联动</a:t>
            </a:r>
            <a:endParaRPr kumimoji="0" lang="en-US" altLang="zh-CN" sz="2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扩大</a:t>
            </a:r>
            <a:r>
              <a:rPr lang="en-US" altLang="zh-CN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的影响力与口碑，实现互利共赢</a:t>
            </a:r>
            <a:endParaRPr lang="zh-CN" altLang="en-US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HY견고딕" pitchFamily="18" charset="-127"/>
              <a:cs typeface="Arial" panose="020B0604020202090204" pitchFamily="34" charset="0"/>
            </a:endParaRPr>
          </a:p>
        </p:txBody>
      </p:sp>
      <p:grpSp>
        <p:nvGrpSpPr>
          <p:cNvPr id="299" name="그룹 27"/>
          <p:cNvGrpSpPr/>
          <p:nvPr/>
        </p:nvGrpSpPr>
        <p:grpSpPr bwMode="auto">
          <a:xfrm>
            <a:off x="6255645" y="1821465"/>
            <a:ext cx="307595" cy="275216"/>
            <a:chOff x="5633277" y="2090324"/>
            <a:chExt cx="216024" cy="216024"/>
          </a:xfrm>
        </p:grpSpPr>
        <p:sp>
          <p:nvSpPr>
            <p:cNvPr id="300" name="타원 62"/>
            <p:cNvSpPr/>
            <p:nvPr/>
          </p:nvSpPr>
          <p:spPr>
            <a:xfrm>
              <a:off x="5633277" y="2090324"/>
              <a:ext cx="216024" cy="216024"/>
            </a:xfrm>
            <a:prstGeom prst="ellipse">
              <a:avLst/>
            </a:prstGeom>
            <a:solidFill>
              <a:srgbClr val="FF9999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01" name="타원 63"/>
            <p:cNvSpPr/>
            <p:nvPr/>
          </p:nvSpPr>
          <p:spPr>
            <a:xfrm>
              <a:off x="5683019" y="2139565"/>
              <a:ext cx="116539" cy="117542"/>
            </a:xfrm>
            <a:prstGeom prst="ellipse">
              <a:avLst/>
            </a:prstGeom>
            <a:solidFill>
              <a:srgbClr val="F96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02" name="그룹 28"/>
          <p:cNvGrpSpPr/>
          <p:nvPr/>
        </p:nvGrpSpPr>
        <p:grpSpPr bwMode="auto">
          <a:xfrm>
            <a:off x="6255645" y="3209689"/>
            <a:ext cx="307595" cy="275216"/>
            <a:chOff x="5633277" y="2090324"/>
            <a:chExt cx="216024" cy="216024"/>
          </a:xfrm>
        </p:grpSpPr>
        <p:sp>
          <p:nvSpPr>
            <p:cNvPr id="303" name="타원 67"/>
            <p:cNvSpPr/>
            <p:nvPr/>
          </p:nvSpPr>
          <p:spPr>
            <a:xfrm>
              <a:off x="5633277" y="2090324"/>
              <a:ext cx="216024" cy="216024"/>
            </a:xfrm>
            <a:prstGeom prst="ellipse">
              <a:avLst/>
            </a:prstGeom>
            <a:solidFill>
              <a:schemeClr val="accent6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04" name="타원 68"/>
            <p:cNvSpPr/>
            <p:nvPr/>
          </p:nvSpPr>
          <p:spPr>
            <a:xfrm>
              <a:off x="5683019" y="2139565"/>
              <a:ext cx="116539" cy="11754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05" name="그룹 33"/>
          <p:cNvGrpSpPr/>
          <p:nvPr/>
        </p:nvGrpSpPr>
        <p:grpSpPr bwMode="auto">
          <a:xfrm>
            <a:off x="6255645" y="4595889"/>
            <a:ext cx="307595" cy="275216"/>
            <a:chOff x="5633277" y="2090324"/>
            <a:chExt cx="216024" cy="216024"/>
          </a:xfrm>
        </p:grpSpPr>
        <p:sp>
          <p:nvSpPr>
            <p:cNvPr id="306" name="타원 72"/>
            <p:cNvSpPr/>
            <p:nvPr/>
          </p:nvSpPr>
          <p:spPr>
            <a:xfrm>
              <a:off x="5633277" y="2090324"/>
              <a:ext cx="216024" cy="216024"/>
            </a:xfrm>
            <a:prstGeom prst="ellipse">
              <a:avLst/>
            </a:prstGeom>
            <a:solidFill>
              <a:schemeClr val="accent5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07" name="타원 73"/>
            <p:cNvSpPr/>
            <p:nvPr/>
          </p:nvSpPr>
          <p:spPr>
            <a:xfrm>
              <a:off x="5683019" y="2139564"/>
              <a:ext cx="116539" cy="11754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308" name="그룹 36"/>
          <p:cNvGrpSpPr/>
          <p:nvPr/>
        </p:nvGrpSpPr>
        <p:grpSpPr bwMode="auto">
          <a:xfrm>
            <a:off x="6255645" y="5971971"/>
            <a:ext cx="307595" cy="275216"/>
            <a:chOff x="5633277" y="2090324"/>
            <a:chExt cx="216024" cy="216024"/>
          </a:xfrm>
        </p:grpSpPr>
        <p:sp>
          <p:nvSpPr>
            <p:cNvPr id="309" name="타원 77"/>
            <p:cNvSpPr/>
            <p:nvPr/>
          </p:nvSpPr>
          <p:spPr>
            <a:xfrm>
              <a:off x="5633277" y="2090324"/>
              <a:ext cx="216024" cy="216024"/>
            </a:xfrm>
            <a:prstGeom prst="ellipse">
              <a:avLst/>
            </a:prstGeom>
            <a:solidFill>
              <a:schemeClr val="accent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10" name="타원 78"/>
            <p:cNvSpPr/>
            <p:nvPr/>
          </p:nvSpPr>
          <p:spPr>
            <a:xfrm>
              <a:off x="5683019" y="2139564"/>
              <a:ext cx="116539" cy="117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cxnSp>
        <p:nvCxnSpPr>
          <p:cNvPr id="311" name="직선 연결선 81"/>
          <p:cNvCxnSpPr/>
          <p:nvPr/>
        </p:nvCxnSpPr>
        <p:spPr>
          <a:xfrm>
            <a:off x="6731171" y="1941293"/>
            <a:ext cx="4889137" cy="0"/>
          </a:xfrm>
          <a:prstGeom prst="line">
            <a:avLst/>
          </a:prstGeom>
          <a:ln w="15875">
            <a:solidFill>
              <a:srgbClr val="F73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85"/>
          <p:cNvCxnSpPr/>
          <p:nvPr/>
        </p:nvCxnSpPr>
        <p:spPr>
          <a:xfrm>
            <a:off x="6731171" y="3344757"/>
            <a:ext cx="4889137" cy="26308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95"/>
          <p:cNvCxnSpPr/>
          <p:nvPr/>
        </p:nvCxnSpPr>
        <p:spPr>
          <a:xfrm>
            <a:off x="6731171" y="4730957"/>
            <a:ext cx="4889137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99"/>
          <p:cNvCxnSpPr/>
          <p:nvPr/>
        </p:nvCxnSpPr>
        <p:spPr>
          <a:xfrm>
            <a:off x="6731171" y="6107039"/>
            <a:ext cx="4889137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组合 364"/>
          <p:cNvGrpSpPr/>
          <p:nvPr/>
        </p:nvGrpSpPr>
        <p:grpSpPr>
          <a:xfrm>
            <a:off x="140089" y="607670"/>
            <a:ext cx="5670508" cy="6108725"/>
            <a:chOff x="-103704" y="621282"/>
            <a:chExt cx="5670508" cy="6108725"/>
          </a:xfrm>
        </p:grpSpPr>
        <p:grpSp>
          <p:nvGrpSpPr>
            <p:cNvPr id="366" name="组合 365"/>
            <p:cNvGrpSpPr/>
            <p:nvPr/>
          </p:nvGrpSpPr>
          <p:grpSpPr>
            <a:xfrm>
              <a:off x="-103704" y="621282"/>
              <a:ext cx="5670508" cy="6108725"/>
              <a:chOff x="361015" y="1012716"/>
              <a:chExt cx="5113859" cy="5641132"/>
            </a:xfrm>
          </p:grpSpPr>
          <p:sp>
            <p:nvSpPr>
              <p:cNvPr id="367" name="도넛 7"/>
              <p:cNvSpPr/>
              <p:nvPr/>
            </p:nvSpPr>
            <p:spPr>
              <a:xfrm>
                <a:off x="937079" y="1935654"/>
                <a:ext cx="4189630" cy="4189630"/>
              </a:xfrm>
              <a:prstGeom prst="donu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scene3d>
                <a:camera prst="perspectiveRelaxed" fov="1500000">
                  <a:rot lat="18671920" lon="1997171" rev="19148512"/>
                </a:camera>
                <a:lightRig rig="balanced" dir="t"/>
              </a:scene3d>
              <a:sp3d z="63500" prstMaterial="matte">
                <a:bevelT w="0" h="127000" prst="coolSlant"/>
                <a:bevelB w="0" h="1270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막힌 원호 9"/>
              <p:cNvSpPr/>
              <p:nvPr/>
            </p:nvSpPr>
            <p:spPr>
              <a:xfrm>
                <a:off x="1272078" y="1719630"/>
                <a:ext cx="4189630" cy="4189630"/>
              </a:xfrm>
              <a:prstGeom prst="blockArc">
                <a:avLst>
                  <a:gd name="adj1" fmla="val 8877302"/>
                  <a:gd name="adj2" fmla="val 15703460"/>
                  <a:gd name="adj3" fmla="val 24794"/>
                </a:avLst>
              </a:prstGeom>
              <a:solidFill>
                <a:srgbClr val="FFCC66"/>
              </a:solidFill>
              <a:ln>
                <a:noFill/>
              </a:ln>
              <a:scene3d>
                <a:camera prst="perspectiveRelaxed" fov="1500000">
                  <a:rot lat="18671920" lon="1997171" rev="19148512"/>
                </a:camera>
                <a:lightRig rig="soft" dir="t"/>
              </a:scene3d>
              <a:sp3d z="63500" prstMaterial="matte">
                <a:bevelT w="0" h="127000" prst="coolSlant"/>
                <a:bevelB w="0" h="1270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막힌 원호 10"/>
              <p:cNvSpPr/>
              <p:nvPr/>
            </p:nvSpPr>
            <p:spPr>
              <a:xfrm>
                <a:off x="1285244" y="2464218"/>
                <a:ext cx="4189630" cy="4189630"/>
              </a:xfrm>
              <a:prstGeom prst="blockArc">
                <a:avLst>
                  <a:gd name="adj1" fmla="val 15686835"/>
                  <a:gd name="adj2" fmla="val 0"/>
                  <a:gd name="adj3" fmla="val 25000"/>
                </a:avLst>
              </a:prstGeom>
              <a:solidFill>
                <a:srgbClr val="F96285"/>
              </a:solidFill>
              <a:ln>
                <a:noFill/>
              </a:ln>
              <a:scene3d>
                <a:camera prst="perspectiveRelaxed" fov="1500000">
                  <a:rot lat="18671920" lon="1997171" rev="19148512"/>
                </a:camera>
                <a:lightRig rig="threePt" dir="t">
                  <a:rot lat="0" lon="0" rev="7800000"/>
                </a:lightRig>
              </a:scene3d>
              <a:sp3d z="63500" prstMaterial="matte">
                <a:bevelT w="0" h="127000" prst="coolSlant"/>
                <a:bevelB w="0" h="1270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막힌 원호 8"/>
              <p:cNvSpPr/>
              <p:nvPr/>
            </p:nvSpPr>
            <p:spPr>
              <a:xfrm>
                <a:off x="361015" y="1012716"/>
                <a:ext cx="4189630" cy="4189630"/>
              </a:xfrm>
              <a:prstGeom prst="blockArc">
                <a:avLst>
                  <a:gd name="adj1" fmla="val 3752233"/>
                  <a:gd name="adj2" fmla="val 8850517"/>
                  <a:gd name="adj3" fmla="val 252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scene3d>
                <a:camera prst="perspectiveRelaxed" fov="1500000">
                  <a:rot lat="18671920" lon="1997171" rev="19148512"/>
                </a:camera>
                <a:lightRig rig="soft" dir="t"/>
              </a:scene3d>
              <a:sp3d z="63500" prstMaterial="matte">
                <a:bevelT w="0" h="127000" prst="coolSlant"/>
                <a:bevelB w="0" h="1270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1" name="그룹 51"/>
              <p:cNvGrpSpPr/>
              <p:nvPr/>
            </p:nvGrpSpPr>
            <p:grpSpPr bwMode="auto">
              <a:xfrm>
                <a:off x="1440515" y="2267064"/>
                <a:ext cx="1008062" cy="528638"/>
                <a:chOff x="1403648" y="2204864"/>
                <a:chExt cx="1008112" cy="528564"/>
              </a:xfrm>
            </p:grpSpPr>
            <p:sp>
              <p:nvSpPr>
                <p:cNvPr id="372" name="모서리가 둥근 사각형 설명선 12"/>
                <p:cNvSpPr/>
                <p:nvPr/>
              </p:nvSpPr>
              <p:spPr>
                <a:xfrm>
                  <a:off x="1403648" y="2204864"/>
                  <a:ext cx="1008112" cy="528564"/>
                </a:xfrm>
                <a:prstGeom prst="wedgeRoundRectCallout">
                  <a:avLst>
                    <a:gd name="adj1" fmla="val 2727"/>
                    <a:gd name="adj2" fmla="val 116421"/>
                    <a:gd name="adj3" fmla="val 16667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dirty="0"/>
                </a:p>
              </p:txBody>
            </p:sp>
            <p:grpSp>
              <p:nvGrpSpPr>
                <p:cNvPr id="373" name="그룹 53"/>
                <p:cNvGrpSpPr/>
                <p:nvPr/>
              </p:nvGrpSpPr>
              <p:grpSpPr>
                <a:xfrm>
                  <a:off x="1510422" y="2292599"/>
                  <a:ext cx="397282" cy="319972"/>
                  <a:chOff x="2229073" y="5644108"/>
                  <a:chExt cx="293688" cy="236538"/>
                </a:xfrm>
                <a:solidFill>
                  <a:schemeClr val="bg1"/>
                </a:solidFill>
              </p:grpSpPr>
              <p:sp>
                <p:nvSpPr>
                  <p:cNvPr id="374" name="Freeform 46"/>
                  <p:cNvSpPr>
                    <a:spLocks noEditPoints="1"/>
                  </p:cNvSpPr>
                  <p:nvPr/>
                </p:nvSpPr>
                <p:spPr bwMode="auto">
                  <a:xfrm>
                    <a:off x="2240186" y="5644108"/>
                    <a:ext cx="149225" cy="66675"/>
                  </a:xfrm>
                  <a:custGeom>
                    <a:avLst/>
                    <a:gdLst/>
                    <a:ahLst/>
                    <a:cxnLst>
                      <a:cxn ang="0">
                        <a:pos x="188" y="5"/>
                      </a:cxn>
                      <a:cxn ang="0">
                        <a:pos x="188" y="5"/>
                      </a:cxn>
                      <a:cxn ang="0">
                        <a:pos x="186" y="1"/>
                      </a:cxn>
                      <a:cxn ang="0">
                        <a:pos x="183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3" y="1"/>
                      </a:cxn>
                      <a:cxn ang="0">
                        <a:pos x="0" y="5"/>
                      </a:cxn>
                      <a:cxn ang="0">
                        <a:pos x="0" y="5"/>
                      </a:cxn>
                      <a:cxn ang="0">
                        <a:pos x="0" y="7"/>
                      </a:cxn>
                      <a:cxn ang="0">
                        <a:pos x="0" y="7"/>
                      </a:cxn>
                      <a:cxn ang="0">
                        <a:pos x="0" y="9"/>
                      </a:cxn>
                      <a:cxn ang="0">
                        <a:pos x="1" y="11"/>
                      </a:cxn>
                      <a:cxn ang="0">
                        <a:pos x="48" y="80"/>
                      </a:cxn>
                      <a:cxn ang="0">
                        <a:pos x="48" y="80"/>
                      </a:cxn>
                      <a:cxn ang="0">
                        <a:pos x="50" y="82"/>
                      </a:cxn>
                      <a:cxn ang="0">
                        <a:pos x="54" y="83"/>
                      </a:cxn>
                      <a:cxn ang="0">
                        <a:pos x="136" y="83"/>
                      </a:cxn>
                      <a:cxn ang="0">
                        <a:pos x="136" y="83"/>
                      </a:cxn>
                      <a:cxn ang="0">
                        <a:pos x="138" y="82"/>
                      </a:cxn>
                      <a:cxn ang="0">
                        <a:pos x="140" y="80"/>
                      </a:cxn>
                      <a:cxn ang="0">
                        <a:pos x="187" y="11"/>
                      </a:cxn>
                      <a:cxn ang="0">
                        <a:pos x="187" y="11"/>
                      </a:cxn>
                      <a:cxn ang="0">
                        <a:pos x="188" y="9"/>
                      </a:cxn>
                      <a:cxn ang="0">
                        <a:pos x="188" y="7"/>
                      </a:cxn>
                      <a:cxn ang="0">
                        <a:pos x="188" y="7"/>
                      </a:cxn>
                      <a:cxn ang="0">
                        <a:pos x="188" y="5"/>
                      </a:cxn>
                      <a:cxn ang="0">
                        <a:pos x="188" y="5"/>
                      </a:cxn>
                      <a:cxn ang="0">
                        <a:pos x="132" y="69"/>
                      </a:cxn>
                      <a:cxn ang="0">
                        <a:pos x="115" y="69"/>
                      </a:cxn>
                      <a:cxn ang="0">
                        <a:pos x="121" y="47"/>
                      </a:cxn>
                      <a:cxn ang="0">
                        <a:pos x="121" y="47"/>
                      </a:cxn>
                      <a:cxn ang="0">
                        <a:pos x="123" y="45"/>
                      </a:cxn>
                      <a:cxn ang="0">
                        <a:pos x="123" y="45"/>
                      </a:cxn>
                      <a:cxn ang="0">
                        <a:pos x="121" y="41"/>
                      </a:cxn>
                      <a:cxn ang="0">
                        <a:pos x="120" y="40"/>
                      </a:cxn>
                      <a:cxn ang="0">
                        <a:pos x="118" y="39"/>
                      </a:cxn>
                      <a:cxn ang="0">
                        <a:pos x="118" y="39"/>
                      </a:cxn>
                      <a:cxn ang="0">
                        <a:pos x="116" y="37"/>
                      </a:cxn>
                      <a:cxn ang="0">
                        <a:pos x="116" y="37"/>
                      </a:cxn>
                      <a:cxn ang="0">
                        <a:pos x="114" y="37"/>
                      </a:cxn>
                      <a:cxn ang="0">
                        <a:pos x="112" y="39"/>
                      </a:cxn>
                      <a:cxn ang="0">
                        <a:pos x="109" y="43"/>
                      </a:cxn>
                      <a:cxn ang="0">
                        <a:pos x="102" y="69"/>
                      </a:cxn>
                      <a:cxn ang="0">
                        <a:pos x="88" y="69"/>
                      </a:cxn>
                      <a:cxn ang="0">
                        <a:pos x="80" y="43"/>
                      </a:cxn>
                      <a:cxn ang="0">
                        <a:pos x="80" y="43"/>
                      </a:cxn>
                      <a:cxn ang="0">
                        <a:pos x="78" y="40"/>
                      </a:cxn>
                      <a:cxn ang="0">
                        <a:pos x="77" y="39"/>
                      </a:cxn>
                      <a:cxn ang="0">
                        <a:pos x="74" y="39"/>
                      </a:cxn>
                      <a:cxn ang="0">
                        <a:pos x="74" y="39"/>
                      </a:cxn>
                      <a:cxn ang="0">
                        <a:pos x="72" y="39"/>
                      </a:cxn>
                      <a:cxn ang="0">
                        <a:pos x="72" y="39"/>
                      </a:cxn>
                      <a:cxn ang="0">
                        <a:pos x="70" y="40"/>
                      </a:cxn>
                      <a:cxn ang="0">
                        <a:pos x="69" y="42"/>
                      </a:cxn>
                      <a:cxn ang="0">
                        <a:pos x="68" y="45"/>
                      </a:cxn>
                      <a:cxn ang="0">
                        <a:pos x="68" y="45"/>
                      </a:cxn>
                      <a:cxn ang="0">
                        <a:pos x="68" y="47"/>
                      </a:cxn>
                      <a:cxn ang="0">
                        <a:pos x="74" y="69"/>
                      </a:cxn>
                      <a:cxn ang="0">
                        <a:pos x="57" y="69"/>
                      </a:cxn>
                      <a:cxn ang="0">
                        <a:pos x="19" y="14"/>
                      </a:cxn>
                      <a:cxn ang="0">
                        <a:pos x="170" y="14"/>
                      </a:cxn>
                      <a:cxn ang="0">
                        <a:pos x="132" y="69"/>
                      </a:cxn>
                    </a:cxnLst>
                    <a:rect l="0" t="0" r="r" b="b"/>
                    <a:pathLst>
                      <a:path w="188" h="83">
                        <a:moveTo>
                          <a:pt x="188" y="5"/>
                        </a:moveTo>
                        <a:lnTo>
                          <a:pt x="188" y="5"/>
                        </a:lnTo>
                        <a:lnTo>
                          <a:pt x="186" y="1"/>
                        </a:lnTo>
                        <a:lnTo>
                          <a:pt x="183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3" y="1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lnTo>
                          <a:pt x="0" y="9"/>
                        </a:lnTo>
                        <a:lnTo>
                          <a:pt x="1" y="11"/>
                        </a:lnTo>
                        <a:lnTo>
                          <a:pt x="48" y="80"/>
                        </a:lnTo>
                        <a:lnTo>
                          <a:pt x="48" y="80"/>
                        </a:lnTo>
                        <a:lnTo>
                          <a:pt x="50" y="82"/>
                        </a:lnTo>
                        <a:lnTo>
                          <a:pt x="54" y="83"/>
                        </a:lnTo>
                        <a:lnTo>
                          <a:pt x="136" y="83"/>
                        </a:lnTo>
                        <a:lnTo>
                          <a:pt x="136" y="83"/>
                        </a:lnTo>
                        <a:lnTo>
                          <a:pt x="138" y="82"/>
                        </a:lnTo>
                        <a:lnTo>
                          <a:pt x="140" y="80"/>
                        </a:lnTo>
                        <a:lnTo>
                          <a:pt x="187" y="11"/>
                        </a:lnTo>
                        <a:lnTo>
                          <a:pt x="187" y="11"/>
                        </a:lnTo>
                        <a:lnTo>
                          <a:pt x="188" y="9"/>
                        </a:lnTo>
                        <a:lnTo>
                          <a:pt x="188" y="7"/>
                        </a:lnTo>
                        <a:lnTo>
                          <a:pt x="188" y="7"/>
                        </a:lnTo>
                        <a:lnTo>
                          <a:pt x="188" y="5"/>
                        </a:lnTo>
                        <a:lnTo>
                          <a:pt x="188" y="5"/>
                        </a:lnTo>
                        <a:close/>
                        <a:moveTo>
                          <a:pt x="132" y="69"/>
                        </a:moveTo>
                        <a:lnTo>
                          <a:pt x="115" y="69"/>
                        </a:lnTo>
                        <a:lnTo>
                          <a:pt x="121" y="47"/>
                        </a:lnTo>
                        <a:lnTo>
                          <a:pt x="121" y="47"/>
                        </a:lnTo>
                        <a:lnTo>
                          <a:pt x="123" y="45"/>
                        </a:lnTo>
                        <a:lnTo>
                          <a:pt x="123" y="45"/>
                        </a:lnTo>
                        <a:lnTo>
                          <a:pt x="121" y="41"/>
                        </a:lnTo>
                        <a:lnTo>
                          <a:pt x="120" y="40"/>
                        </a:lnTo>
                        <a:lnTo>
                          <a:pt x="118" y="39"/>
                        </a:lnTo>
                        <a:lnTo>
                          <a:pt x="118" y="39"/>
                        </a:lnTo>
                        <a:lnTo>
                          <a:pt x="116" y="37"/>
                        </a:lnTo>
                        <a:lnTo>
                          <a:pt x="116" y="37"/>
                        </a:lnTo>
                        <a:lnTo>
                          <a:pt x="114" y="37"/>
                        </a:lnTo>
                        <a:lnTo>
                          <a:pt x="112" y="39"/>
                        </a:lnTo>
                        <a:lnTo>
                          <a:pt x="109" y="43"/>
                        </a:lnTo>
                        <a:lnTo>
                          <a:pt x="102" y="69"/>
                        </a:lnTo>
                        <a:lnTo>
                          <a:pt x="88" y="69"/>
                        </a:lnTo>
                        <a:lnTo>
                          <a:pt x="80" y="43"/>
                        </a:lnTo>
                        <a:lnTo>
                          <a:pt x="80" y="43"/>
                        </a:lnTo>
                        <a:lnTo>
                          <a:pt x="78" y="40"/>
                        </a:lnTo>
                        <a:lnTo>
                          <a:pt x="77" y="39"/>
                        </a:lnTo>
                        <a:lnTo>
                          <a:pt x="74" y="39"/>
                        </a:lnTo>
                        <a:lnTo>
                          <a:pt x="74" y="39"/>
                        </a:lnTo>
                        <a:lnTo>
                          <a:pt x="72" y="39"/>
                        </a:lnTo>
                        <a:lnTo>
                          <a:pt x="72" y="39"/>
                        </a:lnTo>
                        <a:lnTo>
                          <a:pt x="70" y="40"/>
                        </a:lnTo>
                        <a:lnTo>
                          <a:pt x="69" y="42"/>
                        </a:lnTo>
                        <a:lnTo>
                          <a:pt x="68" y="45"/>
                        </a:lnTo>
                        <a:lnTo>
                          <a:pt x="68" y="45"/>
                        </a:lnTo>
                        <a:lnTo>
                          <a:pt x="68" y="47"/>
                        </a:lnTo>
                        <a:lnTo>
                          <a:pt x="74" y="69"/>
                        </a:lnTo>
                        <a:lnTo>
                          <a:pt x="57" y="69"/>
                        </a:lnTo>
                        <a:lnTo>
                          <a:pt x="19" y="14"/>
                        </a:lnTo>
                        <a:lnTo>
                          <a:pt x="170" y="14"/>
                        </a:lnTo>
                        <a:lnTo>
                          <a:pt x="132" y="6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75" name="Freeform 47"/>
                  <p:cNvSpPr/>
                  <p:nvPr/>
                </p:nvSpPr>
                <p:spPr bwMode="auto">
                  <a:xfrm>
                    <a:off x="2411636" y="5831433"/>
                    <a:ext cx="55563" cy="17463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6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1"/>
                      </a:cxn>
                      <a:cxn ang="0">
                        <a:pos x="10" y="22"/>
                      </a:cxn>
                      <a:cxn ang="0">
                        <a:pos x="60" y="22"/>
                      </a:cxn>
                      <a:cxn ang="0">
                        <a:pos x="60" y="22"/>
                      </a:cxn>
                      <a:cxn ang="0">
                        <a:pos x="64" y="21"/>
                      </a:cxn>
                      <a:cxn ang="0">
                        <a:pos x="67" y="18"/>
                      </a:cxn>
                      <a:cxn ang="0">
                        <a:pos x="69" y="15"/>
                      </a:cxn>
                      <a:cxn ang="0">
                        <a:pos x="70" y="11"/>
                      </a:cxn>
                      <a:cxn ang="0">
                        <a:pos x="70" y="11"/>
                      </a:cxn>
                      <a:cxn ang="0">
                        <a:pos x="69" y="6"/>
                      </a:cxn>
                      <a:cxn ang="0">
                        <a:pos x="67" y="3"/>
                      </a:cxn>
                      <a:cxn ang="0">
                        <a:pos x="64" y="1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2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1"/>
                        </a:lnTo>
                        <a:lnTo>
                          <a:pt x="10" y="22"/>
                        </a:lnTo>
                        <a:lnTo>
                          <a:pt x="60" y="22"/>
                        </a:lnTo>
                        <a:lnTo>
                          <a:pt x="60" y="22"/>
                        </a:lnTo>
                        <a:lnTo>
                          <a:pt x="64" y="21"/>
                        </a:lnTo>
                        <a:lnTo>
                          <a:pt x="67" y="18"/>
                        </a:lnTo>
                        <a:lnTo>
                          <a:pt x="69" y="15"/>
                        </a:lnTo>
                        <a:lnTo>
                          <a:pt x="70" y="11"/>
                        </a:lnTo>
                        <a:lnTo>
                          <a:pt x="70" y="11"/>
                        </a:lnTo>
                        <a:lnTo>
                          <a:pt x="69" y="6"/>
                        </a:lnTo>
                        <a:lnTo>
                          <a:pt x="67" y="3"/>
                        </a:lnTo>
                        <a:lnTo>
                          <a:pt x="64" y="1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76" name="Freeform 48"/>
                  <p:cNvSpPr/>
                  <p:nvPr/>
                </p:nvSpPr>
                <p:spPr bwMode="auto">
                  <a:xfrm>
                    <a:off x="2411636" y="5809208"/>
                    <a:ext cx="55563" cy="15875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7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1" y="14"/>
                      </a:cxn>
                      <a:cxn ang="0">
                        <a:pos x="3" y="18"/>
                      </a:cxn>
                      <a:cxn ang="0">
                        <a:pos x="6" y="20"/>
                      </a:cxn>
                      <a:cxn ang="0">
                        <a:pos x="10" y="21"/>
                      </a:cxn>
                      <a:cxn ang="0">
                        <a:pos x="60" y="21"/>
                      </a:cxn>
                      <a:cxn ang="0">
                        <a:pos x="60" y="21"/>
                      </a:cxn>
                      <a:cxn ang="0">
                        <a:pos x="64" y="20"/>
                      </a:cxn>
                      <a:cxn ang="0">
                        <a:pos x="67" y="18"/>
                      </a:cxn>
                      <a:cxn ang="0">
                        <a:pos x="69" y="14"/>
                      </a:cxn>
                      <a:cxn ang="0">
                        <a:pos x="70" y="10"/>
                      </a:cxn>
                      <a:cxn ang="0">
                        <a:pos x="70" y="10"/>
                      </a:cxn>
                      <a:cxn ang="0">
                        <a:pos x="69" y="7"/>
                      </a:cxn>
                      <a:cxn ang="0">
                        <a:pos x="67" y="3"/>
                      </a:cxn>
                      <a:cxn ang="0">
                        <a:pos x="64" y="1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1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7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lnTo>
                          <a:pt x="1" y="14"/>
                        </a:lnTo>
                        <a:lnTo>
                          <a:pt x="3" y="18"/>
                        </a:lnTo>
                        <a:lnTo>
                          <a:pt x="6" y="20"/>
                        </a:lnTo>
                        <a:lnTo>
                          <a:pt x="10" y="21"/>
                        </a:lnTo>
                        <a:lnTo>
                          <a:pt x="60" y="21"/>
                        </a:lnTo>
                        <a:lnTo>
                          <a:pt x="60" y="21"/>
                        </a:lnTo>
                        <a:lnTo>
                          <a:pt x="64" y="20"/>
                        </a:lnTo>
                        <a:lnTo>
                          <a:pt x="67" y="18"/>
                        </a:lnTo>
                        <a:lnTo>
                          <a:pt x="69" y="14"/>
                        </a:lnTo>
                        <a:lnTo>
                          <a:pt x="70" y="10"/>
                        </a:lnTo>
                        <a:lnTo>
                          <a:pt x="70" y="10"/>
                        </a:lnTo>
                        <a:lnTo>
                          <a:pt x="69" y="7"/>
                        </a:lnTo>
                        <a:lnTo>
                          <a:pt x="67" y="3"/>
                        </a:lnTo>
                        <a:lnTo>
                          <a:pt x="64" y="1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77" name="Freeform 49"/>
                  <p:cNvSpPr/>
                  <p:nvPr/>
                </p:nvSpPr>
                <p:spPr bwMode="auto">
                  <a:xfrm>
                    <a:off x="2411636" y="5783808"/>
                    <a:ext cx="55563" cy="17463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3" y="4"/>
                      </a:cxn>
                      <a:cxn ang="0">
                        <a:pos x="1" y="7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6"/>
                      </a:cxn>
                      <a:cxn ang="0">
                        <a:pos x="3" y="19"/>
                      </a:cxn>
                      <a:cxn ang="0">
                        <a:pos x="6" y="21"/>
                      </a:cxn>
                      <a:cxn ang="0">
                        <a:pos x="10" y="21"/>
                      </a:cxn>
                      <a:cxn ang="0">
                        <a:pos x="60" y="21"/>
                      </a:cxn>
                      <a:cxn ang="0">
                        <a:pos x="60" y="21"/>
                      </a:cxn>
                      <a:cxn ang="0">
                        <a:pos x="64" y="21"/>
                      </a:cxn>
                      <a:cxn ang="0">
                        <a:pos x="67" y="19"/>
                      </a:cxn>
                      <a:cxn ang="0">
                        <a:pos x="69" y="16"/>
                      </a:cxn>
                      <a:cxn ang="0">
                        <a:pos x="70" y="11"/>
                      </a:cxn>
                      <a:cxn ang="0">
                        <a:pos x="70" y="11"/>
                      </a:cxn>
                      <a:cxn ang="0">
                        <a:pos x="69" y="7"/>
                      </a:cxn>
                      <a:cxn ang="0">
                        <a:pos x="67" y="4"/>
                      </a:cxn>
                      <a:cxn ang="0">
                        <a:pos x="64" y="2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1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3" y="4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6"/>
                        </a:lnTo>
                        <a:lnTo>
                          <a:pt x="3" y="19"/>
                        </a:lnTo>
                        <a:lnTo>
                          <a:pt x="6" y="21"/>
                        </a:lnTo>
                        <a:lnTo>
                          <a:pt x="10" y="21"/>
                        </a:lnTo>
                        <a:lnTo>
                          <a:pt x="60" y="21"/>
                        </a:lnTo>
                        <a:lnTo>
                          <a:pt x="60" y="21"/>
                        </a:lnTo>
                        <a:lnTo>
                          <a:pt x="64" y="21"/>
                        </a:lnTo>
                        <a:lnTo>
                          <a:pt x="67" y="19"/>
                        </a:lnTo>
                        <a:lnTo>
                          <a:pt x="69" y="16"/>
                        </a:lnTo>
                        <a:lnTo>
                          <a:pt x="70" y="11"/>
                        </a:lnTo>
                        <a:lnTo>
                          <a:pt x="70" y="11"/>
                        </a:lnTo>
                        <a:lnTo>
                          <a:pt x="69" y="7"/>
                        </a:lnTo>
                        <a:lnTo>
                          <a:pt x="67" y="4"/>
                        </a:lnTo>
                        <a:lnTo>
                          <a:pt x="64" y="2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78" name="Freeform 50"/>
                  <p:cNvSpPr/>
                  <p:nvPr/>
                </p:nvSpPr>
                <p:spPr bwMode="auto">
                  <a:xfrm>
                    <a:off x="2481486" y="5856833"/>
                    <a:ext cx="41275" cy="15875"/>
                  </a:xfrm>
                  <a:custGeom>
                    <a:avLst/>
                    <a:gdLst/>
                    <a:ahLst/>
                    <a:cxnLst>
                      <a:cxn ang="0">
                        <a:pos x="44" y="0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1"/>
                      </a:cxn>
                      <a:cxn ang="0">
                        <a:pos x="3" y="4"/>
                      </a:cxn>
                      <a:cxn ang="0">
                        <a:pos x="1" y="7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0"/>
                      </a:cxn>
                      <a:cxn ang="0">
                        <a:pos x="8" y="21"/>
                      </a:cxn>
                      <a:cxn ang="0">
                        <a:pos x="44" y="21"/>
                      </a:cxn>
                      <a:cxn ang="0">
                        <a:pos x="44" y="21"/>
                      </a:cxn>
                      <a:cxn ang="0">
                        <a:pos x="47" y="20"/>
                      </a:cxn>
                      <a:cxn ang="0">
                        <a:pos x="50" y="18"/>
                      </a:cxn>
                      <a:cxn ang="0">
                        <a:pos x="52" y="15"/>
                      </a:cxn>
                      <a:cxn ang="0">
                        <a:pos x="52" y="11"/>
                      </a:cxn>
                      <a:cxn ang="0">
                        <a:pos x="52" y="11"/>
                      </a:cxn>
                      <a:cxn ang="0">
                        <a:pos x="52" y="7"/>
                      </a:cxn>
                      <a:cxn ang="0">
                        <a:pos x="50" y="4"/>
                      </a:cxn>
                      <a:cxn ang="0">
                        <a:pos x="47" y="1"/>
                      </a:cxn>
                      <a:cxn ang="0">
                        <a:pos x="44" y="0"/>
                      </a:cxn>
                      <a:cxn ang="0">
                        <a:pos x="44" y="0"/>
                      </a:cxn>
                    </a:cxnLst>
                    <a:rect l="0" t="0" r="r" b="b"/>
                    <a:pathLst>
                      <a:path w="52" h="21">
                        <a:moveTo>
                          <a:pt x="44" y="0"/>
                        </a:move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1"/>
                        </a:lnTo>
                        <a:lnTo>
                          <a:pt x="3" y="4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0"/>
                        </a:lnTo>
                        <a:lnTo>
                          <a:pt x="8" y="21"/>
                        </a:lnTo>
                        <a:lnTo>
                          <a:pt x="44" y="21"/>
                        </a:lnTo>
                        <a:lnTo>
                          <a:pt x="44" y="21"/>
                        </a:lnTo>
                        <a:lnTo>
                          <a:pt x="47" y="20"/>
                        </a:lnTo>
                        <a:lnTo>
                          <a:pt x="50" y="18"/>
                        </a:lnTo>
                        <a:lnTo>
                          <a:pt x="52" y="15"/>
                        </a:lnTo>
                        <a:lnTo>
                          <a:pt x="52" y="11"/>
                        </a:lnTo>
                        <a:lnTo>
                          <a:pt x="52" y="11"/>
                        </a:lnTo>
                        <a:lnTo>
                          <a:pt x="52" y="7"/>
                        </a:lnTo>
                        <a:lnTo>
                          <a:pt x="50" y="4"/>
                        </a:lnTo>
                        <a:lnTo>
                          <a:pt x="47" y="1"/>
                        </a:lnTo>
                        <a:lnTo>
                          <a:pt x="44" y="0"/>
                        </a:lnTo>
                        <a:lnTo>
                          <a:pt x="44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79" name="Freeform 51"/>
                  <p:cNvSpPr/>
                  <p:nvPr/>
                </p:nvSpPr>
                <p:spPr bwMode="auto">
                  <a:xfrm>
                    <a:off x="2481486" y="5831433"/>
                    <a:ext cx="41275" cy="17463"/>
                  </a:xfrm>
                  <a:custGeom>
                    <a:avLst/>
                    <a:gdLst/>
                    <a:ahLst/>
                    <a:cxnLst>
                      <a:cxn ang="0">
                        <a:pos x="8" y="22"/>
                      </a:cxn>
                      <a:cxn ang="0">
                        <a:pos x="44" y="22"/>
                      </a:cxn>
                      <a:cxn ang="0">
                        <a:pos x="44" y="22"/>
                      </a:cxn>
                      <a:cxn ang="0">
                        <a:pos x="47" y="21"/>
                      </a:cxn>
                      <a:cxn ang="0">
                        <a:pos x="50" y="18"/>
                      </a:cxn>
                      <a:cxn ang="0">
                        <a:pos x="52" y="15"/>
                      </a:cxn>
                      <a:cxn ang="0">
                        <a:pos x="52" y="11"/>
                      </a:cxn>
                      <a:cxn ang="0">
                        <a:pos x="52" y="11"/>
                      </a:cxn>
                      <a:cxn ang="0">
                        <a:pos x="52" y="6"/>
                      </a:cxn>
                      <a:cxn ang="0">
                        <a:pos x="50" y="3"/>
                      </a:cxn>
                      <a:cxn ang="0">
                        <a:pos x="47" y="1"/>
                      </a:cxn>
                      <a:cxn ang="0">
                        <a:pos x="44" y="0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6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1"/>
                      </a:cxn>
                      <a:cxn ang="0">
                        <a:pos x="8" y="22"/>
                      </a:cxn>
                      <a:cxn ang="0">
                        <a:pos x="8" y="22"/>
                      </a:cxn>
                    </a:cxnLst>
                    <a:rect l="0" t="0" r="r" b="b"/>
                    <a:pathLst>
                      <a:path w="52" h="22">
                        <a:moveTo>
                          <a:pt x="8" y="22"/>
                        </a:moveTo>
                        <a:lnTo>
                          <a:pt x="44" y="22"/>
                        </a:lnTo>
                        <a:lnTo>
                          <a:pt x="44" y="22"/>
                        </a:lnTo>
                        <a:lnTo>
                          <a:pt x="47" y="21"/>
                        </a:lnTo>
                        <a:lnTo>
                          <a:pt x="50" y="18"/>
                        </a:lnTo>
                        <a:lnTo>
                          <a:pt x="52" y="15"/>
                        </a:lnTo>
                        <a:lnTo>
                          <a:pt x="52" y="11"/>
                        </a:lnTo>
                        <a:lnTo>
                          <a:pt x="52" y="11"/>
                        </a:lnTo>
                        <a:lnTo>
                          <a:pt x="52" y="6"/>
                        </a:lnTo>
                        <a:lnTo>
                          <a:pt x="50" y="3"/>
                        </a:lnTo>
                        <a:lnTo>
                          <a:pt x="47" y="1"/>
                        </a:lnTo>
                        <a:lnTo>
                          <a:pt x="44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1"/>
                        </a:lnTo>
                        <a:lnTo>
                          <a:pt x="8" y="22"/>
                        </a:lnTo>
                        <a:lnTo>
                          <a:pt x="8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80" name="Freeform 52"/>
                  <p:cNvSpPr>
                    <a:spLocks noEditPoints="1"/>
                  </p:cNvSpPr>
                  <p:nvPr/>
                </p:nvSpPr>
                <p:spPr bwMode="auto">
                  <a:xfrm>
                    <a:off x="2229073" y="5717133"/>
                    <a:ext cx="238125" cy="163513"/>
                  </a:xfrm>
                  <a:custGeom>
                    <a:avLst/>
                    <a:gdLst/>
                    <a:ahLst/>
                    <a:cxnLst>
                      <a:cxn ang="0">
                        <a:pos x="176" y="19"/>
                      </a:cxn>
                      <a:cxn ang="0">
                        <a:pos x="150" y="1"/>
                      </a:cxn>
                      <a:cxn ang="0">
                        <a:pos x="64" y="1"/>
                      </a:cxn>
                      <a:cxn ang="0">
                        <a:pos x="4" y="66"/>
                      </a:cxn>
                      <a:cxn ang="0">
                        <a:pos x="1" y="69"/>
                      </a:cxn>
                      <a:cxn ang="0">
                        <a:pos x="1" y="183"/>
                      </a:cxn>
                      <a:cxn ang="0">
                        <a:pos x="11" y="202"/>
                      </a:cxn>
                      <a:cxn ang="0">
                        <a:pos x="189" y="206"/>
                      </a:cxn>
                      <a:cxn ang="0">
                        <a:pos x="203" y="202"/>
                      </a:cxn>
                      <a:cxn ang="0">
                        <a:pos x="214" y="183"/>
                      </a:cxn>
                      <a:cxn ang="0">
                        <a:pos x="214" y="69"/>
                      </a:cxn>
                      <a:cxn ang="0">
                        <a:pos x="48" y="28"/>
                      </a:cxn>
                      <a:cxn ang="0">
                        <a:pos x="61" y="20"/>
                      </a:cxn>
                      <a:cxn ang="0">
                        <a:pos x="84" y="16"/>
                      </a:cxn>
                      <a:cxn ang="0">
                        <a:pos x="78" y="43"/>
                      </a:cxn>
                      <a:cxn ang="0">
                        <a:pos x="82" y="49"/>
                      </a:cxn>
                      <a:cxn ang="0">
                        <a:pos x="88" y="48"/>
                      </a:cxn>
                      <a:cxn ang="0">
                        <a:pos x="116" y="16"/>
                      </a:cxn>
                      <a:cxn ang="0">
                        <a:pos x="126" y="49"/>
                      </a:cxn>
                      <a:cxn ang="0">
                        <a:pos x="131" y="51"/>
                      </a:cxn>
                      <a:cxn ang="0">
                        <a:pos x="137" y="46"/>
                      </a:cxn>
                      <a:cxn ang="0">
                        <a:pos x="130" y="16"/>
                      </a:cxn>
                      <a:cxn ang="0">
                        <a:pos x="147" y="17"/>
                      </a:cxn>
                      <a:cxn ang="0">
                        <a:pos x="193" y="65"/>
                      </a:cxn>
                      <a:cxn ang="0">
                        <a:pos x="200" y="178"/>
                      </a:cxn>
                      <a:cxn ang="0">
                        <a:pos x="189" y="191"/>
                      </a:cxn>
                      <a:cxn ang="0">
                        <a:pos x="17" y="187"/>
                      </a:cxn>
                      <a:cxn ang="0">
                        <a:pos x="200" y="80"/>
                      </a:cxn>
                      <a:cxn ang="0">
                        <a:pos x="240" y="175"/>
                      </a:cxn>
                      <a:cxn ang="0">
                        <a:pos x="230" y="186"/>
                      </a:cxn>
                      <a:cxn ang="0">
                        <a:pos x="236" y="195"/>
                      </a:cxn>
                      <a:cxn ang="0">
                        <a:pos x="294" y="195"/>
                      </a:cxn>
                      <a:cxn ang="0">
                        <a:pos x="300" y="186"/>
                      </a:cxn>
                      <a:cxn ang="0">
                        <a:pos x="290" y="175"/>
                      </a:cxn>
                      <a:cxn ang="0">
                        <a:pos x="83" y="162"/>
                      </a:cxn>
                      <a:cxn ang="0">
                        <a:pos x="121" y="162"/>
                      </a:cxn>
                      <a:cxn ang="0">
                        <a:pos x="156" y="130"/>
                      </a:cxn>
                      <a:cxn ang="0">
                        <a:pos x="133" y="130"/>
                      </a:cxn>
                      <a:cxn ang="0">
                        <a:pos x="97" y="130"/>
                      </a:cxn>
                      <a:cxn ang="0">
                        <a:pos x="74" y="130"/>
                      </a:cxn>
                      <a:cxn ang="0">
                        <a:pos x="130" y="145"/>
                      </a:cxn>
                      <a:cxn ang="0">
                        <a:pos x="129" y="151"/>
                      </a:cxn>
                      <a:cxn ang="0">
                        <a:pos x="129" y="148"/>
                      </a:cxn>
                      <a:cxn ang="0">
                        <a:pos x="108" y="125"/>
                      </a:cxn>
                      <a:cxn ang="0">
                        <a:pos x="110" y="118"/>
                      </a:cxn>
                      <a:cxn ang="0">
                        <a:pos x="110" y="121"/>
                      </a:cxn>
                      <a:cxn ang="0">
                        <a:pos x="108" y="125"/>
                      </a:cxn>
                      <a:cxn ang="0">
                        <a:pos x="92" y="151"/>
                      </a:cxn>
                      <a:cxn ang="0">
                        <a:pos x="91" y="148"/>
                      </a:cxn>
                    </a:cxnLst>
                    <a:rect l="0" t="0" r="r" b="b"/>
                    <a:pathLst>
                      <a:path w="300" h="206">
                        <a:moveTo>
                          <a:pt x="212" y="67"/>
                        </a:moveTo>
                        <a:lnTo>
                          <a:pt x="212" y="67"/>
                        </a:lnTo>
                        <a:lnTo>
                          <a:pt x="211" y="66"/>
                        </a:lnTo>
                        <a:lnTo>
                          <a:pt x="176" y="19"/>
                        </a:lnTo>
                        <a:lnTo>
                          <a:pt x="176" y="19"/>
                        </a:lnTo>
                        <a:lnTo>
                          <a:pt x="168" y="11"/>
                        </a:lnTo>
                        <a:lnTo>
                          <a:pt x="160" y="6"/>
                        </a:lnTo>
                        <a:lnTo>
                          <a:pt x="150" y="1"/>
                        </a:lnTo>
                        <a:lnTo>
                          <a:pt x="140" y="0"/>
                        </a:lnTo>
                        <a:lnTo>
                          <a:pt x="74" y="0"/>
                        </a:lnTo>
                        <a:lnTo>
                          <a:pt x="74" y="0"/>
                        </a:lnTo>
                        <a:lnTo>
                          <a:pt x="64" y="1"/>
                        </a:lnTo>
                        <a:lnTo>
                          <a:pt x="55" y="6"/>
                        </a:lnTo>
                        <a:lnTo>
                          <a:pt x="46" y="11"/>
                        </a:lnTo>
                        <a:lnTo>
                          <a:pt x="38" y="19"/>
                        </a:lnTo>
                        <a:lnTo>
                          <a:pt x="4" y="66"/>
                        </a:lnTo>
                        <a:lnTo>
                          <a:pt x="4" y="66"/>
                        </a:lnTo>
                        <a:lnTo>
                          <a:pt x="2" y="67"/>
                        </a:lnTo>
                        <a:lnTo>
                          <a:pt x="2" y="67"/>
                        </a:lnTo>
                        <a:lnTo>
                          <a:pt x="1" y="69"/>
                        </a:lnTo>
                        <a:lnTo>
                          <a:pt x="0" y="72"/>
                        </a:lnTo>
                        <a:lnTo>
                          <a:pt x="0" y="178"/>
                        </a:lnTo>
                        <a:lnTo>
                          <a:pt x="0" y="178"/>
                        </a:lnTo>
                        <a:lnTo>
                          <a:pt x="1" y="183"/>
                        </a:lnTo>
                        <a:lnTo>
                          <a:pt x="2" y="189"/>
                        </a:lnTo>
                        <a:lnTo>
                          <a:pt x="4" y="194"/>
                        </a:lnTo>
                        <a:lnTo>
                          <a:pt x="7" y="197"/>
                        </a:lnTo>
                        <a:lnTo>
                          <a:pt x="11" y="202"/>
                        </a:lnTo>
                        <a:lnTo>
                          <a:pt x="15" y="204"/>
                        </a:lnTo>
                        <a:lnTo>
                          <a:pt x="19" y="206"/>
                        </a:lnTo>
                        <a:lnTo>
                          <a:pt x="25" y="206"/>
                        </a:lnTo>
                        <a:lnTo>
                          <a:pt x="189" y="206"/>
                        </a:lnTo>
                        <a:lnTo>
                          <a:pt x="189" y="206"/>
                        </a:lnTo>
                        <a:lnTo>
                          <a:pt x="195" y="206"/>
                        </a:lnTo>
                        <a:lnTo>
                          <a:pt x="199" y="204"/>
                        </a:lnTo>
                        <a:lnTo>
                          <a:pt x="203" y="202"/>
                        </a:lnTo>
                        <a:lnTo>
                          <a:pt x="207" y="197"/>
                        </a:lnTo>
                        <a:lnTo>
                          <a:pt x="210" y="194"/>
                        </a:lnTo>
                        <a:lnTo>
                          <a:pt x="212" y="189"/>
                        </a:lnTo>
                        <a:lnTo>
                          <a:pt x="214" y="183"/>
                        </a:lnTo>
                        <a:lnTo>
                          <a:pt x="214" y="178"/>
                        </a:lnTo>
                        <a:lnTo>
                          <a:pt x="214" y="72"/>
                        </a:lnTo>
                        <a:lnTo>
                          <a:pt x="214" y="72"/>
                        </a:lnTo>
                        <a:lnTo>
                          <a:pt x="214" y="69"/>
                        </a:lnTo>
                        <a:lnTo>
                          <a:pt x="212" y="67"/>
                        </a:lnTo>
                        <a:lnTo>
                          <a:pt x="212" y="67"/>
                        </a:lnTo>
                        <a:close/>
                        <a:moveTo>
                          <a:pt x="49" y="29"/>
                        </a:moveTo>
                        <a:lnTo>
                          <a:pt x="48" y="28"/>
                        </a:lnTo>
                        <a:lnTo>
                          <a:pt x="49" y="29"/>
                        </a:lnTo>
                        <a:lnTo>
                          <a:pt x="49" y="29"/>
                        </a:lnTo>
                        <a:lnTo>
                          <a:pt x="55" y="24"/>
                        </a:lnTo>
                        <a:lnTo>
                          <a:pt x="61" y="20"/>
                        </a:lnTo>
                        <a:lnTo>
                          <a:pt x="68" y="17"/>
                        </a:lnTo>
                        <a:lnTo>
                          <a:pt x="74" y="16"/>
                        </a:lnTo>
                        <a:lnTo>
                          <a:pt x="74" y="16"/>
                        </a:lnTo>
                        <a:lnTo>
                          <a:pt x="84" y="16"/>
                        </a:lnTo>
                        <a:lnTo>
                          <a:pt x="78" y="41"/>
                        </a:lnTo>
                        <a:lnTo>
                          <a:pt x="78" y="41"/>
                        </a:lnTo>
                        <a:lnTo>
                          <a:pt x="78" y="43"/>
                        </a:lnTo>
                        <a:lnTo>
                          <a:pt x="78" y="43"/>
                        </a:lnTo>
                        <a:lnTo>
                          <a:pt x="79" y="47"/>
                        </a:lnTo>
                        <a:lnTo>
                          <a:pt x="80" y="48"/>
                        </a:lnTo>
                        <a:lnTo>
                          <a:pt x="82" y="49"/>
                        </a:lnTo>
                        <a:lnTo>
                          <a:pt x="82" y="49"/>
                        </a:lnTo>
                        <a:lnTo>
                          <a:pt x="84" y="51"/>
                        </a:lnTo>
                        <a:lnTo>
                          <a:pt x="84" y="51"/>
                        </a:lnTo>
                        <a:lnTo>
                          <a:pt x="86" y="49"/>
                        </a:lnTo>
                        <a:lnTo>
                          <a:pt x="88" y="48"/>
                        </a:lnTo>
                        <a:lnTo>
                          <a:pt x="90" y="47"/>
                        </a:lnTo>
                        <a:lnTo>
                          <a:pt x="91" y="45"/>
                        </a:lnTo>
                        <a:lnTo>
                          <a:pt x="99" y="16"/>
                        </a:lnTo>
                        <a:lnTo>
                          <a:pt x="116" y="16"/>
                        </a:lnTo>
                        <a:lnTo>
                          <a:pt x="122" y="45"/>
                        </a:lnTo>
                        <a:lnTo>
                          <a:pt x="122" y="45"/>
                        </a:lnTo>
                        <a:lnTo>
                          <a:pt x="124" y="47"/>
                        </a:lnTo>
                        <a:lnTo>
                          <a:pt x="126" y="49"/>
                        </a:lnTo>
                        <a:lnTo>
                          <a:pt x="127" y="51"/>
                        </a:lnTo>
                        <a:lnTo>
                          <a:pt x="130" y="52"/>
                        </a:lnTo>
                        <a:lnTo>
                          <a:pt x="130" y="52"/>
                        </a:lnTo>
                        <a:lnTo>
                          <a:pt x="131" y="51"/>
                        </a:lnTo>
                        <a:lnTo>
                          <a:pt x="131" y="51"/>
                        </a:lnTo>
                        <a:lnTo>
                          <a:pt x="133" y="49"/>
                        </a:lnTo>
                        <a:lnTo>
                          <a:pt x="136" y="48"/>
                        </a:lnTo>
                        <a:lnTo>
                          <a:pt x="137" y="46"/>
                        </a:lnTo>
                        <a:lnTo>
                          <a:pt x="137" y="43"/>
                        </a:lnTo>
                        <a:lnTo>
                          <a:pt x="137" y="43"/>
                        </a:lnTo>
                        <a:lnTo>
                          <a:pt x="137" y="42"/>
                        </a:lnTo>
                        <a:lnTo>
                          <a:pt x="130" y="16"/>
                        </a:lnTo>
                        <a:lnTo>
                          <a:pt x="140" y="16"/>
                        </a:lnTo>
                        <a:lnTo>
                          <a:pt x="140" y="16"/>
                        </a:lnTo>
                        <a:lnTo>
                          <a:pt x="140" y="16"/>
                        </a:lnTo>
                        <a:lnTo>
                          <a:pt x="147" y="17"/>
                        </a:lnTo>
                        <a:lnTo>
                          <a:pt x="154" y="20"/>
                        </a:lnTo>
                        <a:lnTo>
                          <a:pt x="161" y="24"/>
                        </a:lnTo>
                        <a:lnTo>
                          <a:pt x="165" y="29"/>
                        </a:lnTo>
                        <a:lnTo>
                          <a:pt x="193" y="65"/>
                        </a:lnTo>
                        <a:lnTo>
                          <a:pt x="23" y="65"/>
                        </a:lnTo>
                        <a:lnTo>
                          <a:pt x="49" y="29"/>
                        </a:lnTo>
                        <a:close/>
                        <a:moveTo>
                          <a:pt x="200" y="178"/>
                        </a:moveTo>
                        <a:lnTo>
                          <a:pt x="200" y="178"/>
                        </a:lnTo>
                        <a:lnTo>
                          <a:pt x="199" y="183"/>
                        </a:lnTo>
                        <a:lnTo>
                          <a:pt x="197" y="187"/>
                        </a:lnTo>
                        <a:lnTo>
                          <a:pt x="194" y="190"/>
                        </a:lnTo>
                        <a:lnTo>
                          <a:pt x="189" y="191"/>
                        </a:lnTo>
                        <a:lnTo>
                          <a:pt x="25" y="191"/>
                        </a:lnTo>
                        <a:lnTo>
                          <a:pt x="25" y="191"/>
                        </a:lnTo>
                        <a:lnTo>
                          <a:pt x="21" y="190"/>
                        </a:lnTo>
                        <a:lnTo>
                          <a:pt x="17" y="187"/>
                        </a:lnTo>
                        <a:lnTo>
                          <a:pt x="15" y="183"/>
                        </a:lnTo>
                        <a:lnTo>
                          <a:pt x="14" y="178"/>
                        </a:lnTo>
                        <a:lnTo>
                          <a:pt x="14" y="80"/>
                        </a:lnTo>
                        <a:lnTo>
                          <a:pt x="200" y="80"/>
                        </a:lnTo>
                        <a:lnTo>
                          <a:pt x="200" y="178"/>
                        </a:lnTo>
                        <a:close/>
                        <a:moveTo>
                          <a:pt x="290" y="175"/>
                        </a:moveTo>
                        <a:lnTo>
                          <a:pt x="240" y="175"/>
                        </a:lnTo>
                        <a:lnTo>
                          <a:pt x="240" y="175"/>
                        </a:lnTo>
                        <a:lnTo>
                          <a:pt x="236" y="176"/>
                        </a:lnTo>
                        <a:lnTo>
                          <a:pt x="233" y="179"/>
                        </a:lnTo>
                        <a:lnTo>
                          <a:pt x="231" y="182"/>
                        </a:lnTo>
                        <a:lnTo>
                          <a:pt x="230" y="186"/>
                        </a:lnTo>
                        <a:lnTo>
                          <a:pt x="230" y="186"/>
                        </a:lnTo>
                        <a:lnTo>
                          <a:pt x="231" y="190"/>
                        </a:lnTo>
                        <a:lnTo>
                          <a:pt x="233" y="193"/>
                        </a:lnTo>
                        <a:lnTo>
                          <a:pt x="236" y="195"/>
                        </a:lnTo>
                        <a:lnTo>
                          <a:pt x="240" y="196"/>
                        </a:lnTo>
                        <a:lnTo>
                          <a:pt x="290" y="196"/>
                        </a:lnTo>
                        <a:lnTo>
                          <a:pt x="290" y="196"/>
                        </a:lnTo>
                        <a:lnTo>
                          <a:pt x="294" y="195"/>
                        </a:lnTo>
                        <a:lnTo>
                          <a:pt x="297" y="193"/>
                        </a:lnTo>
                        <a:lnTo>
                          <a:pt x="299" y="190"/>
                        </a:lnTo>
                        <a:lnTo>
                          <a:pt x="300" y="186"/>
                        </a:lnTo>
                        <a:lnTo>
                          <a:pt x="300" y="186"/>
                        </a:lnTo>
                        <a:lnTo>
                          <a:pt x="299" y="182"/>
                        </a:lnTo>
                        <a:lnTo>
                          <a:pt x="297" y="179"/>
                        </a:lnTo>
                        <a:lnTo>
                          <a:pt x="294" y="176"/>
                        </a:lnTo>
                        <a:lnTo>
                          <a:pt x="290" y="175"/>
                        </a:lnTo>
                        <a:lnTo>
                          <a:pt x="290" y="175"/>
                        </a:lnTo>
                        <a:close/>
                        <a:moveTo>
                          <a:pt x="64" y="137"/>
                        </a:moveTo>
                        <a:lnTo>
                          <a:pt x="76" y="137"/>
                        </a:lnTo>
                        <a:lnTo>
                          <a:pt x="83" y="162"/>
                        </a:lnTo>
                        <a:lnTo>
                          <a:pt x="98" y="162"/>
                        </a:lnTo>
                        <a:lnTo>
                          <a:pt x="105" y="137"/>
                        </a:lnTo>
                        <a:lnTo>
                          <a:pt x="115" y="137"/>
                        </a:lnTo>
                        <a:lnTo>
                          <a:pt x="121" y="162"/>
                        </a:lnTo>
                        <a:lnTo>
                          <a:pt x="137" y="162"/>
                        </a:lnTo>
                        <a:lnTo>
                          <a:pt x="143" y="137"/>
                        </a:lnTo>
                        <a:lnTo>
                          <a:pt x="156" y="137"/>
                        </a:lnTo>
                        <a:lnTo>
                          <a:pt x="156" y="130"/>
                        </a:lnTo>
                        <a:lnTo>
                          <a:pt x="145" y="130"/>
                        </a:lnTo>
                        <a:lnTo>
                          <a:pt x="152" y="105"/>
                        </a:lnTo>
                        <a:lnTo>
                          <a:pt x="139" y="105"/>
                        </a:lnTo>
                        <a:lnTo>
                          <a:pt x="133" y="130"/>
                        </a:lnTo>
                        <a:lnTo>
                          <a:pt x="124" y="130"/>
                        </a:lnTo>
                        <a:lnTo>
                          <a:pt x="117" y="105"/>
                        </a:lnTo>
                        <a:lnTo>
                          <a:pt x="104" y="105"/>
                        </a:lnTo>
                        <a:lnTo>
                          <a:pt x="97" y="130"/>
                        </a:lnTo>
                        <a:lnTo>
                          <a:pt x="87" y="130"/>
                        </a:lnTo>
                        <a:lnTo>
                          <a:pt x="81" y="105"/>
                        </a:lnTo>
                        <a:lnTo>
                          <a:pt x="68" y="105"/>
                        </a:lnTo>
                        <a:lnTo>
                          <a:pt x="74" y="130"/>
                        </a:lnTo>
                        <a:lnTo>
                          <a:pt x="64" y="130"/>
                        </a:lnTo>
                        <a:lnTo>
                          <a:pt x="64" y="137"/>
                        </a:lnTo>
                        <a:close/>
                        <a:moveTo>
                          <a:pt x="132" y="137"/>
                        </a:moveTo>
                        <a:lnTo>
                          <a:pt x="130" y="145"/>
                        </a:lnTo>
                        <a:lnTo>
                          <a:pt x="130" y="145"/>
                        </a:lnTo>
                        <a:lnTo>
                          <a:pt x="129" y="148"/>
                        </a:lnTo>
                        <a:lnTo>
                          <a:pt x="129" y="148"/>
                        </a:lnTo>
                        <a:lnTo>
                          <a:pt x="129" y="151"/>
                        </a:lnTo>
                        <a:lnTo>
                          <a:pt x="129" y="151"/>
                        </a:lnTo>
                        <a:lnTo>
                          <a:pt x="129" y="151"/>
                        </a:lnTo>
                        <a:lnTo>
                          <a:pt x="129" y="148"/>
                        </a:lnTo>
                        <a:lnTo>
                          <a:pt x="129" y="148"/>
                        </a:lnTo>
                        <a:lnTo>
                          <a:pt x="128" y="146"/>
                        </a:lnTo>
                        <a:lnTo>
                          <a:pt x="126" y="137"/>
                        </a:lnTo>
                        <a:lnTo>
                          <a:pt x="132" y="137"/>
                        </a:lnTo>
                        <a:close/>
                        <a:moveTo>
                          <a:pt x="108" y="125"/>
                        </a:moveTo>
                        <a:lnTo>
                          <a:pt x="108" y="125"/>
                        </a:lnTo>
                        <a:lnTo>
                          <a:pt x="109" y="121"/>
                        </a:lnTo>
                        <a:lnTo>
                          <a:pt x="109" y="121"/>
                        </a:lnTo>
                        <a:lnTo>
                          <a:pt x="110" y="118"/>
                        </a:lnTo>
                        <a:lnTo>
                          <a:pt x="110" y="118"/>
                        </a:lnTo>
                        <a:lnTo>
                          <a:pt x="110" y="118"/>
                        </a:lnTo>
                        <a:lnTo>
                          <a:pt x="110" y="121"/>
                        </a:lnTo>
                        <a:lnTo>
                          <a:pt x="110" y="121"/>
                        </a:lnTo>
                        <a:lnTo>
                          <a:pt x="111" y="125"/>
                        </a:lnTo>
                        <a:lnTo>
                          <a:pt x="113" y="130"/>
                        </a:lnTo>
                        <a:lnTo>
                          <a:pt x="107" y="130"/>
                        </a:lnTo>
                        <a:lnTo>
                          <a:pt x="108" y="125"/>
                        </a:lnTo>
                        <a:close/>
                        <a:moveTo>
                          <a:pt x="95" y="137"/>
                        </a:moveTo>
                        <a:lnTo>
                          <a:pt x="93" y="146"/>
                        </a:lnTo>
                        <a:lnTo>
                          <a:pt x="93" y="146"/>
                        </a:lnTo>
                        <a:lnTo>
                          <a:pt x="92" y="151"/>
                        </a:lnTo>
                        <a:lnTo>
                          <a:pt x="92" y="151"/>
                        </a:lnTo>
                        <a:lnTo>
                          <a:pt x="92" y="151"/>
                        </a:lnTo>
                        <a:lnTo>
                          <a:pt x="91" y="148"/>
                        </a:lnTo>
                        <a:lnTo>
                          <a:pt x="91" y="148"/>
                        </a:lnTo>
                        <a:lnTo>
                          <a:pt x="91" y="146"/>
                        </a:lnTo>
                        <a:lnTo>
                          <a:pt x="88" y="137"/>
                        </a:lnTo>
                        <a:lnTo>
                          <a:pt x="95" y="13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381" name="그룹 52"/>
              <p:cNvGrpSpPr/>
              <p:nvPr/>
            </p:nvGrpSpPr>
            <p:grpSpPr bwMode="auto">
              <a:xfrm>
                <a:off x="4118627" y="2414702"/>
                <a:ext cx="1008063" cy="528637"/>
                <a:chOff x="3563888" y="2383972"/>
                <a:chExt cx="1008112" cy="528564"/>
              </a:xfrm>
            </p:grpSpPr>
            <p:sp>
              <p:nvSpPr>
                <p:cNvPr id="382" name="모서리가 둥근 사각형 설명선 13"/>
                <p:cNvSpPr/>
                <p:nvPr/>
              </p:nvSpPr>
              <p:spPr>
                <a:xfrm>
                  <a:off x="3563888" y="2383972"/>
                  <a:ext cx="1008112" cy="528564"/>
                </a:xfrm>
                <a:prstGeom prst="wedgeRoundRectCallout">
                  <a:avLst>
                    <a:gd name="adj1" fmla="val -22011"/>
                    <a:gd name="adj2" fmla="val 134395"/>
                    <a:gd name="adj3" fmla="val 16667"/>
                  </a:avLst>
                </a:prstGeom>
                <a:solidFill>
                  <a:srgbClr val="F73B68"/>
                </a:solidFill>
                <a:ln>
                  <a:solidFill>
                    <a:srgbClr val="F612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/>
                </a:p>
              </p:txBody>
            </p:sp>
            <p:grpSp>
              <p:nvGrpSpPr>
                <p:cNvPr id="383" name="그룹 53"/>
                <p:cNvGrpSpPr/>
                <p:nvPr/>
              </p:nvGrpSpPr>
              <p:grpSpPr>
                <a:xfrm>
                  <a:off x="3670662" y="2488268"/>
                  <a:ext cx="397282" cy="319972"/>
                  <a:chOff x="2229073" y="5644108"/>
                  <a:chExt cx="293688" cy="236538"/>
                </a:xfrm>
                <a:solidFill>
                  <a:schemeClr val="bg1"/>
                </a:solidFill>
              </p:grpSpPr>
              <p:sp>
                <p:nvSpPr>
                  <p:cNvPr id="384" name="Freeform 46"/>
                  <p:cNvSpPr>
                    <a:spLocks noEditPoints="1"/>
                  </p:cNvSpPr>
                  <p:nvPr/>
                </p:nvSpPr>
                <p:spPr bwMode="auto">
                  <a:xfrm>
                    <a:off x="2240186" y="5644108"/>
                    <a:ext cx="149225" cy="66675"/>
                  </a:xfrm>
                  <a:custGeom>
                    <a:avLst/>
                    <a:gdLst/>
                    <a:ahLst/>
                    <a:cxnLst>
                      <a:cxn ang="0">
                        <a:pos x="188" y="5"/>
                      </a:cxn>
                      <a:cxn ang="0">
                        <a:pos x="188" y="5"/>
                      </a:cxn>
                      <a:cxn ang="0">
                        <a:pos x="186" y="1"/>
                      </a:cxn>
                      <a:cxn ang="0">
                        <a:pos x="183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3" y="1"/>
                      </a:cxn>
                      <a:cxn ang="0">
                        <a:pos x="0" y="5"/>
                      </a:cxn>
                      <a:cxn ang="0">
                        <a:pos x="0" y="5"/>
                      </a:cxn>
                      <a:cxn ang="0">
                        <a:pos x="0" y="7"/>
                      </a:cxn>
                      <a:cxn ang="0">
                        <a:pos x="0" y="7"/>
                      </a:cxn>
                      <a:cxn ang="0">
                        <a:pos x="0" y="9"/>
                      </a:cxn>
                      <a:cxn ang="0">
                        <a:pos x="1" y="11"/>
                      </a:cxn>
                      <a:cxn ang="0">
                        <a:pos x="48" y="80"/>
                      </a:cxn>
                      <a:cxn ang="0">
                        <a:pos x="48" y="80"/>
                      </a:cxn>
                      <a:cxn ang="0">
                        <a:pos x="50" y="82"/>
                      </a:cxn>
                      <a:cxn ang="0">
                        <a:pos x="54" y="83"/>
                      </a:cxn>
                      <a:cxn ang="0">
                        <a:pos x="136" y="83"/>
                      </a:cxn>
                      <a:cxn ang="0">
                        <a:pos x="136" y="83"/>
                      </a:cxn>
                      <a:cxn ang="0">
                        <a:pos x="138" y="82"/>
                      </a:cxn>
                      <a:cxn ang="0">
                        <a:pos x="140" y="80"/>
                      </a:cxn>
                      <a:cxn ang="0">
                        <a:pos x="187" y="11"/>
                      </a:cxn>
                      <a:cxn ang="0">
                        <a:pos x="187" y="11"/>
                      </a:cxn>
                      <a:cxn ang="0">
                        <a:pos x="188" y="9"/>
                      </a:cxn>
                      <a:cxn ang="0">
                        <a:pos x="188" y="7"/>
                      </a:cxn>
                      <a:cxn ang="0">
                        <a:pos x="188" y="7"/>
                      </a:cxn>
                      <a:cxn ang="0">
                        <a:pos x="188" y="5"/>
                      </a:cxn>
                      <a:cxn ang="0">
                        <a:pos x="188" y="5"/>
                      </a:cxn>
                      <a:cxn ang="0">
                        <a:pos x="132" y="69"/>
                      </a:cxn>
                      <a:cxn ang="0">
                        <a:pos x="115" y="69"/>
                      </a:cxn>
                      <a:cxn ang="0">
                        <a:pos x="121" y="47"/>
                      </a:cxn>
                      <a:cxn ang="0">
                        <a:pos x="121" y="47"/>
                      </a:cxn>
                      <a:cxn ang="0">
                        <a:pos x="123" y="45"/>
                      </a:cxn>
                      <a:cxn ang="0">
                        <a:pos x="123" y="45"/>
                      </a:cxn>
                      <a:cxn ang="0">
                        <a:pos x="121" y="41"/>
                      </a:cxn>
                      <a:cxn ang="0">
                        <a:pos x="120" y="40"/>
                      </a:cxn>
                      <a:cxn ang="0">
                        <a:pos x="118" y="39"/>
                      </a:cxn>
                      <a:cxn ang="0">
                        <a:pos x="118" y="39"/>
                      </a:cxn>
                      <a:cxn ang="0">
                        <a:pos x="116" y="37"/>
                      </a:cxn>
                      <a:cxn ang="0">
                        <a:pos x="116" y="37"/>
                      </a:cxn>
                      <a:cxn ang="0">
                        <a:pos x="114" y="37"/>
                      </a:cxn>
                      <a:cxn ang="0">
                        <a:pos x="112" y="39"/>
                      </a:cxn>
                      <a:cxn ang="0">
                        <a:pos x="109" y="43"/>
                      </a:cxn>
                      <a:cxn ang="0">
                        <a:pos x="102" y="69"/>
                      </a:cxn>
                      <a:cxn ang="0">
                        <a:pos x="88" y="69"/>
                      </a:cxn>
                      <a:cxn ang="0">
                        <a:pos x="80" y="43"/>
                      </a:cxn>
                      <a:cxn ang="0">
                        <a:pos x="80" y="43"/>
                      </a:cxn>
                      <a:cxn ang="0">
                        <a:pos x="78" y="40"/>
                      </a:cxn>
                      <a:cxn ang="0">
                        <a:pos x="77" y="39"/>
                      </a:cxn>
                      <a:cxn ang="0">
                        <a:pos x="74" y="39"/>
                      </a:cxn>
                      <a:cxn ang="0">
                        <a:pos x="74" y="39"/>
                      </a:cxn>
                      <a:cxn ang="0">
                        <a:pos x="72" y="39"/>
                      </a:cxn>
                      <a:cxn ang="0">
                        <a:pos x="72" y="39"/>
                      </a:cxn>
                      <a:cxn ang="0">
                        <a:pos x="70" y="40"/>
                      </a:cxn>
                      <a:cxn ang="0">
                        <a:pos x="69" y="42"/>
                      </a:cxn>
                      <a:cxn ang="0">
                        <a:pos x="68" y="45"/>
                      </a:cxn>
                      <a:cxn ang="0">
                        <a:pos x="68" y="45"/>
                      </a:cxn>
                      <a:cxn ang="0">
                        <a:pos x="68" y="47"/>
                      </a:cxn>
                      <a:cxn ang="0">
                        <a:pos x="74" y="69"/>
                      </a:cxn>
                      <a:cxn ang="0">
                        <a:pos x="57" y="69"/>
                      </a:cxn>
                      <a:cxn ang="0">
                        <a:pos x="19" y="14"/>
                      </a:cxn>
                      <a:cxn ang="0">
                        <a:pos x="170" y="14"/>
                      </a:cxn>
                      <a:cxn ang="0">
                        <a:pos x="132" y="69"/>
                      </a:cxn>
                    </a:cxnLst>
                    <a:rect l="0" t="0" r="r" b="b"/>
                    <a:pathLst>
                      <a:path w="188" h="83">
                        <a:moveTo>
                          <a:pt x="188" y="5"/>
                        </a:moveTo>
                        <a:lnTo>
                          <a:pt x="188" y="5"/>
                        </a:lnTo>
                        <a:lnTo>
                          <a:pt x="186" y="1"/>
                        </a:lnTo>
                        <a:lnTo>
                          <a:pt x="183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3" y="1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lnTo>
                          <a:pt x="0" y="9"/>
                        </a:lnTo>
                        <a:lnTo>
                          <a:pt x="1" y="11"/>
                        </a:lnTo>
                        <a:lnTo>
                          <a:pt x="48" y="80"/>
                        </a:lnTo>
                        <a:lnTo>
                          <a:pt x="48" y="80"/>
                        </a:lnTo>
                        <a:lnTo>
                          <a:pt x="50" y="82"/>
                        </a:lnTo>
                        <a:lnTo>
                          <a:pt x="54" y="83"/>
                        </a:lnTo>
                        <a:lnTo>
                          <a:pt x="136" y="83"/>
                        </a:lnTo>
                        <a:lnTo>
                          <a:pt x="136" y="83"/>
                        </a:lnTo>
                        <a:lnTo>
                          <a:pt x="138" y="82"/>
                        </a:lnTo>
                        <a:lnTo>
                          <a:pt x="140" y="80"/>
                        </a:lnTo>
                        <a:lnTo>
                          <a:pt x="187" y="11"/>
                        </a:lnTo>
                        <a:lnTo>
                          <a:pt x="187" y="11"/>
                        </a:lnTo>
                        <a:lnTo>
                          <a:pt x="188" y="9"/>
                        </a:lnTo>
                        <a:lnTo>
                          <a:pt x="188" y="7"/>
                        </a:lnTo>
                        <a:lnTo>
                          <a:pt x="188" y="7"/>
                        </a:lnTo>
                        <a:lnTo>
                          <a:pt x="188" y="5"/>
                        </a:lnTo>
                        <a:lnTo>
                          <a:pt x="188" y="5"/>
                        </a:lnTo>
                        <a:close/>
                        <a:moveTo>
                          <a:pt x="132" y="69"/>
                        </a:moveTo>
                        <a:lnTo>
                          <a:pt x="115" y="69"/>
                        </a:lnTo>
                        <a:lnTo>
                          <a:pt x="121" y="47"/>
                        </a:lnTo>
                        <a:lnTo>
                          <a:pt x="121" y="47"/>
                        </a:lnTo>
                        <a:lnTo>
                          <a:pt x="123" y="45"/>
                        </a:lnTo>
                        <a:lnTo>
                          <a:pt x="123" y="45"/>
                        </a:lnTo>
                        <a:lnTo>
                          <a:pt x="121" y="41"/>
                        </a:lnTo>
                        <a:lnTo>
                          <a:pt x="120" y="40"/>
                        </a:lnTo>
                        <a:lnTo>
                          <a:pt x="118" y="39"/>
                        </a:lnTo>
                        <a:lnTo>
                          <a:pt x="118" y="39"/>
                        </a:lnTo>
                        <a:lnTo>
                          <a:pt x="116" y="37"/>
                        </a:lnTo>
                        <a:lnTo>
                          <a:pt x="116" y="37"/>
                        </a:lnTo>
                        <a:lnTo>
                          <a:pt x="114" y="37"/>
                        </a:lnTo>
                        <a:lnTo>
                          <a:pt x="112" y="39"/>
                        </a:lnTo>
                        <a:lnTo>
                          <a:pt x="109" y="43"/>
                        </a:lnTo>
                        <a:lnTo>
                          <a:pt x="102" y="69"/>
                        </a:lnTo>
                        <a:lnTo>
                          <a:pt x="88" y="69"/>
                        </a:lnTo>
                        <a:lnTo>
                          <a:pt x="80" y="43"/>
                        </a:lnTo>
                        <a:lnTo>
                          <a:pt x="80" y="43"/>
                        </a:lnTo>
                        <a:lnTo>
                          <a:pt x="78" y="40"/>
                        </a:lnTo>
                        <a:lnTo>
                          <a:pt x="77" y="39"/>
                        </a:lnTo>
                        <a:lnTo>
                          <a:pt x="74" y="39"/>
                        </a:lnTo>
                        <a:lnTo>
                          <a:pt x="74" y="39"/>
                        </a:lnTo>
                        <a:lnTo>
                          <a:pt x="72" y="39"/>
                        </a:lnTo>
                        <a:lnTo>
                          <a:pt x="72" y="39"/>
                        </a:lnTo>
                        <a:lnTo>
                          <a:pt x="70" y="40"/>
                        </a:lnTo>
                        <a:lnTo>
                          <a:pt x="69" y="42"/>
                        </a:lnTo>
                        <a:lnTo>
                          <a:pt x="68" y="45"/>
                        </a:lnTo>
                        <a:lnTo>
                          <a:pt x="68" y="45"/>
                        </a:lnTo>
                        <a:lnTo>
                          <a:pt x="68" y="47"/>
                        </a:lnTo>
                        <a:lnTo>
                          <a:pt x="74" y="69"/>
                        </a:lnTo>
                        <a:lnTo>
                          <a:pt x="57" y="69"/>
                        </a:lnTo>
                        <a:lnTo>
                          <a:pt x="19" y="14"/>
                        </a:lnTo>
                        <a:lnTo>
                          <a:pt x="170" y="14"/>
                        </a:lnTo>
                        <a:lnTo>
                          <a:pt x="132" y="6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85" name="Freeform 47"/>
                  <p:cNvSpPr/>
                  <p:nvPr/>
                </p:nvSpPr>
                <p:spPr bwMode="auto">
                  <a:xfrm>
                    <a:off x="2411636" y="5831433"/>
                    <a:ext cx="55563" cy="17463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6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1"/>
                      </a:cxn>
                      <a:cxn ang="0">
                        <a:pos x="10" y="22"/>
                      </a:cxn>
                      <a:cxn ang="0">
                        <a:pos x="60" y="22"/>
                      </a:cxn>
                      <a:cxn ang="0">
                        <a:pos x="60" y="22"/>
                      </a:cxn>
                      <a:cxn ang="0">
                        <a:pos x="64" y="21"/>
                      </a:cxn>
                      <a:cxn ang="0">
                        <a:pos x="67" y="18"/>
                      </a:cxn>
                      <a:cxn ang="0">
                        <a:pos x="69" y="15"/>
                      </a:cxn>
                      <a:cxn ang="0">
                        <a:pos x="70" y="11"/>
                      </a:cxn>
                      <a:cxn ang="0">
                        <a:pos x="70" y="11"/>
                      </a:cxn>
                      <a:cxn ang="0">
                        <a:pos x="69" y="6"/>
                      </a:cxn>
                      <a:cxn ang="0">
                        <a:pos x="67" y="3"/>
                      </a:cxn>
                      <a:cxn ang="0">
                        <a:pos x="64" y="1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2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1"/>
                        </a:lnTo>
                        <a:lnTo>
                          <a:pt x="10" y="22"/>
                        </a:lnTo>
                        <a:lnTo>
                          <a:pt x="60" y="22"/>
                        </a:lnTo>
                        <a:lnTo>
                          <a:pt x="60" y="22"/>
                        </a:lnTo>
                        <a:lnTo>
                          <a:pt x="64" y="21"/>
                        </a:lnTo>
                        <a:lnTo>
                          <a:pt x="67" y="18"/>
                        </a:lnTo>
                        <a:lnTo>
                          <a:pt x="69" y="15"/>
                        </a:lnTo>
                        <a:lnTo>
                          <a:pt x="70" y="11"/>
                        </a:lnTo>
                        <a:lnTo>
                          <a:pt x="70" y="11"/>
                        </a:lnTo>
                        <a:lnTo>
                          <a:pt x="69" y="6"/>
                        </a:lnTo>
                        <a:lnTo>
                          <a:pt x="67" y="3"/>
                        </a:lnTo>
                        <a:lnTo>
                          <a:pt x="64" y="1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86" name="Freeform 48"/>
                  <p:cNvSpPr/>
                  <p:nvPr/>
                </p:nvSpPr>
                <p:spPr bwMode="auto">
                  <a:xfrm>
                    <a:off x="2411636" y="5809208"/>
                    <a:ext cx="55563" cy="15875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7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1" y="14"/>
                      </a:cxn>
                      <a:cxn ang="0">
                        <a:pos x="3" y="18"/>
                      </a:cxn>
                      <a:cxn ang="0">
                        <a:pos x="6" y="20"/>
                      </a:cxn>
                      <a:cxn ang="0">
                        <a:pos x="10" y="21"/>
                      </a:cxn>
                      <a:cxn ang="0">
                        <a:pos x="60" y="21"/>
                      </a:cxn>
                      <a:cxn ang="0">
                        <a:pos x="60" y="21"/>
                      </a:cxn>
                      <a:cxn ang="0">
                        <a:pos x="64" y="20"/>
                      </a:cxn>
                      <a:cxn ang="0">
                        <a:pos x="67" y="18"/>
                      </a:cxn>
                      <a:cxn ang="0">
                        <a:pos x="69" y="14"/>
                      </a:cxn>
                      <a:cxn ang="0">
                        <a:pos x="70" y="10"/>
                      </a:cxn>
                      <a:cxn ang="0">
                        <a:pos x="70" y="10"/>
                      </a:cxn>
                      <a:cxn ang="0">
                        <a:pos x="69" y="7"/>
                      </a:cxn>
                      <a:cxn ang="0">
                        <a:pos x="67" y="3"/>
                      </a:cxn>
                      <a:cxn ang="0">
                        <a:pos x="64" y="1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1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7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lnTo>
                          <a:pt x="1" y="14"/>
                        </a:lnTo>
                        <a:lnTo>
                          <a:pt x="3" y="18"/>
                        </a:lnTo>
                        <a:lnTo>
                          <a:pt x="6" y="20"/>
                        </a:lnTo>
                        <a:lnTo>
                          <a:pt x="10" y="21"/>
                        </a:lnTo>
                        <a:lnTo>
                          <a:pt x="60" y="21"/>
                        </a:lnTo>
                        <a:lnTo>
                          <a:pt x="60" y="21"/>
                        </a:lnTo>
                        <a:lnTo>
                          <a:pt x="64" y="20"/>
                        </a:lnTo>
                        <a:lnTo>
                          <a:pt x="67" y="18"/>
                        </a:lnTo>
                        <a:lnTo>
                          <a:pt x="69" y="14"/>
                        </a:lnTo>
                        <a:lnTo>
                          <a:pt x="70" y="10"/>
                        </a:lnTo>
                        <a:lnTo>
                          <a:pt x="70" y="10"/>
                        </a:lnTo>
                        <a:lnTo>
                          <a:pt x="69" y="7"/>
                        </a:lnTo>
                        <a:lnTo>
                          <a:pt x="67" y="3"/>
                        </a:lnTo>
                        <a:lnTo>
                          <a:pt x="64" y="1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87" name="Freeform 49"/>
                  <p:cNvSpPr/>
                  <p:nvPr/>
                </p:nvSpPr>
                <p:spPr bwMode="auto">
                  <a:xfrm>
                    <a:off x="2411636" y="5783808"/>
                    <a:ext cx="55563" cy="17463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3" y="4"/>
                      </a:cxn>
                      <a:cxn ang="0">
                        <a:pos x="1" y="7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6"/>
                      </a:cxn>
                      <a:cxn ang="0">
                        <a:pos x="3" y="19"/>
                      </a:cxn>
                      <a:cxn ang="0">
                        <a:pos x="6" y="21"/>
                      </a:cxn>
                      <a:cxn ang="0">
                        <a:pos x="10" y="21"/>
                      </a:cxn>
                      <a:cxn ang="0">
                        <a:pos x="60" y="21"/>
                      </a:cxn>
                      <a:cxn ang="0">
                        <a:pos x="60" y="21"/>
                      </a:cxn>
                      <a:cxn ang="0">
                        <a:pos x="64" y="21"/>
                      </a:cxn>
                      <a:cxn ang="0">
                        <a:pos x="67" y="19"/>
                      </a:cxn>
                      <a:cxn ang="0">
                        <a:pos x="69" y="16"/>
                      </a:cxn>
                      <a:cxn ang="0">
                        <a:pos x="70" y="11"/>
                      </a:cxn>
                      <a:cxn ang="0">
                        <a:pos x="70" y="11"/>
                      </a:cxn>
                      <a:cxn ang="0">
                        <a:pos x="69" y="7"/>
                      </a:cxn>
                      <a:cxn ang="0">
                        <a:pos x="67" y="4"/>
                      </a:cxn>
                      <a:cxn ang="0">
                        <a:pos x="64" y="2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1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3" y="4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6"/>
                        </a:lnTo>
                        <a:lnTo>
                          <a:pt x="3" y="19"/>
                        </a:lnTo>
                        <a:lnTo>
                          <a:pt x="6" y="21"/>
                        </a:lnTo>
                        <a:lnTo>
                          <a:pt x="10" y="21"/>
                        </a:lnTo>
                        <a:lnTo>
                          <a:pt x="60" y="21"/>
                        </a:lnTo>
                        <a:lnTo>
                          <a:pt x="60" y="21"/>
                        </a:lnTo>
                        <a:lnTo>
                          <a:pt x="64" y="21"/>
                        </a:lnTo>
                        <a:lnTo>
                          <a:pt x="67" y="19"/>
                        </a:lnTo>
                        <a:lnTo>
                          <a:pt x="69" y="16"/>
                        </a:lnTo>
                        <a:lnTo>
                          <a:pt x="70" y="11"/>
                        </a:lnTo>
                        <a:lnTo>
                          <a:pt x="70" y="11"/>
                        </a:lnTo>
                        <a:lnTo>
                          <a:pt x="69" y="7"/>
                        </a:lnTo>
                        <a:lnTo>
                          <a:pt x="67" y="4"/>
                        </a:lnTo>
                        <a:lnTo>
                          <a:pt x="64" y="2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88" name="Freeform 50"/>
                  <p:cNvSpPr/>
                  <p:nvPr/>
                </p:nvSpPr>
                <p:spPr bwMode="auto">
                  <a:xfrm>
                    <a:off x="2481486" y="5856833"/>
                    <a:ext cx="41275" cy="15875"/>
                  </a:xfrm>
                  <a:custGeom>
                    <a:avLst/>
                    <a:gdLst/>
                    <a:ahLst/>
                    <a:cxnLst>
                      <a:cxn ang="0">
                        <a:pos x="44" y="0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1"/>
                      </a:cxn>
                      <a:cxn ang="0">
                        <a:pos x="3" y="4"/>
                      </a:cxn>
                      <a:cxn ang="0">
                        <a:pos x="1" y="7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0"/>
                      </a:cxn>
                      <a:cxn ang="0">
                        <a:pos x="8" y="21"/>
                      </a:cxn>
                      <a:cxn ang="0">
                        <a:pos x="44" y="21"/>
                      </a:cxn>
                      <a:cxn ang="0">
                        <a:pos x="44" y="21"/>
                      </a:cxn>
                      <a:cxn ang="0">
                        <a:pos x="47" y="20"/>
                      </a:cxn>
                      <a:cxn ang="0">
                        <a:pos x="50" y="18"/>
                      </a:cxn>
                      <a:cxn ang="0">
                        <a:pos x="52" y="15"/>
                      </a:cxn>
                      <a:cxn ang="0">
                        <a:pos x="52" y="11"/>
                      </a:cxn>
                      <a:cxn ang="0">
                        <a:pos x="52" y="11"/>
                      </a:cxn>
                      <a:cxn ang="0">
                        <a:pos x="52" y="7"/>
                      </a:cxn>
                      <a:cxn ang="0">
                        <a:pos x="50" y="4"/>
                      </a:cxn>
                      <a:cxn ang="0">
                        <a:pos x="47" y="1"/>
                      </a:cxn>
                      <a:cxn ang="0">
                        <a:pos x="44" y="0"/>
                      </a:cxn>
                      <a:cxn ang="0">
                        <a:pos x="44" y="0"/>
                      </a:cxn>
                    </a:cxnLst>
                    <a:rect l="0" t="0" r="r" b="b"/>
                    <a:pathLst>
                      <a:path w="52" h="21">
                        <a:moveTo>
                          <a:pt x="44" y="0"/>
                        </a:move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1"/>
                        </a:lnTo>
                        <a:lnTo>
                          <a:pt x="3" y="4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0"/>
                        </a:lnTo>
                        <a:lnTo>
                          <a:pt x="8" y="21"/>
                        </a:lnTo>
                        <a:lnTo>
                          <a:pt x="44" y="21"/>
                        </a:lnTo>
                        <a:lnTo>
                          <a:pt x="44" y="21"/>
                        </a:lnTo>
                        <a:lnTo>
                          <a:pt x="47" y="20"/>
                        </a:lnTo>
                        <a:lnTo>
                          <a:pt x="50" y="18"/>
                        </a:lnTo>
                        <a:lnTo>
                          <a:pt x="52" y="15"/>
                        </a:lnTo>
                        <a:lnTo>
                          <a:pt x="52" y="11"/>
                        </a:lnTo>
                        <a:lnTo>
                          <a:pt x="52" y="11"/>
                        </a:lnTo>
                        <a:lnTo>
                          <a:pt x="52" y="7"/>
                        </a:lnTo>
                        <a:lnTo>
                          <a:pt x="50" y="4"/>
                        </a:lnTo>
                        <a:lnTo>
                          <a:pt x="47" y="1"/>
                        </a:lnTo>
                        <a:lnTo>
                          <a:pt x="44" y="0"/>
                        </a:lnTo>
                        <a:lnTo>
                          <a:pt x="44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89" name="Freeform 51"/>
                  <p:cNvSpPr/>
                  <p:nvPr/>
                </p:nvSpPr>
                <p:spPr bwMode="auto">
                  <a:xfrm>
                    <a:off x="2481486" y="5831433"/>
                    <a:ext cx="41275" cy="17463"/>
                  </a:xfrm>
                  <a:custGeom>
                    <a:avLst/>
                    <a:gdLst/>
                    <a:ahLst/>
                    <a:cxnLst>
                      <a:cxn ang="0">
                        <a:pos x="8" y="22"/>
                      </a:cxn>
                      <a:cxn ang="0">
                        <a:pos x="44" y="22"/>
                      </a:cxn>
                      <a:cxn ang="0">
                        <a:pos x="44" y="22"/>
                      </a:cxn>
                      <a:cxn ang="0">
                        <a:pos x="47" y="21"/>
                      </a:cxn>
                      <a:cxn ang="0">
                        <a:pos x="50" y="18"/>
                      </a:cxn>
                      <a:cxn ang="0">
                        <a:pos x="52" y="15"/>
                      </a:cxn>
                      <a:cxn ang="0">
                        <a:pos x="52" y="11"/>
                      </a:cxn>
                      <a:cxn ang="0">
                        <a:pos x="52" y="11"/>
                      </a:cxn>
                      <a:cxn ang="0">
                        <a:pos x="52" y="6"/>
                      </a:cxn>
                      <a:cxn ang="0">
                        <a:pos x="50" y="3"/>
                      </a:cxn>
                      <a:cxn ang="0">
                        <a:pos x="47" y="1"/>
                      </a:cxn>
                      <a:cxn ang="0">
                        <a:pos x="44" y="0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6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1"/>
                      </a:cxn>
                      <a:cxn ang="0">
                        <a:pos x="8" y="22"/>
                      </a:cxn>
                      <a:cxn ang="0">
                        <a:pos x="8" y="22"/>
                      </a:cxn>
                    </a:cxnLst>
                    <a:rect l="0" t="0" r="r" b="b"/>
                    <a:pathLst>
                      <a:path w="52" h="22">
                        <a:moveTo>
                          <a:pt x="8" y="22"/>
                        </a:moveTo>
                        <a:lnTo>
                          <a:pt x="44" y="22"/>
                        </a:lnTo>
                        <a:lnTo>
                          <a:pt x="44" y="22"/>
                        </a:lnTo>
                        <a:lnTo>
                          <a:pt x="47" y="21"/>
                        </a:lnTo>
                        <a:lnTo>
                          <a:pt x="50" y="18"/>
                        </a:lnTo>
                        <a:lnTo>
                          <a:pt x="52" y="15"/>
                        </a:lnTo>
                        <a:lnTo>
                          <a:pt x="52" y="11"/>
                        </a:lnTo>
                        <a:lnTo>
                          <a:pt x="52" y="11"/>
                        </a:lnTo>
                        <a:lnTo>
                          <a:pt x="52" y="6"/>
                        </a:lnTo>
                        <a:lnTo>
                          <a:pt x="50" y="3"/>
                        </a:lnTo>
                        <a:lnTo>
                          <a:pt x="47" y="1"/>
                        </a:lnTo>
                        <a:lnTo>
                          <a:pt x="44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1"/>
                        </a:lnTo>
                        <a:lnTo>
                          <a:pt x="8" y="22"/>
                        </a:lnTo>
                        <a:lnTo>
                          <a:pt x="8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0" name="Freeform 52"/>
                  <p:cNvSpPr>
                    <a:spLocks noEditPoints="1"/>
                  </p:cNvSpPr>
                  <p:nvPr/>
                </p:nvSpPr>
                <p:spPr bwMode="auto">
                  <a:xfrm>
                    <a:off x="2229073" y="5717133"/>
                    <a:ext cx="238125" cy="163513"/>
                  </a:xfrm>
                  <a:custGeom>
                    <a:avLst/>
                    <a:gdLst/>
                    <a:ahLst/>
                    <a:cxnLst>
                      <a:cxn ang="0">
                        <a:pos x="176" y="19"/>
                      </a:cxn>
                      <a:cxn ang="0">
                        <a:pos x="150" y="1"/>
                      </a:cxn>
                      <a:cxn ang="0">
                        <a:pos x="64" y="1"/>
                      </a:cxn>
                      <a:cxn ang="0">
                        <a:pos x="4" y="66"/>
                      </a:cxn>
                      <a:cxn ang="0">
                        <a:pos x="1" y="69"/>
                      </a:cxn>
                      <a:cxn ang="0">
                        <a:pos x="1" y="183"/>
                      </a:cxn>
                      <a:cxn ang="0">
                        <a:pos x="11" y="202"/>
                      </a:cxn>
                      <a:cxn ang="0">
                        <a:pos x="189" y="206"/>
                      </a:cxn>
                      <a:cxn ang="0">
                        <a:pos x="203" y="202"/>
                      </a:cxn>
                      <a:cxn ang="0">
                        <a:pos x="214" y="183"/>
                      </a:cxn>
                      <a:cxn ang="0">
                        <a:pos x="214" y="69"/>
                      </a:cxn>
                      <a:cxn ang="0">
                        <a:pos x="48" y="28"/>
                      </a:cxn>
                      <a:cxn ang="0">
                        <a:pos x="61" y="20"/>
                      </a:cxn>
                      <a:cxn ang="0">
                        <a:pos x="84" y="16"/>
                      </a:cxn>
                      <a:cxn ang="0">
                        <a:pos x="78" y="43"/>
                      </a:cxn>
                      <a:cxn ang="0">
                        <a:pos x="82" y="49"/>
                      </a:cxn>
                      <a:cxn ang="0">
                        <a:pos x="88" y="48"/>
                      </a:cxn>
                      <a:cxn ang="0">
                        <a:pos x="116" y="16"/>
                      </a:cxn>
                      <a:cxn ang="0">
                        <a:pos x="126" y="49"/>
                      </a:cxn>
                      <a:cxn ang="0">
                        <a:pos x="131" y="51"/>
                      </a:cxn>
                      <a:cxn ang="0">
                        <a:pos x="137" y="46"/>
                      </a:cxn>
                      <a:cxn ang="0">
                        <a:pos x="130" y="16"/>
                      </a:cxn>
                      <a:cxn ang="0">
                        <a:pos x="147" y="17"/>
                      </a:cxn>
                      <a:cxn ang="0">
                        <a:pos x="193" y="65"/>
                      </a:cxn>
                      <a:cxn ang="0">
                        <a:pos x="200" y="178"/>
                      </a:cxn>
                      <a:cxn ang="0">
                        <a:pos x="189" y="191"/>
                      </a:cxn>
                      <a:cxn ang="0">
                        <a:pos x="17" y="187"/>
                      </a:cxn>
                      <a:cxn ang="0">
                        <a:pos x="200" y="80"/>
                      </a:cxn>
                      <a:cxn ang="0">
                        <a:pos x="240" y="175"/>
                      </a:cxn>
                      <a:cxn ang="0">
                        <a:pos x="230" y="186"/>
                      </a:cxn>
                      <a:cxn ang="0">
                        <a:pos x="236" y="195"/>
                      </a:cxn>
                      <a:cxn ang="0">
                        <a:pos x="294" y="195"/>
                      </a:cxn>
                      <a:cxn ang="0">
                        <a:pos x="300" y="186"/>
                      </a:cxn>
                      <a:cxn ang="0">
                        <a:pos x="290" y="175"/>
                      </a:cxn>
                      <a:cxn ang="0">
                        <a:pos x="83" y="162"/>
                      </a:cxn>
                      <a:cxn ang="0">
                        <a:pos x="121" y="162"/>
                      </a:cxn>
                      <a:cxn ang="0">
                        <a:pos x="156" y="130"/>
                      </a:cxn>
                      <a:cxn ang="0">
                        <a:pos x="133" y="130"/>
                      </a:cxn>
                      <a:cxn ang="0">
                        <a:pos x="97" y="130"/>
                      </a:cxn>
                      <a:cxn ang="0">
                        <a:pos x="74" y="130"/>
                      </a:cxn>
                      <a:cxn ang="0">
                        <a:pos x="130" y="145"/>
                      </a:cxn>
                      <a:cxn ang="0">
                        <a:pos x="129" y="151"/>
                      </a:cxn>
                      <a:cxn ang="0">
                        <a:pos x="129" y="148"/>
                      </a:cxn>
                      <a:cxn ang="0">
                        <a:pos x="108" y="125"/>
                      </a:cxn>
                      <a:cxn ang="0">
                        <a:pos x="110" y="118"/>
                      </a:cxn>
                      <a:cxn ang="0">
                        <a:pos x="110" y="121"/>
                      </a:cxn>
                      <a:cxn ang="0">
                        <a:pos x="108" y="125"/>
                      </a:cxn>
                      <a:cxn ang="0">
                        <a:pos x="92" y="151"/>
                      </a:cxn>
                      <a:cxn ang="0">
                        <a:pos x="91" y="148"/>
                      </a:cxn>
                    </a:cxnLst>
                    <a:rect l="0" t="0" r="r" b="b"/>
                    <a:pathLst>
                      <a:path w="300" h="206">
                        <a:moveTo>
                          <a:pt x="212" y="67"/>
                        </a:moveTo>
                        <a:lnTo>
                          <a:pt x="212" y="67"/>
                        </a:lnTo>
                        <a:lnTo>
                          <a:pt x="211" y="66"/>
                        </a:lnTo>
                        <a:lnTo>
                          <a:pt x="176" y="19"/>
                        </a:lnTo>
                        <a:lnTo>
                          <a:pt x="176" y="19"/>
                        </a:lnTo>
                        <a:lnTo>
                          <a:pt x="168" y="11"/>
                        </a:lnTo>
                        <a:lnTo>
                          <a:pt x="160" y="6"/>
                        </a:lnTo>
                        <a:lnTo>
                          <a:pt x="150" y="1"/>
                        </a:lnTo>
                        <a:lnTo>
                          <a:pt x="140" y="0"/>
                        </a:lnTo>
                        <a:lnTo>
                          <a:pt x="74" y="0"/>
                        </a:lnTo>
                        <a:lnTo>
                          <a:pt x="74" y="0"/>
                        </a:lnTo>
                        <a:lnTo>
                          <a:pt x="64" y="1"/>
                        </a:lnTo>
                        <a:lnTo>
                          <a:pt x="55" y="6"/>
                        </a:lnTo>
                        <a:lnTo>
                          <a:pt x="46" y="11"/>
                        </a:lnTo>
                        <a:lnTo>
                          <a:pt x="38" y="19"/>
                        </a:lnTo>
                        <a:lnTo>
                          <a:pt x="4" y="66"/>
                        </a:lnTo>
                        <a:lnTo>
                          <a:pt x="4" y="66"/>
                        </a:lnTo>
                        <a:lnTo>
                          <a:pt x="2" y="67"/>
                        </a:lnTo>
                        <a:lnTo>
                          <a:pt x="2" y="67"/>
                        </a:lnTo>
                        <a:lnTo>
                          <a:pt x="1" y="69"/>
                        </a:lnTo>
                        <a:lnTo>
                          <a:pt x="0" y="72"/>
                        </a:lnTo>
                        <a:lnTo>
                          <a:pt x="0" y="178"/>
                        </a:lnTo>
                        <a:lnTo>
                          <a:pt x="0" y="178"/>
                        </a:lnTo>
                        <a:lnTo>
                          <a:pt x="1" y="183"/>
                        </a:lnTo>
                        <a:lnTo>
                          <a:pt x="2" y="189"/>
                        </a:lnTo>
                        <a:lnTo>
                          <a:pt x="4" y="194"/>
                        </a:lnTo>
                        <a:lnTo>
                          <a:pt x="7" y="197"/>
                        </a:lnTo>
                        <a:lnTo>
                          <a:pt x="11" y="202"/>
                        </a:lnTo>
                        <a:lnTo>
                          <a:pt x="15" y="204"/>
                        </a:lnTo>
                        <a:lnTo>
                          <a:pt x="19" y="206"/>
                        </a:lnTo>
                        <a:lnTo>
                          <a:pt x="25" y="206"/>
                        </a:lnTo>
                        <a:lnTo>
                          <a:pt x="189" y="206"/>
                        </a:lnTo>
                        <a:lnTo>
                          <a:pt x="189" y="206"/>
                        </a:lnTo>
                        <a:lnTo>
                          <a:pt x="195" y="206"/>
                        </a:lnTo>
                        <a:lnTo>
                          <a:pt x="199" y="204"/>
                        </a:lnTo>
                        <a:lnTo>
                          <a:pt x="203" y="202"/>
                        </a:lnTo>
                        <a:lnTo>
                          <a:pt x="207" y="197"/>
                        </a:lnTo>
                        <a:lnTo>
                          <a:pt x="210" y="194"/>
                        </a:lnTo>
                        <a:lnTo>
                          <a:pt x="212" y="189"/>
                        </a:lnTo>
                        <a:lnTo>
                          <a:pt x="214" y="183"/>
                        </a:lnTo>
                        <a:lnTo>
                          <a:pt x="214" y="178"/>
                        </a:lnTo>
                        <a:lnTo>
                          <a:pt x="214" y="72"/>
                        </a:lnTo>
                        <a:lnTo>
                          <a:pt x="214" y="72"/>
                        </a:lnTo>
                        <a:lnTo>
                          <a:pt x="214" y="69"/>
                        </a:lnTo>
                        <a:lnTo>
                          <a:pt x="212" y="67"/>
                        </a:lnTo>
                        <a:lnTo>
                          <a:pt x="212" y="67"/>
                        </a:lnTo>
                        <a:close/>
                        <a:moveTo>
                          <a:pt x="49" y="29"/>
                        </a:moveTo>
                        <a:lnTo>
                          <a:pt x="48" y="28"/>
                        </a:lnTo>
                        <a:lnTo>
                          <a:pt x="49" y="29"/>
                        </a:lnTo>
                        <a:lnTo>
                          <a:pt x="49" y="29"/>
                        </a:lnTo>
                        <a:lnTo>
                          <a:pt x="55" y="24"/>
                        </a:lnTo>
                        <a:lnTo>
                          <a:pt x="61" y="20"/>
                        </a:lnTo>
                        <a:lnTo>
                          <a:pt x="68" y="17"/>
                        </a:lnTo>
                        <a:lnTo>
                          <a:pt x="74" y="16"/>
                        </a:lnTo>
                        <a:lnTo>
                          <a:pt x="74" y="16"/>
                        </a:lnTo>
                        <a:lnTo>
                          <a:pt x="84" y="16"/>
                        </a:lnTo>
                        <a:lnTo>
                          <a:pt x="78" y="41"/>
                        </a:lnTo>
                        <a:lnTo>
                          <a:pt x="78" y="41"/>
                        </a:lnTo>
                        <a:lnTo>
                          <a:pt x="78" y="43"/>
                        </a:lnTo>
                        <a:lnTo>
                          <a:pt x="78" y="43"/>
                        </a:lnTo>
                        <a:lnTo>
                          <a:pt x="79" y="47"/>
                        </a:lnTo>
                        <a:lnTo>
                          <a:pt x="80" y="48"/>
                        </a:lnTo>
                        <a:lnTo>
                          <a:pt x="82" y="49"/>
                        </a:lnTo>
                        <a:lnTo>
                          <a:pt x="82" y="49"/>
                        </a:lnTo>
                        <a:lnTo>
                          <a:pt x="84" y="51"/>
                        </a:lnTo>
                        <a:lnTo>
                          <a:pt x="84" y="51"/>
                        </a:lnTo>
                        <a:lnTo>
                          <a:pt x="86" y="49"/>
                        </a:lnTo>
                        <a:lnTo>
                          <a:pt x="88" y="48"/>
                        </a:lnTo>
                        <a:lnTo>
                          <a:pt x="90" y="47"/>
                        </a:lnTo>
                        <a:lnTo>
                          <a:pt x="91" y="45"/>
                        </a:lnTo>
                        <a:lnTo>
                          <a:pt x="99" y="16"/>
                        </a:lnTo>
                        <a:lnTo>
                          <a:pt x="116" y="16"/>
                        </a:lnTo>
                        <a:lnTo>
                          <a:pt x="122" y="45"/>
                        </a:lnTo>
                        <a:lnTo>
                          <a:pt x="122" y="45"/>
                        </a:lnTo>
                        <a:lnTo>
                          <a:pt x="124" y="47"/>
                        </a:lnTo>
                        <a:lnTo>
                          <a:pt x="126" y="49"/>
                        </a:lnTo>
                        <a:lnTo>
                          <a:pt x="127" y="51"/>
                        </a:lnTo>
                        <a:lnTo>
                          <a:pt x="130" y="52"/>
                        </a:lnTo>
                        <a:lnTo>
                          <a:pt x="130" y="52"/>
                        </a:lnTo>
                        <a:lnTo>
                          <a:pt x="131" y="51"/>
                        </a:lnTo>
                        <a:lnTo>
                          <a:pt x="131" y="51"/>
                        </a:lnTo>
                        <a:lnTo>
                          <a:pt x="133" y="49"/>
                        </a:lnTo>
                        <a:lnTo>
                          <a:pt x="136" y="48"/>
                        </a:lnTo>
                        <a:lnTo>
                          <a:pt x="137" y="46"/>
                        </a:lnTo>
                        <a:lnTo>
                          <a:pt x="137" y="43"/>
                        </a:lnTo>
                        <a:lnTo>
                          <a:pt x="137" y="43"/>
                        </a:lnTo>
                        <a:lnTo>
                          <a:pt x="137" y="42"/>
                        </a:lnTo>
                        <a:lnTo>
                          <a:pt x="130" y="16"/>
                        </a:lnTo>
                        <a:lnTo>
                          <a:pt x="140" y="16"/>
                        </a:lnTo>
                        <a:lnTo>
                          <a:pt x="140" y="16"/>
                        </a:lnTo>
                        <a:lnTo>
                          <a:pt x="140" y="16"/>
                        </a:lnTo>
                        <a:lnTo>
                          <a:pt x="147" y="17"/>
                        </a:lnTo>
                        <a:lnTo>
                          <a:pt x="154" y="20"/>
                        </a:lnTo>
                        <a:lnTo>
                          <a:pt x="161" y="24"/>
                        </a:lnTo>
                        <a:lnTo>
                          <a:pt x="165" y="29"/>
                        </a:lnTo>
                        <a:lnTo>
                          <a:pt x="193" y="65"/>
                        </a:lnTo>
                        <a:lnTo>
                          <a:pt x="23" y="65"/>
                        </a:lnTo>
                        <a:lnTo>
                          <a:pt x="49" y="29"/>
                        </a:lnTo>
                        <a:close/>
                        <a:moveTo>
                          <a:pt x="200" y="178"/>
                        </a:moveTo>
                        <a:lnTo>
                          <a:pt x="200" y="178"/>
                        </a:lnTo>
                        <a:lnTo>
                          <a:pt x="199" y="183"/>
                        </a:lnTo>
                        <a:lnTo>
                          <a:pt x="197" y="187"/>
                        </a:lnTo>
                        <a:lnTo>
                          <a:pt x="194" y="190"/>
                        </a:lnTo>
                        <a:lnTo>
                          <a:pt x="189" y="191"/>
                        </a:lnTo>
                        <a:lnTo>
                          <a:pt x="25" y="191"/>
                        </a:lnTo>
                        <a:lnTo>
                          <a:pt x="25" y="191"/>
                        </a:lnTo>
                        <a:lnTo>
                          <a:pt x="21" y="190"/>
                        </a:lnTo>
                        <a:lnTo>
                          <a:pt x="17" y="187"/>
                        </a:lnTo>
                        <a:lnTo>
                          <a:pt x="15" y="183"/>
                        </a:lnTo>
                        <a:lnTo>
                          <a:pt x="14" y="178"/>
                        </a:lnTo>
                        <a:lnTo>
                          <a:pt x="14" y="80"/>
                        </a:lnTo>
                        <a:lnTo>
                          <a:pt x="200" y="80"/>
                        </a:lnTo>
                        <a:lnTo>
                          <a:pt x="200" y="178"/>
                        </a:lnTo>
                        <a:close/>
                        <a:moveTo>
                          <a:pt x="290" y="175"/>
                        </a:moveTo>
                        <a:lnTo>
                          <a:pt x="240" y="175"/>
                        </a:lnTo>
                        <a:lnTo>
                          <a:pt x="240" y="175"/>
                        </a:lnTo>
                        <a:lnTo>
                          <a:pt x="236" y="176"/>
                        </a:lnTo>
                        <a:lnTo>
                          <a:pt x="233" y="179"/>
                        </a:lnTo>
                        <a:lnTo>
                          <a:pt x="231" y="182"/>
                        </a:lnTo>
                        <a:lnTo>
                          <a:pt x="230" y="186"/>
                        </a:lnTo>
                        <a:lnTo>
                          <a:pt x="230" y="186"/>
                        </a:lnTo>
                        <a:lnTo>
                          <a:pt x="231" y="190"/>
                        </a:lnTo>
                        <a:lnTo>
                          <a:pt x="233" y="193"/>
                        </a:lnTo>
                        <a:lnTo>
                          <a:pt x="236" y="195"/>
                        </a:lnTo>
                        <a:lnTo>
                          <a:pt x="240" y="196"/>
                        </a:lnTo>
                        <a:lnTo>
                          <a:pt x="290" y="196"/>
                        </a:lnTo>
                        <a:lnTo>
                          <a:pt x="290" y="196"/>
                        </a:lnTo>
                        <a:lnTo>
                          <a:pt x="294" y="195"/>
                        </a:lnTo>
                        <a:lnTo>
                          <a:pt x="297" y="193"/>
                        </a:lnTo>
                        <a:lnTo>
                          <a:pt x="299" y="190"/>
                        </a:lnTo>
                        <a:lnTo>
                          <a:pt x="300" y="186"/>
                        </a:lnTo>
                        <a:lnTo>
                          <a:pt x="300" y="186"/>
                        </a:lnTo>
                        <a:lnTo>
                          <a:pt x="299" y="182"/>
                        </a:lnTo>
                        <a:lnTo>
                          <a:pt x="297" y="179"/>
                        </a:lnTo>
                        <a:lnTo>
                          <a:pt x="294" y="176"/>
                        </a:lnTo>
                        <a:lnTo>
                          <a:pt x="290" y="175"/>
                        </a:lnTo>
                        <a:lnTo>
                          <a:pt x="290" y="175"/>
                        </a:lnTo>
                        <a:close/>
                        <a:moveTo>
                          <a:pt x="64" y="137"/>
                        </a:moveTo>
                        <a:lnTo>
                          <a:pt x="76" y="137"/>
                        </a:lnTo>
                        <a:lnTo>
                          <a:pt x="83" y="162"/>
                        </a:lnTo>
                        <a:lnTo>
                          <a:pt x="98" y="162"/>
                        </a:lnTo>
                        <a:lnTo>
                          <a:pt x="105" y="137"/>
                        </a:lnTo>
                        <a:lnTo>
                          <a:pt x="115" y="137"/>
                        </a:lnTo>
                        <a:lnTo>
                          <a:pt x="121" y="162"/>
                        </a:lnTo>
                        <a:lnTo>
                          <a:pt x="137" y="162"/>
                        </a:lnTo>
                        <a:lnTo>
                          <a:pt x="143" y="137"/>
                        </a:lnTo>
                        <a:lnTo>
                          <a:pt x="156" y="137"/>
                        </a:lnTo>
                        <a:lnTo>
                          <a:pt x="156" y="130"/>
                        </a:lnTo>
                        <a:lnTo>
                          <a:pt x="145" y="130"/>
                        </a:lnTo>
                        <a:lnTo>
                          <a:pt x="152" y="105"/>
                        </a:lnTo>
                        <a:lnTo>
                          <a:pt x="139" y="105"/>
                        </a:lnTo>
                        <a:lnTo>
                          <a:pt x="133" y="130"/>
                        </a:lnTo>
                        <a:lnTo>
                          <a:pt x="124" y="130"/>
                        </a:lnTo>
                        <a:lnTo>
                          <a:pt x="117" y="105"/>
                        </a:lnTo>
                        <a:lnTo>
                          <a:pt x="104" y="105"/>
                        </a:lnTo>
                        <a:lnTo>
                          <a:pt x="97" y="130"/>
                        </a:lnTo>
                        <a:lnTo>
                          <a:pt x="87" y="130"/>
                        </a:lnTo>
                        <a:lnTo>
                          <a:pt x="81" y="105"/>
                        </a:lnTo>
                        <a:lnTo>
                          <a:pt x="68" y="105"/>
                        </a:lnTo>
                        <a:lnTo>
                          <a:pt x="74" y="130"/>
                        </a:lnTo>
                        <a:lnTo>
                          <a:pt x="64" y="130"/>
                        </a:lnTo>
                        <a:lnTo>
                          <a:pt x="64" y="137"/>
                        </a:lnTo>
                        <a:close/>
                        <a:moveTo>
                          <a:pt x="132" y="137"/>
                        </a:moveTo>
                        <a:lnTo>
                          <a:pt x="130" y="145"/>
                        </a:lnTo>
                        <a:lnTo>
                          <a:pt x="130" y="145"/>
                        </a:lnTo>
                        <a:lnTo>
                          <a:pt x="129" y="148"/>
                        </a:lnTo>
                        <a:lnTo>
                          <a:pt x="129" y="148"/>
                        </a:lnTo>
                        <a:lnTo>
                          <a:pt x="129" y="151"/>
                        </a:lnTo>
                        <a:lnTo>
                          <a:pt x="129" y="151"/>
                        </a:lnTo>
                        <a:lnTo>
                          <a:pt x="129" y="151"/>
                        </a:lnTo>
                        <a:lnTo>
                          <a:pt x="129" y="148"/>
                        </a:lnTo>
                        <a:lnTo>
                          <a:pt x="129" y="148"/>
                        </a:lnTo>
                        <a:lnTo>
                          <a:pt x="128" y="146"/>
                        </a:lnTo>
                        <a:lnTo>
                          <a:pt x="126" y="137"/>
                        </a:lnTo>
                        <a:lnTo>
                          <a:pt x="132" y="137"/>
                        </a:lnTo>
                        <a:close/>
                        <a:moveTo>
                          <a:pt x="108" y="125"/>
                        </a:moveTo>
                        <a:lnTo>
                          <a:pt x="108" y="125"/>
                        </a:lnTo>
                        <a:lnTo>
                          <a:pt x="109" y="121"/>
                        </a:lnTo>
                        <a:lnTo>
                          <a:pt x="109" y="121"/>
                        </a:lnTo>
                        <a:lnTo>
                          <a:pt x="110" y="118"/>
                        </a:lnTo>
                        <a:lnTo>
                          <a:pt x="110" y="118"/>
                        </a:lnTo>
                        <a:lnTo>
                          <a:pt x="110" y="118"/>
                        </a:lnTo>
                        <a:lnTo>
                          <a:pt x="110" y="121"/>
                        </a:lnTo>
                        <a:lnTo>
                          <a:pt x="110" y="121"/>
                        </a:lnTo>
                        <a:lnTo>
                          <a:pt x="111" y="125"/>
                        </a:lnTo>
                        <a:lnTo>
                          <a:pt x="113" y="130"/>
                        </a:lnTo>
                        <a:lnTo>
                          <a:pt x="107" y="130"/>
                        </a:lnTo>
                        <a:lnTo>
                          <a:pt x="108" y="125"/>
                        </a:lnTo>
                        <a:close/>
                        <a:moveTo>
                          <a:pt x="95" y="137"/>
                        </a:moveTo>
                        <a:lnTo>
                          <a:pt x="93" y="146"/>
                        </a:lnTo>
                        <a:lnTo>
                          <a:pt x="93" y="146"/>
                        </a:lnTo>
                        <a:lnTo>
                          <a:pt x="92" y="151"/>
                        </a:lnTo>
                        <a:lnTo>
                          <a:pt x="92" y="151"/>
                        </a:lnTo>
                        <a:lnTo>
                          <a:pt x="92" y="151"/>
                        </a:lnTo>
                        <a:lnTo>
                          <a:pt x="91" y="148"/>
                        </a:lnTo>
                        <a:lnTo>
                          <a:pt x="91" y="148"/>
                        </a:lnTo>
                        <a:lnTo>
                          <a:pt x="91" y="146"/>
                        </a:lnTo>
                        <a:lnTo>
                          <a:pt x="88" y="137"/>
                        </a:lnTo>
                        <a:lnTo>
                          <a:pt x="95" y="13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391" name="그룹 53"/>
              <p:cNvGrpSpPr/>
              <p:nvPr/>
            </p:nvGrpSpPr>
            <p:grpSpPr bwMode="auto">
              <a:xfrm>
                <a:off x="3456640" y="3940289"/>
                <a:ext cx="1008062" cy="528638"/>
                <a:chOff x="3059832" y="4124572"/>
                <a:chExt cx="1008112" cy="528564"/>
              </a:xfrm>
            </p:grpSpPr>
            <p:sp>
              <p:nvSpPr>
                <p:cNvPr id="392" name="모서리가 둥근 사각형 설명선 15"/>
                <p:cNvSpPr/>
                <p:nvPr/>
              </p:nvSpPr>
              <p:spPr>
                <a:xfrm>
                  <a:off x="3059832" y="4124572"/>
                  <a:ext cx="1008112" cy="528564"/>
                </a:xfrm>
                <a:prstGeom prst="wedgeRoundRectCallout">
                  <a:avLst>
                    <a:gd name="adj1" fmla="val -18477"/>
                    <a:gd name="adj2" fmla="val 93954"/>
                    <a:gd name="adj3" fmla="val 16667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/>
                </a:p>
              </p:txBody>
            </p:sp>
            <p:grpSp>
              <p:nvGrpSpPr>
                <p:cNvPr id="393" name="그룹 53"/>
                <p:cNvGrpSpPr/>
                <p:nvPr/>
              </p:nvGrpSpPr>
              <p:grpSpPr>
                <a:xfrm>
                  <a:off x="3166606" y="4212898"/>
                  <a:ext cx="397282" cy="319972"/>
                  <a:chOff x="2229073" y="5644108"/>
                  <a:chExt cx="293688" cy="236538"/>
                </a:xfrm>
                <a:solidFill>
                  <a:schemeClr val="bg1"/>
                </a:solidFill>
              </p:grpSpPr>
              <p:sp>
                <p:nvSpPr>
                  <p:cNvPr id="394" name="Freeform 46"/>
                  <p:cNvSpPr>
                    <a:spLocks noEditPoints="1"/>
                  </p:cNvSpPr>
                  <p:nvPr/>
                </p:nvSpPr>
                <p:spPr bwMode="auto">
                  <a:xfrm>
                    <a:off x="2240186" y="5644108"/>
                    <a:ext cx="149225" cy="66675"/>
                  </a:xfrm>
                  <a:custGeom>
                    <a:avLst/>
                    <a:gdLst/>
                    <a:ahLst/>
                    <a:cxnLst>
                      <a:cxn ang="0">
                        <a:pos x="188" y="5"/>
                      </a:cxn>
                      <a:cxn ang="0">
                        <a:pos x="188" y="5"/>
                      </a:cxn>
                      <a:cxn ang="0">
                        <a:pos x="186" y="1"/>
                      </a:cxn>
                      <a:cxn ang="0">
                        <a:pos x="183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3" y="1"/>
                      </a:cxn>
                      <a:cxn ang="0">
                        <a:pos x="0" y="5"/>
                      </a:cxn>
                      <a:cxn ang="0">
                        <a:pos x="0" y="5"/>
                      </a:cxn>
                      <a:cxn ang="0">
                        <a:pos x="0" y="7"/>
                      </a:cxn>
                      <a:cxn ang="0">
                        <a:pos x="0" y="7"/>
                      </a:cxn>
                      <a:cxn ang="0">
                        <a:pos x="0" y="9"/>
                      </a:cxn>
                      <a:cxn ang="0">
                        <a:pos x="1" y="11"/>
                      </a:cxn>
                      <a:cxn ang="0">
                        <a:pos x="48" y="80"/>
                      </a:cxn>
                      <a:cxn ang="0">
                        <a:pos x="48" y="80"/>
                      </a:cxn>
                      <a:cxn ang="0">
                        <a:pos x="50" y="82"/>
                      </a:cxn>
                      <a:cxn ang="0">
                        <a:pos x="54" y="83"/>
                      </a:cxn>
                      <a:cxn ang="0">
                        <a:pos x="136" y="83"/>
                      </a:cxn>
                      <a:cxn ang="0">
                        <a:pos x="136" y="83"/>
                      </a:cxn>
                      <a:cxn ang="0">
                        <a:pos x="138" y="82"/>
                      </a:cxn>
                      <a:cxn ang="0">
                        <a:pos x="140" y="80"/>
                      </a:cxn>
                      <a:cxn ang="0">
                        <a:pos x="187" y="11"/>
                      </a:cxn>
                      <a:cxn ang="0">
                        <a:pos x="187" y="11"/>
                      </a:cxn>
                      <a:cxn ang="0">
                        <a:pos x="188" y="9"/>
                      </a:cxn>
                      <a:cxn ang="0">
                        <a:pos x="188" y="7"/>
                      </a:cxn>
                      <a:cxn ang="0">
                        <a:pos x="188" y="7"/>
                      </a:cxn>
                      <a:cxn ang="0">
                        <a:pos x="188" y="5"/>
                      </a:cxn>
                      <a:cxn ang="0">
                        <a:pos x="188" y="5"/>
                      </a:cxn>
                      <a:cxn ang="0">
                        <a:pos x="132" y="69"/>
                      </a:cxn>
                      <a:cxn ang="0">
                        <a:pos x="115" y="69"/>
                      </a:cxn>
                      <a:cxn ang="0">
                        <a:pos x="121" y="47"/>
                      </a:cxn>
                      <a:cxn ang="0">
                        <a:pos x="121" y="47"/>
                      </a:cxn>
                      <a:cxn ang="0">
                        <a:pos x="123" y="45"/>
                      </a:cxn>
                      <a:cxn ang="0">
                        <a:pos x="123" y="45"/>
                      </a:cxn>
                      <a:cxn ang="0">
                        <a:pos x="121" y="41"/>
                      </a:cxn>
                      <a:cxn ang="0">
                        <a:pos x="120" y="40"/>
                      </a:cxn>
                      <a:cxn ang="0">
                        <a:pos x="118" y="39"/>
                      </a:cxn>
                      <a:cxn ang="0">
                        <a:pos x="118" y="39"/>
                      </a:cxn>
                      <a:cxn ang="0">
                        <a:pos x="116" y="37"/>
                      </a:cxn>
                      <a:cxn ang="0">
                        <a:pos x="116" y="37"/>
                      </a:cxn>
                      <a:cxn ang="0">
                        <a:pos x="114" y="37"/>
                      </a:cxn>
                      <a:cxn ang="0">
                        <a:pos x="112" y="39"/>
                      </a:cxn>
                      <a:cxn ang="0">
                        <a:pos x="109" y="43"/>
                      </a:cxn>
                      <a:cxn ang="0">
                        <a:pos x="102" y="69"/>
                      </a:cxn>
                      <a:cxn ang="0">
                        <a:pos x="88" y="69"/>
                      </a:cxn>
                      <a:cxn ang="0">
                        <a:pos x="80" y="43"/>
                      </a:cxn>
                      <a:cxn ang="0">
                        <a:pos x="80" y="43"/>
                      </a:cxn>
                      <a:cxn ang="0">
                        <a:pos x="78" y="40"/>
                      </a:cxn>
                      <a:cxn ang="0">
                        <a:pos x="77" y="39"/>
                      </a:cxn>
                      <a:cxn ang="0">
                        <a:pos x="74" y="39"/>
                      </a:cxn>
                      <a:cxn ang="0">
                        <a:pos x="74" y="39"/>
                      </a:cxn>
                      <a:cxn ang="0">
                        <a:pos x="72" y="39"/>
                      </a:cxn>
                      <a:cxn ang="0">
                        <a:pos x="72" y="39"/>
                      </a:cxn>
                      <a:cxn ang="0">
                        <a:pos x="70" y="40"/>
                      </a:cxn>
                      <a:cxn ang="0">
                        <a:pos x="69" y="42"/>
                      </a:cxn>
                      <a:cxn ang="0">
                        <a:pos x="68" y="45"/>
                      </a:cxn>
                      <a:cxn ang="0">
                        <a:pos x="68" y="45"/>
                      </a:cxn>
                      <a:cxn ang="0">
                        <a:pos x="68" y="47"/>
                      </a:cxn>
                      <a:cxn ang="0">
                        <a:pos x="74" y="69"/>
                      </a:cxn>
                      <a:cxn ang="0">
                        <a:pos x="57" y="69"/>
                      </a:cxn>
                      <a:cxn ang="0">
                        <a:pos x="19" y="14"/>
                      </a:cxn>
                      <a:cxn ang="0">
                        <a:pos x="170" y="14"/>
                      </a:cxn>
                      <a:cxn ang="0">
                        <a:pos x="132" y="69"/>
                      </a:cxn>
                    </a:cxnLst>
                    <a:rect l="0" t="0" r="r" b="b"/>
                    <a:pathLst>
                      <a:path w="188" h="83">
                        <a:moveTo>
                          <a:pt x="188" y="5"/>
                        </a:moveTo>
                        <a:lnTo>
                          <a:pt x="188" y="5"/>
                        </a:lnTo>
                        <a:lnTo>
                          <a:pt x="186" y="1"/>
                        </a:lnTo>
                        <a:lnTo>
                          <a:pt x="183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3" y="1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lnTo>
                          <a:pt x="0" y="9"/>
                        </a:lnTo>
                        <a:lnTo>
                          <a:pt x="1" y="11"/>
                        </a:lnTo>
                        <a:lnTo>
                          <a:pt x="48" y="80"/>
                        </a:lnTo>
                        <a:lnTo>
                          <a:pt x="48" y="80"/>
                        </a:lnTo>
                        <a:lnTo>
                          <a:pt x="50" y="82"/>
                        </a:lnTo>
                        <a:lnTo>
                          <a:pt x="54" y="83"/>
                        </a:lnTo>
                        <a:lnTo>
                          <a:pt x="136" y="83"/>
                        </a:lnTo>
                        <a:lnTo>
                          <a:pt x="136" y="83"/>
                        </a:lnTo>
                        <a:lnTo>
                          <a:pt x="138" y="82"/>
                        </a:lnTo>
                        <a:lnTo>
                          <a:pt x="140" y="80"/>
                        </a:lnTo>
                        <a:lnTo>
                          <a:pt x="187" y="11"/>
                        </a:lnTo>
                        <a:lnTo>
                          <a:pt x="187" y="11"/>
                        </a:lnTo>
                        <a:lnTo>
                          <a:pt x="188" y="9"/>
                        </a:lnTo>
                        <a:lnTo>
                          <a:pt x="188" y="7"/>
                        </a:lnTo>
                        <a:lnTo>
                          <a:pt x="188" y="7"/>
                        </a:lnTo>
                        <a:lnTo>
                          <a:pt x="188" y="5"/>
                        </a:lnTo>
                        <a:lnTo>
                          <a:pt x="188" y="5"/>
                        </a:lnTo>
                        <a:close/>
                        <a:moveTo>
                          <a:pt x="132" y="69"/>
                        </a:moveTo>
                        <a:lnTo>
                          <a:pt x="115" y="69"/>
                        </a:lnTo>
                        <a:lnTo>
                          <a:pt x="121" y="47"/>
                        </a:lnTo>
                        <a:lnTo>
                          <a:pt x="121" y="47"/>
                        </a:lnTo>
                        <a:lnTo>
                          <a:pt x="123" y="45"/>
                        </a:lnTo>
                        <a:lnTo>
                          <a:pt x="123" y="45"/>
                        </a:lnTo>
                        <a:lnTo>
                          <a:pt x="121" y="41"/>
                        </a:lnTo>
                        <a:lnTo>
                          <a:pt x="120" y="40"/>
                        </a:lnTo>
                        <a:lnTo>
                          <a:pt x="118" y="39"/>
                        </a:lnTo>
                        <a:lnTo>
                          <a:pt x="118" y="39"/>
                        </a:lnTo>
                        <a:lnTo>
                          <a:pt x="116" y="37"/>
                        </a:lnTo>
                        <a:lnTo>
                          <a:pt x="116" y="37"/>
                        </a:lnTo>
                        <a:lnTo>
                          <a:pt x="114" y="37"/>
                        </a:lnTo>
                        <a:lnTo>
                          <a:pt x="112" y="39"/>
                        </a:lnTo>
                        <a:lnTo>
                          <a:pt x="109" y="43"/>
                        </a:lnTo>
                        <a:lnTo>
                          <a:pt x="102" y="69"/>
                        </a:lnTo>
                        <a:lnTo>
                          <a:pt x="88" y="69"/>
                        </a:lnTo>
                        <a:lnTo>
                          <a:pt x="80" y="43"/>
                        </a:lnTo>
                        <a:lnTo>
                          <a:pt x="80" y="43"/>
                        </a:lnTo>
                        <a:lnTo>
                          <a:pt x="78" y="40"/>
                        </a:lnTo>
                        <a:lnTo>
                          <a:pt x="77" y="39"/>
                        </a:lnTo>
                        <a:lnTo>
                          <a:pt x="74" y="39"/>
                        </a:lnTo>
                        <a:lnTo>
                          <a:pt x="74" y="39"/>
                        </a:lnTo>
                        <a:lnTo>
                          <a:pt x="72" y="39"/>
                        </a:lnTo>
                        <a:lnTo>
                          <a:pt x="72" y="39"/>
                        </a:lnTo>
                        <a:lnTo>
                          <a:pt x="70" y="40"/>
                        </a:lnTo>
                        <a:lnTo>
                          <a:pt x="69" y="42"/>
                        </a:lnTo>
                        <a:lnTo>
                          <a:pt x="68" y="45"/>
                        </a:lnTo>
                        <a:lnTo>
                          <a:pt x="68" y="45"/>
                        </a:lnTo>
                        <a:lnTo>
                          <a:pt x="68" y="47"/>
                        </a:lnTo>
                        <a:lnTo>
                          <a:pt x="74" y="69"/>
                        </a:lnTo>
                        <a:lnTo>
                          <a:pt x="57" y="69"/>
                        </a:lnTo>
                        <a:lnTo>
                          <a:pt x="19" y="14"/>
                        </a:lnTo>
                        <a:lnTo>
                          <a:pt x="170" y="14"/>
                        </a:lnTo>
                        <a:lnTo>
                          <a:pt x="132" y="6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5" name="Freeform 47"/>
                  <p:cNvSpPr/>
                  <p:nvPr/>
                </p:nvSpPr>
                <p:spPr bwMode="auto">
                  <a:xfrm>
                    <a:off x="2411636" y="5831433"/>
                    <a:ext cx="55563" cy="17463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6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1"/>
                      </a:cxn>
                      <a:cxn ang="0">
                        <a:pos x="10" y="22"/>
                      </a:cxn>
                      <a:cxn ang="0">
                        <a:pos x="60" y="22"/>
                      </a:cxn>
                      <a:cxn ang="0">
                        <a:pos x="60" y="22"/>
                      </a:cxn>
                      <a:cxn ang="0">
                        <a:pos x="64" y="21"/>
                      </a:cxn>
                      <a:cxn ang="0">
                        <a:pos x="67" y="18"/>
                      </a:cxn>
                      <a:cxn ang="0">
                        <a:pos x="69" y="15"/>
                      </a:cxn>
                      <a:cxn ang="0">
                        <a:pos x="70" y="11"/>
                      </a:cxn>
                      <a:cxn ang="0">
                        <a:pos x="70" y="11"/>
                      </a:cxn>
                      <a:cxn ang="0">
                        <a:pos x="69" y="6"/>
                      </a:cxn>
                      <a:cxn ang="0">
                        <a:pos x="67" y="3"/>
                      </a:cxn>
                      <a:cxn ang="0">
                        <a:pos x="64" y="1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2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1"/>
                        </a:lnTo>
                        <a:lnTo>
                          <a:pt x="10" y="22"/>
                        </a:lnTo>
                        <a:lnTo>
                          <a:pt x="60" y="22"/>
                        </a:lnTo>
                        <a:lnTo>
                          <a:pt x="60" y="22"/>
                        </a:lnTo>
                        <a:lnTo>
                          <a:pt x="64" y="21"/>
                        </a:lnTo>
                        <a:lnTo>
                          <a:pt x="67" y="18"/>
                        </a:lnTo>
                        <a:lnTo>
                          <a:pt x="69" y="15"/>
                        </a:lnTo>
                        <a:lnTo>
                          <a:pt x="70" y="11"/>
                        </a:lnTo>
                        <a:lnTo>
                          <a:pt x="70" y="11"/>
                        </a:lnTo>
                        <a:lnTo>
                          <a:pt x="69" y="6"/>
                        </a:lnTo>
                        <a:lnTo>
                          <a:pt x="67" y="3"/>
                        </a:lnTo>
                        <a:lnTo>
                          <a:pt x="64" y="1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6" name="Freeform 48"/>
                  <p:cNvSpPr/>
                  <p:nvPr/>
                </p:nvSpPr>
                <p:spPr bwMode="auto">
                  <a:xfrm>
                    <a:off x="2411636" y="5809208"/>
                    <a:ext cx="55563" cy="15875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7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1" y="14"/>
                      </a:cxn>
                      <a:cxn ang="0">
                        <a:pos x="3" y="18"/>
                      </a:cxn>
                      <a:cxn ang="0">
                        <a:pos x="6" y="20"/>
                      </a:cxn>
                      <a:cxn ang="0">
                        <a:pos x="10" y="21"/>
                      </a:cxn>
                      <a:cxn ang="0">
                        <a:pos x="60" y="21"/>
                      </a:cxn>
                      <a:cxn ang="0">
                        <a:pos x="60" y="21"/>
                      </a:cxn>
                      <a:cxn ang="0">
                        <a:pos x="64" y="20"/>
                      </a:cxn>
                      <a:cxn ang="0">
                        <a:pos x="67" y="18"/>
                      </a:cxn>
                      <a:cxn ang="0">
                        <a:pos x="69" y="14"/>
                      </a:cxn>
                      <a:cxn ang="0">
                        <a:pos x="70" y="10"/>
                      </a:cxn>
                      <a:cxn ang="0">
                        <a:pos x="70" y="10"/>
                      </a:cxn>
                      <a:cxn ang="0">
                        <a:pos x="69" y="7"/>
                      </a:cxn>
                      <a:cxn ang="0">
                        <a:pos x="67" y="3"/>
                      </a:cxn>
                      <a:cxn ang="0">
                        <a:pos x="64" y="1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1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7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lnTo>
                          <a:pt x="1" y="14"/>
                        </a:lnTo>
                        <a:lnTo>
                          <a:pt x="3" y="18"/>
                        </a:lnTo>
                        <a:lnTo>
                          <a:pt x="6" y="20"/>
                        </a:lnTo>
                        <a:lnTo>
                          <a:pt x="10" y="21"/>
                        </a:lnTo>
                        <a:lnTo>
                          <a:pt x="60" y="21"/>
                        </a:lnTo>
                        <a:lnTo>
                          <a:pt x="60" y="21"/>
                        </a:lnTo>
                        <a:lnTo>
                          <a:pt x="64" y="20"/>
                        </a:lnTo>
                        <a:lnTo>
                          <a:pt x="67" y="18"/>
                        </a:lnTo>
                        <a:lnTo>
                          <a:pt x="69" y="14"/>
                        </a:lnTo>
                        <a:lnTo>
                          <a:pt x="70" y="10"/>
                        </a:lnTo>
                        <a:lnTo>
                          <a:pt x="70" y="10"/>
                        </a:lnTo>
                        <a:lnTo>
                          <a:pt x="69" y="7"/>
                        </a:lnTo>
                        <a:lnTo>
                          <a:pt x="67" y="3"/>
                        </a:lnTo>
                        <a:lnTo>
                          <a:pt x="64" y="1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7" name="Freeform 49"/>
                  <p:cNvSpPr/>
                  <p:nvPr/>
                </p:nvSpPr>
                <p:spPr bwMode="auto">
                  <a:xfrm>
                    <a:off x="2411636" y="5783808"/>
                    <a:ext cx="55563" cy="17463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3" y="4"/>
                      </a:cxn>
                      <a:cxn ang="0">
                        <a:pos x="1" y="7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6"/>
                      </a:cxn>
                      <a:cxn ang="0">
                        <a:pos x="3" y="19"/>
                      </a:cxn>
                      <a:cxn ang="0">
                        <a:pos x="6" y="21"/>
                      </a:cxn>
                      <a:cxn ang="0">
                        <a:pos x="10" y="21"/>
                      </a:cxn>
                      <a:cxn ang="0">
                        <a:pos x="60" y="21"/>
                      </a:cxn>
                      <a:cxn ang="0">
                        <a:pos x="60" y="21"/>
                      </a:cxn>
                      <a:cxn ang="0">
                        <a:pos x="64" y="21"/>
                      </a:cxn>
                      <a:cxn ang="0">
                        <a:pos x="67" y="19"/>
                      </a:cxn>
                      <a:cxn ang="0">
                        <a:pos x="69" y="16"/>
                      </a:cxn>
                      <a:cxn ang="0">
                        <a:pos x="70" y="11"/>
                      </a:cxn>
                      <a:cxn ang="0">
                        <a:pos x="70" y="11"/>
                      </a:cxn>
                      <a:cxn ang="0">
                        <a:pos x="69" y="7"/>
                      </a:cxn>
                      <a:cxn ang="0">
                        <a:pos x="67" y="4"/>
                      </a:cxn>
                      <a:cxn ang="0">
                        <a:pos x="64" y="2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1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3" y="4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6"/>
                        </a:lnTo>
                        <a:lnTo>
                          <a:pt x="3" y="19"/>
                        </a:lnTo>
                        <a:lnTo>
                          <a:pt x="6" y="21"/>
                        </a:lnTo>
                        <a:lnTo>
                          <a:pt x="10" y="21"/>
                        </a:lnTo>
                        <a:lnTo>
                          <a:pt x="60" y="21"/>
                        </a:lnTo>
                        <a:lnTo>
                          <a:pt x="60" y="21"/>
                        </a:lnTo>
                        <a:lnTo>
                          <a:pt x="64" y="21"/>
                        </a:lnTo>
                        <a:lnTo>
                          <a:pt x="67" y="19"/>
                        </a:lnTo>
                        <a:lnTo>
                          <a:pt x="69" y="16"/>
                        </a:lnTo>
                        <a:lnTo>
                          <a:pt x="70" y="11"/>
                        </a:lnTo>
                        <a:lnTo>
                          <a:pt x="70" y="11"/>
                        </a:lnTo>
                        <a:lnTo>
                          <a:pt x="69" y="7"/>
                        </a:lnTo>
                        <a:lnTo>
                          <a:pt x="67" y="4"/>
                        </a:lnTo>
                        <a:lnTo>
                          <a:pt x="64" y="2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8" name="Freeform 50"/>
                  <p:cNvSpPr/>
                  <p:nvPr/>
                </p:nvSpPr>
                <p:spPr bwMode="auto">
                  <a:xfrm>
                    <a:off x="2481486" y="5856833"/>
                    <a:ext cx="41275" cy="15875"/>
                  </a:xfrm>
                  <a:custGeom>
                    <a:avLst/>
                    <a:gdLst/>
                    <a:ahLst/>
                    <a:cxnLst>
                      <a:cxn ang="0">
                        <a:pos x="44" y="0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1"/>
                      </a:cxn>
                      <a:cxn ang="0">
                        <a:pos x="3" y="4"/>
                      </a:cxn>
                      <a:cxn ang="0">
                        <a:pos x="1" y="7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0"/>
                      </a:cxn>
                      <a:cxn ang="0">
                        <a:pos x="8" y="21"/>
                      </a:cxn>
                      <a:cxn ang="0">
                        <a:pos x="44" y="21"/>
                      </a:cxn>
                      <a:cxn ang="0">
                        <a:pos x="44" y="21"/>
                      </a:cxn>
                      <a:cxn ang="0">
                        <a:pos x="47" y="20"/>
                      </a:cxn>
                      <a:cxn ang="0">
                        <a:pos x="50" y="18"/>
                      </a:cxn>
                      <a:cxn ang="0">
                        <a:pos x="52" y="15"/>
                      </a:cxn>
                      <a:cxn ang="0">
                        <a:pos x="52" y="11"/>
                      </a:cxn>
                      <a:cxn ang="0">
                        <a:pos x="52" y="11"/>
                      </a:cxn>
                      <a:cxn ang="0">
                        <a:pos x="52" y="7"/>
                      </a:cxn>
                      <a:cxn ang="0">
                        <a:pos x="50" y="4"/>
                      </a:cxn>
                      <a:cxn ang="0">
                        <a:pos x="47" y="1"/>
                      </a:cxn>
                      <a:cxn ang="0">
                        <a:pos x="44" y="0"/>
                      </a:cxn>
                      <a:cxn ang="0">
                        <a:pos x="44" y="0"/>
                      </a:cxn>
                    </a:cxnLst>
                    <a:rect l="0" t="0" r="r" b="b"/>
                    <a:pathLst>
                      <a:path w="52" h="21">
                        <a:moveTo>
                          <a:pt x="44" y="0"/>
                        </a:move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1"/>
                        </a:lnTo>
                        <a:lnTo>
                          <a:pt x="3" y="4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0"/>
                        </a:lnTo>
                        <a:lnTo>
                          <a:pt x="8" y="21"/>
                        </a:lnTo>
                        <a:lnTo>
                          <a:pt x="44" y="21"/>
                        </a:lnTo>
                        <a:lnTo>
                          <a:pt x="44" y="21"/>
                        </a:lnTo>
                        <a:lnTo>
                          <a:pt x="47" y="20"/>
                        </a:lnTo>
                        <a:lnTo>
                          <a:pt x="50" y="18"/>
                        </a:lnTo>
                        <a:lnTo>
                          <a:pt x="52" y="15"/>
                        </a:lnTo>
                        <a:lnTo>
                          <a:pt x="52" y="11"/>
                        </a:lnTo>
                        <a:lnTo>
                          <a:pt x="52" y="11"/>
                        </a:lnTo>
                        <a:lnTo>
                          <a:pt x="52" y="7"/>
                        </a:lnTo>
                        <a:lnTo>
                          <a:pt x="50" y="4"/>
                        </a:lnTo>
                        <a:lnTo>
                          <a:pt x="47" y="1"/>
                        </a:lnTo>
                        <a:lnTo>
                          <a:pt x="44" y="0"/>
                        </a:lnTo>
                        <a:lnTo>
                          <a:pt x="44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" name="Freeform 51"/>
                  <p:cNvSpPr/>
                  <p:nvPr/>
                </p:nvSpPr>
                <p:spPr bwMode="auto">
                  <a:xfrm>
                    <a:off x="2481486" y="5831433"/>
                    <a:ext cx="41275" cy="17463"/>
                  </a:xfrm>
                  <a:custGeom>
                    <a:avLst/>
                    <a:gdLst/>
                    <a:ahLst/>
                    <a:cxnLst>
                      <a:cxn ang="0">
                        <a:pos x="8" y="22"/>
                      </a:cxn>
                      <a:cxn ang="0">
                        <a:pos x="44" y="22"/>
                      </a:cxn>
                      <a:cxn ang="0">
                        <a:pos x="44" y="22"/>
                      </a:cxn>
                      <a:cxn ang="0">
                        <a:pos x="47" y="21"/>
                      </a:cxn>
                      <a:cxn ang="0">
                        <a:pos x="50" y="18"/>
                      </a:cxn>
                      <a:cxn ang="0">
                        <a:pos x="52" y="15"/>
                      </a:cxn>
                      <a:cxn ang="0">
                        <a:pos x="52" y="11"/>
                      </a:cxn>
                      <a:cxn ang="0">
                        <a:pos x="52" y="11"/>
                      </a:cxn>
                      <a:cxn ang="0">
                        <a:pos x="52" y="6"/>
                      </a:cxn>
                      <a:cxn ang="0">
                        <a:pos x="50" y="3"/>
                      </a:cxn>
                      <a:cxn ang="0">
                        <a:pos x="47" y="1"/>
                      </a:cxn>
                      <a:cxn ang="0">
                        <a:pos x="44" y="0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6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1"/>
                      </a:cxn>
                      <a:cxn ang="0">
                        <a:pos x="8" y="22"/>
                      </a:cxn>
                      <a:cxn ang="0">
                        <a:pos x="8" y="22"/>
                      </a:cxn>
                    </a:cxnLst>
                    <a:rect l="0" t="0" r="r" b="b"/>
                    <a:pathLst>
                      <a:path w="52" h="22">
                        <a:moveTo>
                          <a:pt x="8" y="22"/>
                        </a:moveTo>
                        <a:lnTo>
                          <a:pt x="44" y="22"/>
                        </a:lnTo>
                        <a:lnTo>
                          <a:pt x="44" y="22"/>
                        </a:lnTo>
                        <a:lnTo>
                          <a:pt x="47" y="21"/>
                        </a:lnTo>
                        <a:lnTo>
                          <a:pt x="50" y="18"/>
                        </a:lnTo>
                        <a:lnTo>
                          <a:pt x="52" y="15"/>
                        </a:lnTo>
                        <a:lnTo>
                          <a:pt x="52" y="11"/>
                        </a:lnTo>
                        <a:lnTo>
                          <a:pt x="52" y="11"/>
                        </a:lnTo>
                        <a:lnTo>
                          <a:pt x="52" y="6"/>
                        </a:lnTo>
                        <a:lnTo>
                          <a:pt x="50" y="3"/>
                        </a:lnTo>
                        <a:lnTo>
                          <a:pt x="47" y="1"/>
                        </a:lnTo>
                        <a:lnTo>
                          <a:pt x="44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1"/>
                        </a:lnTo>
                        <a:lnTo>
                          <a:pt x="8" y="22"/>
                        </a:lnTo>
                        <a:lnTo>
                          <a:pt x="8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00" name="Freeform 52"/>
                  <p:cNvSpPr>
                    <a:spLocks noEditPoints="1"/>
                  </p:cNvSpPr>
                  <p:nvPr/>
                </p:nvSpPr>
                <p:spPr bwMode="auto">
                  <a:xfrm>
                    <a:off x="2229073" y="5717133"/>
                    <a:ext cx="238125" cy="163513"/>
                  </a:xfrm>
                  <a:custGeom>
                    <a:avLst/>
                    <a:gdLst/>
                    <a:ahLst/>
                    <a:cxnLst>
                      <a:cxn ang="0">
                        <a:pos x="176" y="19"/>
                      </a:cxn>
                      <a:cxn ang="0">
                        <a:pos x="150" y="1"/>
                      </a:cxn>
                      <a:cxn ang="0">
                        <a:pos x="64" y="1"/>
                      </a:cxn>
                      <a:cxn ang="0">
                        <a:pos x="4" y="66"/>
                      </a:cxn>
                      <a:cxn ang="0">
                        <a:pos x="1" y="69"/>
                      </a:cxn>
                      <a:cxn ang="0">
                        <a:pos x="1" y="183"/>
                      </a:cxn>
                      <a:cxn ang="0">
                        <a:pos x="11" y="202"/>
                      </a:cxn>
                      <a:cxn ang="0">
                        <a:pos x="189" y="206"/>
                      </a:cxn>
                      <a:cxn ang="0">
                        <a:pos x="203" y="202"/>
                      </a:cxn>
                      <a:cxn ang="0">
                        <a:pos x="214" y="183"/>
                      </a:cxn>
                      <a:cxn ang="0">
                        <a:pos x="214" y="69"/>
                      </a:cxn>
                      <a:cxn ang="0">
                        <a:pos x="48" y="28"/>
                      </a:cxn>
                      <a:cxn ang="0">
                        <a:pos x="61" y="20"/>
                      </a:cxn>
                      <a:cxn ang="0">
                        <a:pos x="84" y="16"/>
                      </a:cxn>
                      <a:cxn ang="0">
                        <a:pos x="78" y="43"/>
                      </a:cxn>
                      <a:cxn ang="0">
                        <a:pos x="82" y="49"/>
                      </a:cxn>
                      <a:cxn ang="0">
                        <a:pos x="88" y="48"/>
                      </a:cxn>
                      <a:cxn ang="0">
                        <a:pos x="116" y="16"/>
                      </a:cxn>
                      <a:cxn ang="0">
                        <a:pos x="126" y="49"/>
                      </a:cxn>
                      <a:cxn ang="0">
                        <a:pos x="131" y="51"/>
                      </a:cxn>
                      <a:cxn ang="0">
                        <a:pos x="137" y="46"/>
                      </a:cxn>
                      <a:cxn ang="0">
                        <a:pos x="130" y="16"/>
                      </a:cxn>
                      <a:cxn ang="0">
                        <a:pos x="147" y="17"/>
                      </a:cxn>
                      <a:cxn ang="0">
                        <a:pos x="193" y="65"/>
                      </a:cxn>
                      <a:cxn ang="0">
                        <a:pos x="200" y="178"/>
                      </a:cxn>
                      <a:cxn ang="0">
                        <a:pos x="189" y="191"/>
                      </a:cxn>
                      <a:cxn ang="0">
                        <a:pos x="17" y="187"/>
                      </a:cxn>
                      <a:cxn ang="0">
                        <a:pos x="200" y="80"/>
                      </a:cxn>
                      <a:cxn ang="0">
                        <a:pos x="240" y="175"/>
                      </a:cxn>
                      <a:cxn ang="0">
                        <a:pos x="230" y="186"/>
                      </a:cxn>
                      <a:cxn ang="0">
                        <a:pos x="236" y="195"/>
                      </a:cxn>
                      <a:cxn ang="0">
                        <a:pos x="294" y="195"/>
                      </a:cxn>
                      <a:cxn ang="0">
                        <a:pos x="300" y="186"/>
                      </a:cxn>
                      <a:cxn ang="0">
                        <a:pos x="290" y="175"/>
                      </a:cxn>
                      <a:cxn ang="0">
                        <a:pos x="83" y="162"/>
                      </a:cxn>
                      <a:cxn ang="0">
                        <a:pos x="121" y="162"/>
                      </a:cxn>
                      <a:cxn ang="0">
                        <a:pos x="156" y="130"/>
                      </a:cxn>
                      <a:cxn ang="0">
                        <a:pos x="133" y="130"/>
                      </a:cxn>
                      <a:cxn ang="0">
                        <a:pos x="97" y="130"/>
                      </a:cxn>
                      <a:cxn ang="0">
                        <a:pos x="74" y="130"/>
                      </a:cxn>
                      <a:cxn ang="0">
                        <a:pos x="130" y="145"/>
                      </a:cxn>
                      <a:cxn ang="0">
                        <a:pos x="129" y="151"/>
                      </a:cxn>
                      <a:cxn ang="0">
                        <a:pos x="129" y="148"/>
                      </a:cxn>
                      <a:cxn ang="0">
                        <a:pos x="108" y="125"/>
                      </a:cxn>
                      <a:cxn ang="0">
                        <a:pos x="110" y="118"/>
                      </a:cxn>
                      <a:cxn ang="0">
                        <a:pos x="110" y="121"/>
                      </a:cxn>
                      <a:cxn ang="0">
                        <a:pos x="108" y="125"/>
                      </a:cxn>
                      <a:cxn ang="0">
                        <a:pos x="92" y="151"/>
                      </a:cxn>
                      <a:cxn ang="0">
                        <a:pos x="91" y="148"/>
                      </a:cxn>
                    </a:cxnLst>
                    <a:rect l="0" t="0" r="r" b="b"/>
                    <a:pathLst>
                      <a:path w="300" h="206">
                        <a:moveTo>
                          <a:pt x="212" y="67"/>
                        </a:moveTo>
                        <a:lnTo>
                          <a:pt x="212" y="67"/>
                        </a:lnTo>
                        <a:lnTo>
                          <a:pt x="211" y="66"/>
                        </a:lnTo>
                        <a:lnTo>
                          <a:pt x="176" y="19"/>
                        </a:lnTo>
                        <a:lnTo>
                          <a:pt x="176" y="19"/>
                        </a:lnTo>
                        <a:lnTo>
                          <a:pt x="168" y="11"/>
                        </a:lnTo>
                        <a:lnTo>
                          <a:pt x="160" y="6"/>
                        </a:lnTo>
                        <a:lnTo>
                          <a:pt x="150" y="1"/>
                        </a:lnTo>
                        <a:lnTo>
                          <a:pt x="140" y="0"/>
                        </a:lnTo>
                        <a:lnTo>
                          <a:pt x="74" y="0"/>
                        </a:lnTo>
                        <a:lnTo>
                          <a:pt x="74" y="0"/>
                        </a:lnTo>
                        <a:lnTo>
                          <a:pt x="64" y="1"/>
                        </a:lnTo>
                        <a:lnTo>
                          <a:pt x="55" y="6"/>
                        </a:lnTo>
                        <a:lnTo>
                          <a:pt x="46" y="11"/>
                        </a:lnTo>
                        <a:lnTo>
                          <a:pt x="38" y="19"/>
                        </a:lnTo>
                        <a:lnTo>
                          <a:pt x="4" y="66"/>
                        </a:lnTo>
                        <a:lnTo>
                          <a:pt x="4" y="66"/>
                        </a:lnTo>
                        <a:lnTo>
                          <a:pt x="2" y="67"/>
                        </a:lnTo>
                        <a:lnTo>
                          <a:pt x="2" y="67"/>
                        </a:lnTo>
                        <a:lnTo>
                          <a:pt x="1" y="69"/>
                        </a:lnTo>
                        <a:lnTo>
                          <a:pt x="0" y="72"/>
                        </a:lnTo>
                        <a:lnTo>
                          <a:pt x="0" y="178"/>
                        </a:lnTo>
                        <a:lnTo>
                          <a:pt x="0" y="178"/>
                        </a:lnTo>
                        <a:lnTo>
                          <a:pt x="1" y="183"/>
                        </a:lnTo>
                        <a:lnTo>
                          <a:pt x="2" y="189"/>
                        </a:lnTo>
                        <a:lnTo>
                          <a:pt x="4" y="194"/>
                        </a:lnTo>
                        <a:lnTo>
                          <a:pt x="7" y="197"/>
                        </a:lnTo>
                        <a:lnTo>
                          <a:pt x="11" y="202"/>
                        </a:lnTo>
                        <a:lnTo>
                          <a:pt x="15" y="204"/>
                        </a:lnTo>
                        <a:lnTo>
                          <a:pt x="19" y="206"/>
                        </a:lnTo>
                        <a:lnTo>
                          <a:pt x="25" y="206"/>
                        </a:lnTo>
                        <a:lnTo>
                          <a:pt x="189" y="206"/>
                        </a:lnTo>
                        <a:lnTo>
                          <a:pt x="189" y="206"/>
                        </a:lnTo>
                        <a:lnTo>
                          <a:pt x="195" y="206"/>
                        </a:lnTo>
                        <a:lnTo>
                          <a:pt x="199" y="204"/>
                        </a:lnTo>
                        <a:lnTo>
                          <a:pt x="203" y="202"/>
                        </a:lnTo>
                        <a:lnTo>
                          <a:pt x="207" y="197"/>
                        </a:lnTo>
                        <a:lnTo>
                          <a:pt x="210" y="194"/>
                        </a:lnTo>
                        <a:lnTo>
                          <a:pt x="212" y="189"/>
                        </a:lnTo>
                        <a:lnTo>
                          <a:pt x="214" y="183"/>
                        </a:lnTo>
                        <a:lnTo>
                          <a:pt x="214" y="178"/>
                        </a:lnTo>
                        <a:lnTo>
                          <a:pt x="214" y="72"/>
                        </a:lnTo>
                        <a:lnTo>
                          <a:pt x="214" y="72"/>
                        </a:lnTo>
                        <a:lnTo>
                          <a:pt x="214" y="69"/>
                        </a:lnTo>
                        <a:lnTo>
                          <a:pt x="212" y="67"/>
                        </a:lnTo>
                        <a:lnTo>
                          <a:pt x="212" y="67"/>
                        </a:lnTo>
                        <a:close/>
                        <a:moveTo>
                          <a:pt x="49" y="29"/>
                        </a:moveTo>
                        <a:lnTo>
                          <a:pt x="48" y="28"/>
                        </a:lnTo>
                        <a:lnTo>
                          <a:pt x="49" y="29"/>
                        </a:lnTo>
                        <a:lnTo>
                          <a:pt x="49" y="29"/>
                        </a:lnTo>
                        <a:lnTo>
                          <a:pt x="55" y="24"/>
                        </a:lnTo>
                        <a:lnTo>
                          <a:pt x="61" y="20"/>
                        </a:lnTo>
                        <a:lnTo>
                          <a:pt x="68" y="17"/>
                        </a:lnTo>
                        <a:lnTo>
                          <a:pt x="74" y="16"/>
                        </a:lnTo>
                        <a:lnTo>
                          <a:pt x="74" y="16"/>
                        </a:lnTo>
                        <a:lnTo>
                          <a:pt x="84" y="16"/>
                        </a:lnTo>
                        <a:lnTo>
                          <a:pt x="78" y="41"/>
                        </a:lnTo>
                        <a:lnTo>
                          <a:pt x="78" y="41"/>
                        </a:lnTo>
                        <a:lnTo>
                          <a:pt x="78" y="43"/>
                        </a:lnTo>
                        <a:lnTo>
                          <a:pt x="78" y="43"/>
                        </a:lnTo>
                        <a:lnTo>
                          <a:pt x="79" y="47"/>
                        </a:lnTo>
                        <a:lnTo>
                          <a:pt x="80" y="48"/>
                        </a:lnTo>
                        <a:lnTo>
                          <a:pt x="82" y="49"/>
                        </a:lnTo>
                        <a:lnTo>
                          <a:pt x="82" y="49"/>
                        </a:lnTo>
                        <a:lnTo>
                          <a:pt x="84" y="51"/>
                        </a:lnTo>
                        <a:lnTo>
                          <a:pt x="84" y="51"/>
                        </a:lnTo>
                        <a:lnTo>
                          <a:pt x="86" y="49"/>
                        </a:lnTo>
                        <a:lnTo>
                          <a:pt x="88" y="48"/>
                        </a:lnTo>
                        <a:lnTo>
                          <a:pt x="90" y="47"/>
                        </a:lnTo>
                        <a:lnTo>
                          <a:pt x="91" y="45"/>
                        </a:lnTo>
                        <a:lnTo>
                          <a:pt x="99" y="16"/>
                        </a:lnTo>
                        <a:lnTo>
                          <a:pt x="116" y="16"/>
                        </a:lnTo>
                        <a:lnTo>
                          <a:pt x="122" y="45"/>
                        </a:lnTo>
                        <a:lnTo>
                          <a:pt x="122" y="45"/>
                        </a:lnTo>
                        <a:lnTo>
                          <a:pt x="124" y="47"/>
                        </a:lnTo>
                        <a:lnTo>
                          <a:pt x="126" y="49"/>
                        </a:lnTo>
                        <a:lnTo>
                          <a:pt x="127" y="51"/>
                        </a:lnTo>
                        <a:lnTo>
                          <a:pt x="130" y="52"/>
                        </a:lnTo>
                        <a:lnTo>
                          <a:pt x="130" y="52"/>
                        </a:lnTo>
                        <a:lnTo>
                          <a:pt x="131" y="51"/>
                        </a:lnTo>
                        <a:lnTo>
                          <a:pt x="131" y="51"/>
                        </a:lnTo>
                        <a:lnTo>
                          <a:pt x="133" y="49"/>
                        </a:lnTo>
                        <a:lnTo>
                          <a:pt x="136" y="48"/>
                        </a:lnTo>
                        <a:lnTo>
                          <a:pt x="137" y="46"/>
                        </a:lnTo>
                        <a:lnTo>
                          <a:pt x="137" y="43"/>
                        </a:lnTo>
                        <a:lnTo>
                          <a:pt x="137" y="43"/>
                        </a:lnTo>
                        <a:lnTo>
                          <a:pt x="137" y="42"/>
                        </a:lnTo>
                        <a:lnTo>
                          <a:pt x="130" y="16"/>
                        </a:lnTo>
                        <a:lnTo>
                          <a:pt x="140" y="16"/>
                        </a:lnTo>
                        <a:lnTo>
                          <a:pt x="140" y="16"/>
                        </a:lnTo>
                        <a:lnTo>
                          <a:pt x="140" y="16"/>
                        </a:lnTo>
                        <a:lnTo>
                          <a:pt x="147" y="17"/>
                        </a:lnTo>
                        <a:lnTo>
                          <a:pt x="154" y="20"/>
                        </a:lnTo>
                        <a:lnTo>
                          <a:pt x="161" y="24"/>
                        </a:lnTo>
                        <a:lnTo>
                          <a:pt x="165" y="29"/>
                        </a:lnTo>
                        <a:lnTo>
                          <a:pt x="193" y="65"/>
                        </a:lnTo>
                        <a:lnTo>
                          <a:pt x="23" y="65"/>
                        </a:lnTo>
                        <a:lnTo>
                          <a:pt x="49" y="29"/>
                        </a:lnTo>
                        <a:close/>
                        <a:moveTo>
                          <a:pt x="200" y="178"/>
                        </a:moveTo>
                        <a:lnTo>
                          <a:pt x="200" y="178"/>
                        </a:lnTo>
                        <a:lnTo>
                          <a:pt x="199" y="183"/>
                        </a:lnTo>
                        <a:lnTo>
                          <a:pt x="197" y="187"/>
                        </a:lnTo>
                        <a:lnTo>
                          <a:pt x="194" y="190"/>
                        </a:lnTo>
                        <a:lnTo>
                          <a:pt x="189" y="191"/>
                        </a:lnTo>
                        <a:lnTo>
                          <a:pt x="25" y="191"/>
                        </a:lnTo>
                        <a:lnTo>
                          <a:pt x="25" y="191"/>
                        </a:lnTo>
                        <a:lnTo>
                          <a:pt x="21" y="190"/>
                        </a:lnTo>
                        <a:lnTo>
                          <a:pt x="17" y="187"/>
                        </a:lnTo>
                        <a:lnTo>
                          <a:pt x="15" y="183"/>
                        </a:lnTo>
                        <a:lnTo>
                          <a:pt x="14" y="178"/>
                        </a:lnTo>
                        <a:lnTo>
                          <a:pt x="14" y="80"/>
                        </a:lnTo>
                        <a:lnTo>
                          <a:pt x="200" y="80"/>
                        </a:lnTo>
                        <a:lnTo>
                          <a:pt x="200" y="178"/>
                        </a:lnTo>
                        <a:close/>
                        <a:moveTo>
                          <a:pt x="290" y="175"/>
                        </a:moveTo>
                        <a:lnTo>
                          <a:pt x="240" y="175"/>
                        </a:lnTo>
                        <a:lnTo>
                          <a:pt x="240" y="175"/>
                        </a:lnTo>
                        <a:lnTo>
                          <a:pt x="236" y="176"/>
                        </a:lnTo>
                        <a:lnTo>
                          <a:pt x="233" y="179"/>
                        </a:lnTo>
                        <a:lnTo>
                          <a:pt x="231" y="182"/>
                        </a:lnTo>
                        <a:lnTo>
                          <a:pt x="230" y="186"/>
                        </a:lnTo>
                        <a:lnTo>
                          <a:pt x="230" y="186"/>
                        </a:lnTo>
                        <a:lnTo>
                          <a:pt x="231" y="190"/>
                        </a:lnTo>
                        <a:lnTo>
                          <a:pt x="233" y="193"/>
                        </a:lnTo>
                        <a:lnTo>
                          <a:pt x="236" y="195"/>
                        </a:lnTo>
                        <a:lnTo>
                          <a:pt x="240" y="196"/>
                        </a:lnTo>
                        <a:lnTo>
                          <a:pt x="290" y="196"/>
                        </a:lnTo>
                        <a:lnTo>
                          <a:pt x="290" y="196"/>
                        </a:lnTo>
                        <a:lnTo>
                          <a:pt x="294" y="195"/>
                        </a:lnTo>
                        <a:lnTo>
                          <a:pt x="297" y="193"/>
                        </a:lnTo>
                        <a:lnTo>
                          <a:pt x="299" y="190"/>
                        </a:lnTo>
                        <a:lnTo>
                          <a:pt x="300" y="186"/>
                        </a:lnTo>
                        <a:lnTo>
                          <a:pt x="300" y="186"/>
                        </a:lnTo>
                        <a:lnTo>
                          <a:pt x="299" y="182"/>
                        </a:lnTo>
                        <a:lnTo>
                          <a:pt x="297" y="179"/>
                        </a:lnTo>
                        <a:lnTo>
                          <a:pt x="294" y="176"/>
                        </a:lnTo>
                        <a:lnTo>
                          <a:pt x="290" y="175"/>
                        </a:lnTo>
                        <a:lnTo>
                          <a:pt x="290" y="175"/>
                        </a:lnTo>
                        <a:close/>
                        <a:moveTo>
                          <a:pt x="64" y="137"/>
                        </a:moveTo>
                        <a:lnTo>
                          <a:pt x="76" y="137"/>
                        </a:lnTo>
                        <a:lnTo>
                          <a:pt x="83" y="162"/>
                        </a:lnTo>
                        <a:lnTo>
                          <a:pt x="98" y="162"/>
                        </a:lnTo>
                        <a:lnTo>
                          <a:pt x="105" y="137"/>
                        </a:lnTo>
                        <a:lnTo>
                          <a:pt x="115" y="137"/>
                        </a:lnTo>
                        <a:lnTo>
                          <a:pt x="121" y="162"/>
                        </a:lnTo>
                        <a:lnTo>
                          <a:pt x="137" y="162"/>
                        </a:lnTo>
                        <a:lnTo>
                          <a:pt x="143" y="137"/>
                        </a:lnTo>
                        <a:lnTo>
                          <a:pt x="156" y="137"/>
                        </a:lnTo>
                        <a:lnTo>
                          <a:pt x="156" y="130"/>
                        </a:lnTo>
                        <a:lnTo>
                          <a:pt x="145" y="130"/>
                        </a:lnTo>
                        <a:lnTo>
                          <a:pt x="152" y="105"/>
                        </a:lnTo>
                        <a:lnTo>
                          <a:pt x="139" y="105"/>
                        </a:lnTo>
                        <a:lnTo>
                          <a:pt x="133" y="130"/>
                        </a:lnTo>
                        <a:lnTo>
                          <a:pt x="124" y="130"/>
                        </a:lnTo>
                        <a:lnTo>
                          <a:pt x="117" y="105"/>
                        </a:lnTo>
                        <a:lnTo>
                          <a:pt x="104" y="105"/>
                        </a:lnTo>
                        <a:lnTo>
                          <a:pt x="97" y="130"/>
                        </a:lnTo>
                        <a:lnTo>
                          <a:pt x="87" y="130"/>
                        </a:lnTo>
                        <a:lnTo>
                          <a:pt x="81" y="105"/>
                        </a:lnTo>
                        <a:lnTo>
                          <a:pt x="68" y="105"/>
                        </a:lnTo>
                        <a:lnTo>
                          <a:pt x="74" y="130"/>
                        </a:lnTo>
                        <a:lnTo>
                          <a:pt x="64" y="130"/>
                        </a:lnTo>
                        <a:lnTo>
                          <a:pt x="64" y="137"/>
                        </a:lnTo>
                        <a:close/>
                        <a:moveTo>
                          <a:pt x="132" y="137"/>
                        </a:moveTo>
                        <a:lnTo>
                          <a:pt x="130" y="145"/>
                        </a:lnTo>
                        <a:lnTo>
                          <a:pt x="130" y="145"/>
                        </a:lnTo>
                        <a:lnTo>
                          <a:pt x="129" y="148"/>
                        </a:lnTo>
                        <a:lnTo>
                          <a:pt x="129" y="148"/>
                        </a:lnTo>
                        <a:lnTo>
                          <a:pt x="129" y="151"/>
                        </a:lnTo>
                        <a:lnTo>
                          <a:pt x="129" y="151"/>
                        </a:lnTo>
                        <a:lnTo>
                          <a:pt x="129" y="151"/>
                        </a:lnTo>
                        <a:lnTo>
                          <a:pt x="129" y="148"/>
                        </a:lnTo>
                        <a:lnTo>
                          <a:pt x="129" y="148"/>
                        </a:lnTo>
                        <a:lnTo>
                          <a:pt x="128" y="146"/>
                        </a:lnTo>
                        <a:lnTo>
                          <a:pt x="126" y="137"/>
                        </a:lnTo>
                        <a:lnTo>
                          <a:pt x="132" y="137"/>
                        </a:lnTo>
                        <a:close/>
                        <a:moveTo>
                          <a:pt x="108" y="125"/>
                        </a:moveTo>
                        <a:lnTo>
                          <a:pt x="108" y="125"/>
                        </a:lnTo>
                        <a:lnTo>
                          <a:pt x="109" y="121"/>
                        </a:lnTo>
                        <a:lnTo>
                          <a:pt x="109" y="121"/>
                        </a:lnTo>
                        <a:lnTo>
                          <a:pt x="110" y="118"/>
                        </a:lnTo>
                        <a:lnTo>
                          <a:pt x="110" y="118"/>
                        </a:lnTo>
                        <a:lnTo>
                          <a:pt x="110" y="118"/>
                        </a:lnTo>
                        <a:lnTo>
                          <a:pt x="110" y="121"/>
                        </a:lnTo>
                        <a:lnTo>
                          <a:pt x="110" y="121"/>
                        </a:lnTo>
                        <a:lnTo>
                          <a:pt x="111" y="125"/>
                        </a:lnTo>
                        <a:lnTo>
                          <a:pt x="113" y="130"/>
                        </a:lnTo>
                        <a:lnTo>
                          <a:pt x="107" y="130"/>
                        </a:lnTo>
                        <a:lnTo>
                          <a:pt x="108" y="125"/>
                        </a:lnTo>
                        <a:close/>
                        <a:moveTo>
                          <a:pt x="95" y="137"/>
                        </a:moveTo>
                        <a:lnTo>
                          <a:pt x="93" y="146"/>
                        </a:lnTo>
                        <a:lnTo>
                          <a:pt x="93" y="146"/>
                        </a:lnTo>
                        <a:lnTo>
                          <a:pt x="92" y="151"/>
                        </a:lnTo>
                        <a:lnTo>
                          <a:pt x="92" y="151"/>
                        </a:lnTo>
                        <a:lnTo>
                          <a:pt x="92" y="151"/>
                        </a:lnTo>
                        <a:lnTo>
                          <a:pt x="91" y="148"/>
                        </a:lnTo>
                        <a:lnTo>
                          <a:pt x="91" y="148"/>
                        </a:lnTo>
                        <a:lnTo>
                          <a:pt x="91" y="146"/>
                        </a:lnTo>
                        <a:lnTo>
                          <a:pt x="88" y="137"/>
                        </a:lnTo>
                        <a:lnTo>
                          <a:pt x="95" y="13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401" name="그룹 54"/>
              <p:cNvGrpSpPr/>
              <p:nvPr/>
            </p:nvGrpSpPr>
            <p:grpSpPr bwMode="auto">
              <a:xfrm>
                <a:off x="1440515" y="3605327"/>
                <a:ext cx="1008062" cy="528637"/>
                <a:chOff x="1043608" y="3789363"/>
                <a:chExt cx="1008112" cy="528564"/>
              </a:xfrm>
            </p:grpSpPr>
            <p:sp>
              <p:nvSpPr>
                <p:cNvPr id="402" name="모서리가 둥근 사각형 설명선 14"/>
                <p:cNvSpPr/>
                <p:nvPr/>
              </p:nvSpPr>
              <p:spPr>
                <a:xfrm>
                  <a:off x="1043608" y="3789363"/>
                  <a:ext cx="1008112" cy="528564"/>
                </a:xfrm>
                <a:prstGeom prst="wedgeRoundRectCallout">
                  <a:avLst>
                    <a:gd name="adj1" fmla="val -13765"/>
                    <a:gd name="adj2" fmla="val 93954"/>
                    <a:gd name="adj3" fmla="val 16667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/>
                </a:p>
              </p:txBody>
            </p:sp>
            <p:grpSp>
              <p:nvGrpSpPr>
                <p:cNvPr id="403" name="그룹 53"/>
                <p:cNvGrpSpPr/>
                <p:nvPr/>
              </p:nvGrpSpPr>
              <p:grpSpPr>
                <a:xfrm>
                  <a:off x="1128173" y="3892926"/>
                  <a:ext cx="397282" cy="319972"/>
                  <a:chOff x="2229073" y="5644108"/>
                  <a:chExt cx="293688" cy="236538"/>
                </a:xfrm>
                <a:solidFill>
                  <a:schemeClr val="bg1"/>
                </a:solidFill>
              </p:grpSpPr>
              <p:sp>
                <p:nvSpPr>
                  <p:cNvPr id="404" name="Freeform 46"/>
                  <p:cNvSpPr>
                    <a:spLocks noEditPoints="1"/>
                  </p:cNvSpPr>
                  <p:nvPr/>
                </p:nvSpPr>
                <p:spPr bwMode="auto">
                  <a:xfrm>
                    <a:off x="2240186" y="5644108"/>
                    <a:ext cx="149225" cy="66675"/>
                  </a:xfrm>
                  <a:custGeom>
                    <a:avLst/>
                    <a:gdLst/>
                    <a:ahLst/>
                    <a:cxnLst>
                      <a:cxn ang="0">
                        <a:pos x="188" y="5"/>
                      </a:cxn>
                      <a:cxn ang="0">
                        <a:pos x="188" y="5"/>
                      </a:cxn>
                      <a:cxn ang="0">
                        <a:pos x="186" y="1"/>
                      </a:cxn>
                      <a:cxn ang="0">
                        <a:pos x="183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3" y="1"/>
                      </a:cxn>
                      <a:cxn ang="0">
                        <a:pos x="0" y="5"/>
                      </a:cxn>
                      <a:cxn ang="0">
                        <a:pos x="0" y="5"/>
                      </a:cxn>
                      <a:cxn ang="0">
                        <a:pos x="0" y="7"/>
                      </a:cxn>
                      <a:cxn ang="0">
                        <a:pos x="0" y="7"/>
                      </a:cxn>
                      <a:cxn ang="0">
                        <a:pos x="0" y="9"/>
                      </a:cxn>
                      <a:cxn ang="0">
                        <a:pos x="1" y="11"/>
                      </a:cxn>
                      <a:cxn ang="0">
                        <a:pos x="48" y="80"/>
                      </a:cxn>
                      <a:cxn ang="0">
                        <a:pos x="48" y="80"/>
                      </a:cxn>
                      <a:cxn ang="0">
                        <a:pos x="50" y="82"/>
                      </a:cxn>
                      <a:cxn ang="0">
                        <a:pos x="54" y="83"/>
                      </a:cxn>
                      <a:cxn ang="0">
                        <a:pos x="136" y="83"/>
                      </a:cxn>
                      <a:cxn ang="0">
                        <a:pos x="136" y="83"/>
                      </a:cxn>
                      <a:cxn ang="0">
                        <a:pos x="138" y="82"/>
                      </a:cxn>
                      <a:cxn ang="0">
                        <a:pos x="140" y="80"/>
                      </a:cxn>
                      <a:cxn ang="0">
                        <a:pos x="187" y="11"/>
                      </a:cxn>
                      <a:cxn ang="0">
                        <a:pos x="187" y="11"/>
                      </a:cxn>
                      <a:cxn ang="0">
                        <a:pos x="188" y="9"/>
                      </a:cxn>
                      <a:cxn ang="0">
                        <a:pos x="188" y="7"/>
                      </a:cxn>
                      <a:cxn ang="0">
                        <a:pos x="188" y="7"/>
                      </a:cxn>
                      <a:cxn ang="0">
                        <a:pos x="188" y="5"/>
                      </a:cxn>
                      <a:cxn ang="0">
                        <a:pos x="188" y="5"/>
                      </a:cxn>
                      <a:cxn ang="0">
                        <a:pos x="132" y="69"/>
                      </a:cxn>
                      <a:cxn ang="0">
                        <a:pos x="115" y="69"/>
                      </a:cxn>
                      <a:cxn ang="0">
                        <a:pos x="121" y="47"/>
                      </a:cxn>
                      <a:cxn ang="0">
                        <a:pos x="121" y="47"/>
                      </a:cxn>
                      <a:cxn ang="0">
                        <a:pos x="123" y="45"/>
                      </a:cxn>
                      <a:cxn ang="0">
                        <a:pos x="123" y="45"/>
                      </a:cxn>
                      <a:cxn ang="0">
                        <a:pos x="121" y="41"/>
                      </a:cxn>
                      <a:cxn ang="0">
                        <a:pos x="120" y="40"/>
                      </a:cxn>
                      <a:cxn ang="0">
                        <a:pos x="118" y="39"/>
                      </a:cxn>
                      <a:cxn ang="0">
                        <a:pos x="118" y="39"/>
                      </a:cxn>
                      <a:cxn ang="0">
                        <a:pos x="116" y="37"/>
                      </a:cxn>
                      <a:cxn ang="0">
                        <a:pos x="116" y="37"/>
                      </a:cxn>
                      <a:cxn ang="0">
                        <a:pos x="114" y="37"/>
                      </a:cxn>
                      <a:cxn ang="0">
                        <a:pos x="112" y="39"/>
                      </a:cxn>
                      <a:cxn ang="0">
                        <a:pos x="109" y="43"/>
                      </a:cxn>
                      <a:cxn ang="0">
                        <a:pos x="102" y="69"/>
                      </a:cxn>
                      <a:cxn ang="0">
                        <a:pos x="88" y="69"/>
                      </a:cxn>
                      <a:cxn ang="0">
                        <a:pos x="80" y="43"/>
                      </a:cxn>
                      <a:cxn ang="0">
                        <a:pos x="80" y="43"/>
                      </a:cxn>
                      <a:cxn ang="0">
                        <a:pos x="78" y="40"/>
                      </a:cxn>
                      <a:cxn ang="0">
                        <a:pos x="77" y="39"/>
                      </a:cxn>
                      <a:cxn ang="0">
                        <a:pos x="74" y="39"/>
                      </a:cxn>
                      <a:cxn ang="0">
                        <a:pos x="74" y="39"/>
                      </a:cxn>
                      <a:cxn ang="0">
                        <a:pos x="72" y="39"/>
                      </a:cxn>
                      <a:cxn ang="0">
                        <a:pos x="72" y="39"/>
                      </a:cxn>
                      <a:cxn ang="0">
                        <a:pos x="70" y="40"/>
                      </a:cxn>
                      <a:cxn ang="0">
                        <a:pos x="69" y="42"/>
                      </a:cxn>
                      <a:cxn ang="0">
                        <a:pos x="68" y="45"/>
                      </a:cxn>
                      <a:cxn ang="0">
                        <a:pos x="68" y="45"/>
                      </a:cxn>
                      <a:cxn ang="0">
                        <a:pos x="68" y="47"/>
                      </a:cxn>
                      <a:cxn ang="0">
                        <a:pos x="74" y="69"/>
                      </a:cxn>
                      <a:cxn ang="0">
                        <a:pos x="57" y="69"/>
                      </a:cxn>
                      <a:cxn ang="0">
                        <a:pos x="19" y="14"/>
                      </a:cxn>
                      <a:cxn ang="0">
                        <a:pos x="170" y="14"/>
                      </a:cxn>
                      <a:cxn ang="0">
                        <a:pos x="132" y="69"/>
                      </a:cxn>
                    </a:cxnLst>
                    <a:rect l="0" t="0" r="r" b="b"/>
                    <a:pathLst>
                      <a:path w="188" h="83">
                        <a:moveTo>
                          <a:pt x="188" y="5"/>
                        </a:moveTo>
                        <a:lnTo>
                          <a:pt x="188" y="5"/>
                        </a:lnTo>
                        <a:lnTo>
                          <a:pt x="186" y="1"/>
                        </a:lnTo>
                        <a:lnTo>
                          <a:pt x="183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3" y="1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lnTo>
                          <a:pt x="0" y="9"/>
                        </a:lnTo>
                        <a:lnTo>
                          <a:pt x="1" y="11"/>
                        </a:lnTo>
                        <a:lnTo>
                          <a:pt x="48" y="80"/>
                        </a:lnTo>
                        <a:lnTo>
                          <a:pt x="48" y="80"/>
                        </a:lnTo>
                        <a:lnTo>
                          <a:pt x="50" y="82"/>
                        </a:lnTo>
                        <a:lnTo>
                          <a:pt x="54" y="83"/>
                        </a:lnTo>
                        <a:lnTo>
                          <a:pt x="136" y="83"/>
                        </a:lnTo>
                        <a:lnTo>
                          <a:pt x="136" y="83"/>
                        </a:lnTo>
                        <a:lnTo>
                          <a:pt x="138" y="82"/>
                        </a:lnTo>
                        <a:lnTo>
                          <a:pt x="140" y="80"/>
                        </a:lnTo>
                        <a:lnTo>
                          <a:pt x="187" y="11"/>
                        </a:lnTo>
                        <a:lnTo>
                          <a:pt x="187" y="11"/>
                        </a:lnTo>
                        <a:lnTo>
                          <a:pt x="188" y="9"/>
                        </a:lnTo>
                        <a:lnTo>
                          <a:pt x="188" y="7"/>
                        </a:lnTo>
                        <a:lnTo>
                          <a:pt x="188" y="7"/>
                        </a:lnTo>
                        <a:lnTo>
                          <a:pt x="188" y="5"/>
                        </a:lnTo>
                        <a:lnTo>
                          <a:pt x="188" y="5"/>
                        </a:lnTo>
                        <a:close/>
                        <a:moveTo>
                          <a:pt x="132" y="69"/>
                        </a:moveTo>
                        <a:lnTo>
                          <a:pt x="115" y="69"/>
                        </a:lnTo>
                        <a:lnTo>
                          <a:pt x="121" y="47"/>
                        </a:lnTo>
                        <a:lnTo>
                          <a:pt x="121" y="47"/>
                        </a:lnTo>
                        <a:lnTo>
                          <a:pt x="123" y="45"/>
                        </a:lnTo>
                        <a:lnTo>
                          <a:pt x="123" y="45"/>
                        </a:lnTo>
                        <a:lnTo>
                          <a:pt x="121" y="41"/>
                        </a:lnTo>
                        <a:lnTo>
                          <a:pt x="120" y="40"/>
                        </a:lnTo>
                        <a:lnTo>
                          <a:pt x="118" y="39"/>
                        </a:lnTo>
                        <a:lnTo>
                          <a:pt x="118" y="39"/>
                        </a:lnTo>
                        <a:lnTo>
                          <a:pt x="116" y="37"/>
                        </a:lnTo>
                        <a:lnTo>
                          <a:pt x="116" y="37"/>
                        </a:lnTo>
                        <a:lnTo>
                          <a:pt x="114" y="37"/>
                        </a:lnTo>
                        <a:lnTo>
                          <a:pt x="112" y="39"/>
                        </a:lnTo>
                        <a:lnTo>
                          <a:pt x="109" y="43"/>
                        </a:lnTo>
                        <a:lnTo>
                          <a:pt x="102" y="69"/>
                        </a:lnTo>
                        <a:lnTo>
                          <a:pt x="88" y="69"/>
                        </a:lnTo>
                        <a:lnTo>
                          <a:pt x="80" y="43"/>
                        </a:lnTo>
                        <a:lnTo>
                          <a:pt x="80" y="43"/>
                        </a:lnTo>
                        <a:lnTo>
                          <a:pt x="78" y="40"/>
                        </a:lnTo>
                        <a:lnTo>
                          <a:pt x="77" y="39"/>
                        </a:lnTo>
                        <a:lnTo>
                          <a:pt x="74" y="39"/>
                        </a:lnTo>
                        <a:lnTo>
                          <a:pt x="74" y="39"/>
                        </a:lnTo>
                        <a:lnTo>
                          <a:pt x="72" y="39"/>
                        </a:lnTo>
                        <a:lnTo>
                          <a:pt x="72" y="39"/>
                        </a:lnTo>
                        <a:lnTo>
                          <a:pt x="70" y="40"/>
                        </a:lnTo>
                        <a:lnTo>
                          <a:pt x="69" y="42"/>
                        </a:lnTo>
                        <a:lnTo>
                          <a:pt x="68" y="45"/>
                        </a:lnTo>
                        <a:lnTo>
                          <a:pt x="68" y="45"/>
                        </a:lnTo>
                        <a:lnTo>
                          <a:pt x="68" y="47"/>
                        </a:lnTo>
                        <a:lnTo>
                          <a:pt x="74" y="69"/>
                        </a:lnTo>
                        <a:lnTo>
                          <a:pt x="57" y="69"/>
                        </a:lnTo>
                        <a:lnTo>
                          <a:pt x="19" y="14"/>
                        </a:lnTo>
                        <a:lnTo>
                          <a:pt x="170" y="14"/>
                        </a:lnTo>
                        <a:lnTo>
                          <a:pt x="132" y="6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05" name="Freeform 47"/>
                  <p:cNvSpPr/>
                  <p:nvPr/>
                </p:nvSpPr>
                <p:spPr bwMode="auto">
                  <a:xfrm>
                    <a:off x="2411636" y="5831433"/>
                    <a:ext cx="55563" cy="17463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6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1"/>
                      </a:cxn>
                      <a:cxn ang="0">
                        <a:pos x="10" y="22"/>
                      </a:cxn>
                      <a:cxn ang="0">
                        <a:pos x="60" y="22"/>
                      </a:cxn>
                      <a:cxn ang="0">
                        <a:pos x="60" y="22"/>
                      </a:cxn>
                      <a:cxn ang="0">
                        <a:pos x="64" y="21"/>
                      </a:cxn>
                      <a:cxn ang="0">
                        <a:pos x="67" y="18"/>
                      </a:cxn>
                      <a:cxn ang="0">
                        <a:pos x="69" y="15"/>
                      </a:cxn>
                      <a:cxn ang="0">
                        <a:pos x="70" y="11"/>
                      </a:cxn>
                      <a:cxn ang="0">
                        <a:pos x="70" y="11"/>
                      </a:cxn>
                      <a:cxn ang="0">
                        <a:pos x="69" y="6"/>
                      </a:cxn>
                      <a:cxn ang="0">
                        <a:pos x="67" y="3"/>
                      </a:cxn>
                      <a:cxn ang="0">
                        <a:pos x="64" y="1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2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1"/>
                        </a:lnTo>
                        <a:lnTo>
                          <a:pt x="10" y="22"/>
                        </a:lnTo>
                        <a:lnTo>
                          <a:pt x="60" y="22"/>
                        </a:lnTo>
                        <a:lnTo>
                          <a:pt x="60" y="22"/>
                        </a:lnTo>
                        <a:lnTo>
                          <a:pt x="64" y="21"/>
                        </a:lnTo>
                        <a:lnTo>
                          <a:pt x="67" y="18"/>
                        </a:lnTo>
                        <a:lnTo>
                          <a:pt x="69" y="15"/>
                        </a:lnTo>
                        <a:lnTo>
                          <a:pt x="70" y="11"/>
                        </a:lnTo>
                        <a:lnTo>
                          <a:pt x="70" y="11"/>
                        </a:lnTo>
                        <a:lnTo>
                          <a:pt x="69" y="6"/>
                        </a:lnTo>
                        <a:lnTo>
                          <a:pt x="67" y="3"/>
                        </a:lnTo>
                        <a:lnTo>
                          <a:pt x="64" y="1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06" name="Freeform 48"/>
                  <p:cNvSpPr/>
                  <p:nvPr/>
                </p:nvSpPr>
                <p:spPr bwMode="auto">
                  <a:xfrm>
                    <a:off x="2411636" y="5809208"/>
                    <a:ext cx="55563" cy="15875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7"/>
                      </a:cxn>
                      <a:cxn ang="0">
                        <a:pos x="0" y="10"/>
                      </a:cxn>
                      <a:cxn ang="0">
                        <a:pos x="0" y="10"/>
                      </a:cxn>
                      <a:cxn ang="0">
                        <a:pos x="1" y="14"/>
                      </a:cxn>
                      <a:cxn ang="0">
                        <a:pos x="3" y="18"/>
                      </a:cxn>
                      <a:cxn ang="0">
                        <a:pos x="6" y="20"/>
                      </a:cxn>
                      <a:cxn ang="0">
                        <a:pos x="10" y="21"/>
                      </a:cxn>
                      <a:cxn ang="0">
                        <a:pos x="60" y="21"/>
                      </a:cxn>
                      <a:cxn ang="0">
                        <a:pos x="60" y="21"/>
                      </a:cxn>
                      <a:cxn ang="0">
                        <a:pos x="64" y="20"/>
                      </a:cxn>
                      <a:cxn ang="0">
                        <a:pos x="67" y="18"/>
                      </a:cxn>
                      <a:cxn ang="0">
                        <a:pos x="69" y="14"/>
                      </a:cxn>
                      <a:cxn ang="0">
                        <a:pos x="70" y="10"/>
                      </a:cxn>
                      <a:cxn ang="0">
                        <a:pos x="70" y="10"/>
                      </a:cxn>
                      <a:cxn ang="0">
                        <a:pos x="69" y="7"/>
                      </a:cxn>
                      <a:cxn ang="0">
                        <a:pos x="67" y="3"/>
                      </a:cxn>
                      <a:cxn ang="0">
                        <a:pos x="64" y="1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1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7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lnTo>
                          <a:pt x="1" y="14"/>
                        </a:lnTo>
                        <a:lnTo>
                          <a:pt x="3" y="18"/>
                        </a:lnTo>
                        <a:lnTo>
                          <a:pt x="6" y="20"/>
                        </a:lnTo>
                        <a:lnTo>
                          <a:pt x="10" y="21"/>
                        </a:lnTo>
                        <a:lnTo>
                          <a:pt x="60" y="21"/>
                        </a:lnTo>
                        <a:lnTo>
                          <a:pt x="60" y="21"/>
                        </a:lnTo>
                        <a:lnTo>
                          <a:pt x="64" y="20"/>
                        </a:lnTo>
                        <a:lnTo>
                          <a:pt x="67" y="18"/>
                        </a:lnTo>
                        <a:lnTo>
                          <a:pt x="69" y="14"/>
                        </a:lnTo>
                        <a:lnTo>
                          <a:pt x="70" y="10"/>
                        </a:lnTo>
                        <a:lnTo>
                          <a:pt x="70" y="10"/>
                        </a:lnTo>
                        <a:lnTo>
                          <a:pt x="69" y="7"/>
                        </a:lnTo>
                        <a:lnTo>
                          <a:pt x="67" y="3"/>
                        </a:lnTo>
                        <a:lnTo>
                          <a:pt x="64" y="1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07" name="Freeform 49"/>
                  <p:cNvSpPr/>
                  <p:nvPr/>
                </p:nvSpPr>
                <p:spPr bwMode="auto">
                  <a:xfrm>
                    <a:off x="2411636" y="5783808"/>
                    <a:ext cx="55563" cy="17463"/>
                  </a:xfrm>
                  <a:custGeom>
                    <a:avLst/>
                    <a:gdLst/>
                    <a:ahLst/>
                    <a:cxnLst>
                      <a:cxn ang="0">
                        <a:pos x="60" y="0"/>
                      </a:cxn>
                      <a:cxn ang="0">
                        <a:pos x="10" y="0"/>
                      </a:cxn>
                      <a:cxn ang="0">
                        <a:pos x="10" y="0"/>
                      </a:cxn>
                      <a:cxn ang="0">
                        <a:pos x="6" y="2"/>
                      </a:cxn>
                      <a:cxn ang="0">
                        <a:pos x="3" y="4"/>
                      </a:cxn>
                      <a:cxn ang="0">
                        <a:pos x="1" y="7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6"/>
                      </a:cxn>
                      <a:cxn ang="0">
                        <a:pos x="3" y="19"/>
                      </a:cxn>
                      <a:cxn ang="0">
                        <a:pos x="6" y="21"/>
                      </a:cxn>
                      <a:cxn ang="0">
                        <a:pos x="10" y="21"/>
                      </a:cxn>
                      <a:cxn ang="0">
                        <a:pos x="60" y="21"/>
                      </a:cxn>
                      <a:cxn ang="0">
                        <a:pos x="60" y="21"/>
                      </a:cxn>
                      <a:cxn ang="0">
                        <a:pos x="64" y="21"/>
                      </a:cxn>
                      <a:cxn ang="0">
                        <a:pos x="67" y="19"/>
                      </a:cxn>
                      <a:cxn ang="0">
                        <a:pos x="69" y="16"/>
                      </a:cxn>
                      <a:cxn ang="0">
                        <a:pos x="70" y="11"/>
                      </a:cxn>
                      <a:cxn ang="0">
                        <a:pos x="70" y="11"/>
                      </a:cxn>
                      <a:cxn ang="0">
                        <a:pos x="69" y="7"/>
                      </a:cxn>
                      <a:cxn ang="0">
                        <a:pos x="67" y="4"/>
                      </a:cxn>
                      <a:cxn ang="0">
                        <a:pos x="64" y="2"/>
                      </a:cxn>
                      <a:cxn ang="0">
                        <a:pos x="60" y="0"/>
                      </a:cxn>
                      <a:cxn ang="0">
                        <a:pos x="60" y="0"/>
                      </a:cxn>
                    </a:cxnLst>
                    <a:rect l="0" t="0" r="r" b="b"/>
                    <a:pathLst>
                      <a:path w="70" h="21">
                        <a:moveTo>
                          <a:pt x="60" y="0"/>
                        </a:moveTo>
                        <a:lnTo>
                          <a:pt x="10" y="0"/>
                        </a:lnTo>
                        <a:lnTo>
                          <a:pt x="10" y="0"/>
                        </a:lnTo>
                        <a:lnTo>
                          <a:pt x="6" y="2"/>
                        </a:lnTo>
                        <a:lnTo>
                          <a:pt x="3" y="4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6"/>
                        </a:lnTo>
                        <a:lnTo>
                          <a:pt x="3" y="19"/>
                        </a:lnTo>
                        <a:lnTo>
                          <a:pt x="6" y="21"/>
                        </a:lnTo>
                        <a:lnTo>
                          <a:pt x="10" y="21"/>
                        </a:lnTo>
                        <a:lnTo>
                          <a:pt x="60" y="21"/>
                        </a:lnTo>
                        <a:lnTo>
                          <a:pt x="60" y="21"/>
                        </a:lnTo>
                        <a:lnTo>
                          <a:pt x="64" y="21"/>
                        </a:lnTo>
                        <a:lnTo>
                          <a:pt x="67" y="19"/>
                        </a:lnTo>
                        <a:lnTo>
                          <a:pt x="69" y="16"/>
                        </a:lnTo>
                        <a:lnTo>
                          <a:pt x="70" y="11"/>
                        </a:lnTo>
                        <a:lnTo>
                          <a:pt x="70" y="11"/>
                        </a:lnTo>
                        <a:lnTo>
                          <a:pt x="69" y="7"/>
                        </a:lnTo>
                        <a:lnTo>
                          <a:pt x="67" y="4"/>
                        </a:lnTo>
                        <a:lnTo>
                          <a:pt x="64" y="2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08" name="Freeform 50"/>
                  <p:cNvSpPr/>
                  <p:nvPr/>
                </p:nvSpPr>
                <p:spPr bwMode="auto">
                  <a:xfrm>
                    <a:off x="2481486" y="5856833"/>
                    <a:ext cx="41275" cy="15875"/>
                  </a:xfrm>
                  <a:custGeom>
                    <a:avLst/>
                    <a:gdLst/>
                    <a:ahLst/>
                    <a:cxnLst>
                      <a:cxn ang="0">
                        <a:pos x="44" y="0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1"/>
                      </a:cxn>
                      <a:cxn ang="0">
                        <a:pos x="3" y="4"/>
                      </a:cxn>
                      <a:cxn ang="0">
                        <a:pos x="1" y="7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0"/>
                      </a:cxn>
                      <a:cxn ang="0">
                        <a:pos x="8" y="21"/>
                      </a:cxn>
                      <a:cxn ang="0">
                        <a:pos x="44" y="21"/>
                      </a:cxn>
                      <a:cxn ang="0">
                        <a:pos x="44" y="21"/>
                      </a:cxn>
                      <a:cxn ang="0">
                        <a:pos x="47" y="20"/>
                      </a:cxn>
                      <a:cxn ang="0">
                        <a:pos x="50" y="18"/>
                      </a:cxn>
                      <a:cxn ang="0">
                        <a:pos x="52" y="15"/>
                      </a:cxn>
                      <a:cxn ang="0">
                        <a:pos x="52" y="11"/>
                      </a:cxn>
                      <a:cxn ang="0">
                        <a:pos x="52" y="11"/>
                      </a:cxn>
                      <a:cxn ang="0">
                        <a:pos x="52" y="7"/>
                      </a:cxn>
                      <a:cxn ang="0">
                        <a:pos x="50" y="4"/>
                      </a:cxn>
                      <a:cxn ang="0">
                        <a:pos x="47" y="1"/>
                      </a:cxn>
                      <a:cxn ang="0">
                        <a:pos x="44" y="0"/>
                      </a:cxn>
                      <a:cxn ang="0">
                        <a:pos x="44" y="0"/>
                      </a:cxn>
                    </a:cxnLst>
                    <a:rect l="0" t="0" r="r" b="b"/>
                    <a:pathLst>
                      <a:path w="52" h="21">
                        <a:moveTo>
                          <a:pt x="44" y="0"/>
                        </a:move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1"/>
                        </a:lnTo>
                        <a:lnTo>
                          <a:pt x="3" y="4"/>
                        </a:lnTo>
                        <a:lnTo>
                          <a:pt x="1" y="7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0"/>
                        </a:lnTo>
                        <a:lnTo>
                          <a:pt x="8" y="21"/>
                        </a:lnTo>
                        <a:lnTo>
                          <a:pt x="44" y="21"/>
                        </a:lnTo>
                        <a:lnTo>
                          <a:pt x="44" y="21"/>
                        </a:lnTo>
                        <a:lnTo>
                          <a:pt x="47" y="20"/>
                        </a:lnTo>
                        <a:lnTo>
                          <a:pt x="50" y="18"/>
                        </a:lnTo>
                        <a:lnTo>
                          <a:pt x="52" y="15"/>
                        </a:lnTo>
                        <a:lnTo>
                          <a:pt x="52" y="11"/>
                        </a:lnTo>
                        <a:lnTo>
                          <a:pt x="52" y="11"/>
                        </a:lnTo>
                        <a:lnTo>
                          <a:pt x="52" y="7"/>
                        </a:lnTo>
                        <a:lnTo>
                          <a:pt x="50" y="4"/>
                        </a:lnTo>
                        <a:lnTo>
                          <a:pt x="47" y="1"/>
                        </a:lnTo>
                        <a:lnTo>
                          <a:pt x="44" y="0"/>
                        </a:lnTo>
                        <a:lnTo>
                          <a:pt x="44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09" name="Freeform 51"/>
                  <p:cNvSpPr/>
                  <p:nvPr/>
                </p:nvSpPr>
                <p:spPr bwMode="auto">
                  <a:xfrm>
                    <a:off x="2481486" y="5831433"/>
                    <a:ext cx="41275" cy="17463"/>
                  </a:xfrm>
                  <a:custGeom>
                    <a:avLst/>
                    <a:gdLst/>
                    <a:ahLst/>
                    <a:cxnLst>
                      <a:cxn ang="0">
                        <a:pos x="8" y="22"/>
                      </a:cxn>
                      <a:cxn ang="0">
                        <a:pos x="44" y="22"/>
                      </a:cxn>
                      <a:cxn ang="0">
                        <a:pos x="44" y="22"/>
                      </a:cxn>
                      <a:cxn ang="0">
                        <a:pos x="47" y="21"/>
                      </a:cxn>
                      <a:cxn ang="0">
                        <a:pos x="50" y="18"/>
                      </a:cxn>
                      <a:cxn ang="0">
                        <a:pos x="52" y="15"/>
                      </a:cxn>
                      <a:cxn ang="0">
                        <a:pos x="52" y="11"/>
                      </a:cxn>
                      <a:cxn ang="0">
                        <a:pos x="52" y="11"/>
                      </a:cxn>
                      <a:cxn ang="0">
                        <a:pos x="52" y="6"/>
                      </a:cxn>
                      <a:cxn ang="0">
                        <a:pos x="50" y="3"/>
                      </a:cxn>
                      <a:cxn ang="0">
                        <a:pos x="47" y="1"/>
                      </a:cxn>
                      <a:cxn ang="0">
                        <a:pos x="44" y="0"/>
                      </a:cxn>
                      <a:cxn ang="0">
                        <a:pos x="8" y="0"/>
                      </a:cxn>
                      <a:cxn ang="0">
                        <a:pos x="8" y="0"/>
                      </a:cxn>
                      <a:cxn ang="0">
                        <a:pos x="6" y="1"/>
                      </a:cxn>
                      <a:cxn ang="0">
                        <a:pos x="3" y="3"/>
                      </a:cxn>
                      <a:cxn ang="0">
                        <a:pos x="1" y="6"/>
                      </a:cxn>
                      <a:cxn ang="0">
                        <a:pos x="0" y="11"/>
                      </a:cxn>
                      <a:cxn ang="0">
                        <a:pos x="0" y="11"/>
                      </a:cxn>
                      <a:cxn ang="0">
                        <a:pos x="1" y="15"/>
                      </a:cxn>
                      <a:cxn ang="0">
                        <a:pos x="3" y="18"/>
                      </a:cxn>
                      <a:cxn ang="0">
                        <a:pos x="6" y="21"/>
                      </a:cxn>
                      <a:cxn ang="0">
                        <a:pos x="8" y="22"/>
                      </a:cxn>
                      <a:cxn ang="0">
                        <a:pos x="8" y="22"/>
                      </a:cxn>
                    </a:cxnLst>
                    <a:rect l="0" t="0" r="r" b="b"/>
                    <a:pathLst>
                      <a:path w="52" h="22">
                        <a:moveTo>
                          <a:pt x="8" y="22"/>
                        </a:moveTo>
                        <a:lnTo>
                          <a:pt x="44" y="22"/>
                        </a:lnTo>
                        <a:lnTo>
                          <a:pt x="44" y="22"/>
                        </a:lnTo>
                        <a:lnTo>
                          <a:pt x="47" y="21"/>
                        </a:lnTo>
                        <a:lnTo>
                          <a:pt x="50" y="18"/>
                        </a:lnTo>
                        <a:lnTo>
                          <a:pt x="52" y="15"/>
                        </a:lnTo>
                        <a:lnTo>
                          <a:pt x="52" y="11"/>
                        </a:lnTo>
                        <a:lnTo>
                          <a:pt x="52" y="11"/>
                        </a:lnTo>
                        <a:lnTo>
                          <a:pt x="52" y="6"/>
                        </a:lnTo>
                        <a:lnTo>
                          <a:pt x="50" y="3"/>
                        </a:lnTo>
                        <a:lnTo>
                          <a:pt x="47" y="1"/>
                        </a:lnTo>
                        <a:lnTo>
                          <a:pt x="44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6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1" y="15"/>
                        </a:lnTo>
                        <a:lnTo>
                          <a:pt x="3" y="18"/>
                        </a:lnTo>
                        <a:lnTo>
                          <a:pt x="6" y="21"/>
                        </a:lnTo>
                        <a:lnTo>
                          <a:pt x="8" y="22"/>
                        </a:lnTo>
                        <a:lnTo>
                          <a:pt x="8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10" name="Freeform 52"/>
                  <p:cNvSpPr>
                    <a:spLocks noEditPoints="1"/>
                  </p:cNvSpPr>
                  <p:nvPr/>
                </p:nvSpPr>
                <p:spPr bwMode="auto">
                  <a:xfrm>
                    <a:off x="2229073" y="5717133"/>
                    <a:ext cx="238125" cy="163513"/>
                  </a:xfrm>
                  <a:custGeom>
                    <a:avLst/>
                    <a:gdLst/>
                    <a:ahLst/>
                    <a:cxnLst>
                      <a:cxn ang="0">
                        <a:pos x="176" y="19"/>
                      </a:cxn>
                      <a:cxn ang="0">
                        <a:pos x="150" y="1"/>
                      </a:cxn>
                      <a:cxn ang="0">
                        <a:pos x="64" y="1"/>
                      </a:cxn>
                      <a:cxn ang="0">
                        <a:pos x="4" y="66"/>
                      </a:cxn>
                      <a:cxn ang="0">
                        <a:pos x="1" y="69"/>
                      </a:cxn>
                      <a:cxn ang="0">
                        <a:pos x="1" y="183"/>
                      </a:cxn>
                      <a:cxn ang="0">
                        <a:pos x="11" y="202"/>
                      </a:cxn>
                      <a:cxn ang="0">
                        <a:pos x="189" y="206"/>
                      </a:cxn>
                      <a:cxn ang="0">
                        <a:pos x="203" y="202"/>
                      </a:cxn>
                      <a:cxn ang="0">
                        <a:pos x="214" y="183"/>
                      </a:cxn>
                      <a:cxn ang="0">
                        <a:pos x="214" y="69"/>
                      </a:cxn>
                      <a:cxn ang="0">
                        <a:pos x="48" y="28"/>
                      </a:cxn>
                      <a:cxn ang="0">
                        <a:pos x="61" y="20"/>
                      </a:cxn>
                      <a:cxn ang="0">
                        <a:pos x="84" y="16"/>
                      </a:cxn>
                      <a:cxn ang="0">
                        <a:pos x="78" y="43"/>
                      </a:cxn>
                      <a:cxn ang="0">
                        <a:pos x="82" y="49"/>
                      </a:cxn>
                      <a:cxn ang="0">
                        <a:pos x="88" y="48"/>
                      </a:cxn>
                      <a:cxn ang="0">
                        <a:pos x="116" y="16"/>
                      </a:cxn>
                      <a:cxn ang="0">
                        <a:pos x="126" y="49"/>
                      </a:cxn>
                      <a:cxn ang="0">
                        <a:pos x="131" y="51"/>
                      </a:cxn>
                      <a:cxn ang="0">
                        <a:pos x="137" y="46"/>
                      </a:cxn>
                      <a:cxn ang="0">
                        <a:pos x="130" y="16"/>
                      </a:cxn>
                      <a:cxn ang="0">
                        <a:pos x="147" y="17"/>
                      </a:cxn>
                      <a:cxn ang="0">
                        <a:pos x="193" y="65"/>
                      </a:cxn>
                      <a:cxn ang="0">
                        <a:pos x="200" y="178"/>
                      </a:cxn>
                      <a:cxn ang="0">
                        <a:pos x="189" y="191"/>
                      </a:cxn>
                      <a:cxn ang="0">
                        <a:pos x="17" y="187"/>
                      </a:cxn>
                      <a:cxn ang="0">
                        <a:pos x="200" y="80"/>
                      </a:cxn>
                      <a:cxn ang="0">
                        <a:pos x="240" y="175"/>
                      </a:cxn>
                      <a:cxn ang="0">
                        <a:pos x="230" y="186"/>
                      </a:cxn>
                      <a:cxn ang="0">
                        <a:pos x="236" y="195"/>
                      </a:cxn>
                      <a:cxn ang="0">
                        <a:pos x="294" y="195"/>
                      </a:cxn>
                      <a:cxn ang="0">
                        <a:pos x="300" y="186"/>
                      </a:cxn>
                      <a:cxn ang="0">
                        <a:pos x="290" y="175"/>
                      </a:cxn>
                      <a:cxn ang="0">
                        <a:pos x="83" y="162"/>
                      </a:cxn>
                      <a:cxn ang="0">
                        <a:pos x="121" y="162"/>
                      </a:cxn>
                      <a:cxn ang="0">
                        <a:pos x="156" y="130"/>
                      </a:cxn>
                      <a:cxn ang="0">
                        <a:pos x="133" y="130"/>
                      </a:cxn>
                      <a:cxn ang="0">
                        <a:pos x="97" y="130"/>
                      </a:cxn>
                      <a:cxn ang="0">
                        <a:pos x="74" y="130"/>
                      </a:cxn>
                      <a:cxn ang="0">
                        <a:pos x="130" y="145"/>
                      </a:cxn>
                      <a:cxn ang="0">
                        <a:pos x="129" y="151"/>
                      </a:cxn>
                      <a:cxn ang="0">
                        <a:pos x="129" y="148"/>
                      </a:cxn>
                      <a:cxn ang="0">
                        <a:pos x="108" y="125"/>
                      </a:cxn>
                      <a:cxn ang="0">
                        <a:pos x="110" y="118"/>
                      </a:cxn>
                      <a:cxn ang="0">
                        <a:pos x="110" y="121"/>
                      </a:cxn>
                      <a:cxn ang="0">
                        <a:pos x="108" y="125"/>
                      </a:cxn>
                      <a:cxn ang="0">
                        <a:pos x="92" y="151"/>
                      </a:cxn>
                      <a:cxn ang="0">
                        <a:pos x="91" y="148"/>
                      </a:cxn>
                    </a:cxnLst>
                    <a:rect l="0" t="0" r="r" b="b"/>
                    <a:pathLst>
                      <a:path w="300" h="206">
                        <a:moveTo>
                          <a:pt x="212" y="67"/>
                        </a:moveTo>
                        <a:lnTo>
                          <a:pt x="212" y="67"/>
                        </a:lnTo>
                        <a:lnTo>
                          <a:pt x="211" y="66"/>
                        </a:lnTo>
                        <a:lnTo>
                          <a:pt x="176" y="19"/>
                        </a:lnTo>
                        <a:lnTo>
                          <a:pt x="176" y="19"/>
                        </a:lnTo>
                        <a:lnTo>
                          <a:pt x="168" y="11"/>
                        </a:lnTo>
                        <a:lnTo>
                          <a:pt x="160" y="6"/>
                        </a:lnTo>
                        <a:lnTo>
                          <a:pt x="150" y="1"/>
                        </a:lnTo>
                        <a:lnTo>
                          <a:pt x="140" y="0"/>
                        </a:lnTo>
                        <a:lnTo>
                          <a:pt x="74" y="0"/>
                        </a:lnTo>
                        <a:lnTo>
                          <a:pt x="74" y="0"/>
                        </a:lnTo>
                        <a:lnTo>
                          <a:pt x="64" y="1"/>
                        </a:lnTo>
                        <a:lnTo>
                          <a:pt x="55" y="6"/>
                        </a:lnTo>
                        <a:lnTo>
                          <a:pt x="46" y="11"/>
                        </a:lnTo>
                        <a:lnTo>
                          <a:pt x="38" y="19"/>
                        </a:lnTo>
                        <a:lnTo>
                          <a:pt x="4" y="66"/>
                        </a:lnTo>
                        <a:lnTo>
                          <a:pt x="4" y="66"/>
                        </a:lnTo>
                        <a:lnTo>
                          <a:pt x="2" y="67"/>
                        </a:lnTo>
                        <a:lnTo>
                          <a:pt x="2" y="67"/>
                        </a:lnTo>
                        <a:lnTo>
                          <a:pt x="1" y="69"/>
                        </a:lnTo>
                        <a:lnTo>
                          <a:pt x="0" y="72"/>
                        </a:lnTo>
                        <a:lnTo>
                          <a:pt x="0" y="178"/>
                        </a:lnTo>
                        <a:lnTo>
                          <a:pt x="0" y="178"/>
                        </a:lnTo>
                        <a:lnTo>
                          <a:pt x="1" y="183"/>
                        </a:lnTo>
                        <a:lnTo>
                          <a:pt x="2" y="189"/>
                        </a:lnTo>
                        <a:lnTo>
                          <a:pt x="4" y="194"/>
                        </a:lnTo>
                        <a:lnTo>
                          <a:pt x="7" y="197"/>
                        </a:lnTo>
                        <a:lnTo>
                          <a:pt x="11" y="202"/>
                        </a:lnTo>
                        <a:lnTo>
                          <a:pt x="15" y="204"/>
                        </a:lnTo>
                        <a:lnTo>
                          <a:pt x="19" y="206"/>
                        </a:lnTo>
                        <a:lnTo>
                          <a:pt x="25" y="206"/>
                        </a:lnTo>
                        <a:lnTo>
                          <a:pt x="189" y="206"/>
                        </a:lnTo>
                        <a:lnTo>
                          <a:pt x="189" y="206"/>
                        </a:lnTo>
                        <a:lnTo>
                          <a:pt x="195" y="206"/>
                        </a:lnTo>
                        <a:lnTo>
                          <a:pt x="199" y="204"/>
                        </a:lnTo>
                        <a:lnTo>
                          <a:pt x="203" y="202"/>
                        </a:lnTo>
                        <a:lnTo>
                          <a:pt x="207" y="197"/>
                        </a:lnTo>
                        <a:lnTo>
                          <a:pt x="210" y="194"/>
                        </a:lnTo>
                        <a:lnTo>
                          <a:pt x="212" y="189"/>
                        </a:lnTo>
                        <a:lnTo>
                          <a:pt x="214" y="183"/>
                        </a:lnTo>
                        <a:lnTo>
                          <a:pt x="214" y="178"/>
                        </a:lnTo>
                        <a:lnTo>
                          <a:pt x="214" y="72"/>
                        </a:lnTo>
                        <a:lnTo>
                          <a:pt x="214" y="72"/>
                        </a:lnTo>
                        <a:lnTo>
                          <a:pt x="214" y="69"/>
                        </a:lnTo>
                        <a:lnTo>
                          <a:pt x="212" y="67"/>
                        </a:lnTo>
                        <a:lnTo>
                          <a:pt x="212" y="67"/>
                        </a:lnTo>
                        <a:close/>
                        <a:moveTo>
                          <a:pt x="49" y="29"/>
                        </a:moveTo>
                        <a:lnTo>
                          <a:pt x="48" y="28"/>
                        </a:lnTo>
                        <a:lnTo>
                          <a:pt x="49" y="29"/>
                        </a:lnTo>
                        <a:lnTo>
                          <a:pt x="49" y="29"/>
                        </a:lnTo>
                        <a:lnTo>
                          <a:pt x="55" y="24"/>
                        </a:lnTo>
                        <a:lnTo>
                          <a:pt x="61" y="20"/>
                        </a:lnTo>
                        <a:lnTo>
                          <a:pt x="68" y="17"/>
                        </a:lnTo>
                        <a:lnTo>
                          <a:pt x="74" y="16"/>
                        </a:lnTo>
                        <a:lnTo>
                          <a:pt x="74" y="16"/>
                        </a:lnTo>
                        <a:lnTo>
                          <a:pt x="84" y="16"/>
                        </a:lnTo>
                        <a:lnTo>
                          <a:pt x="78" y="41"/>
                        </a:lnTo>
                        <a:lnTo>
                          <a:pt x="78" y="41"/>
                        </a:lnTo>
                        <a:lnTo>
                          <a:pt x="78" y="43"/>
                        </a:lnTo>
                        <a:lnTo>
                          <a:pt x="78" y="43"/>
                        </a:lnTo>
                        <a:lnTo>
                          <a:pt x="79" y="47"/>
                        </a:lnTo>
                        <a:lnTo>
                          <a:pt x="80" y="48"/>
                        </a:lnTo>
                        <a:lnTo>
                          <a:pt x="82" y="49"/>
                        </a:lnTo>
                        <a:lnTo>
                          <a:pt x="82" y="49"/>
                        </a:lnTo>
                        <a:lnTo>
                          <a:pt x="84" y="51"/>
                        </a:lnTo>
                        <a:lnTo>
                          <a:pt x="84" y="51"/>
                        </a:lnTo>
                        <a:lnTo>
                          <a:pt x="86" y="49"/>
                        </a:lnTo>
                        <a:lnTo>
                          <a:pt x="88" y="48"/>
                        </a:lnTo>
                        <a:lnTo>
                          <a:pt x="90" y="47"/>
                        </a:lnTo>
                        <a:lnTo>
                          <a:pt x="91" y="45"/>
                        </a:lnTo>
                        <a:lnTo>
                          <a:pt x="99" y="16"/>
                        </a:lnTo>
                        <a:lnTo>
                          <a:pt x="116" y="16"/>
                        </a:lnTo>
                        <a:lnTo>
                          <a:pt x="122" y="45"/>
                        </a:lnTo>
                        <a:lnTo>
                          <a:pt x="122" y="45"/>
                        </a:lnTo>
                        <a:lnTo>
                          <a:pt x="124" y="47"/>
                        </a:lnTo>
                        <a:lnTo>
                          <a:pt x="126" y="49"/>
                        </a:lnTo>
                        <a:lnTo>
                          <a:pt x="127" y="51"/>
                        </a:lnTo>
                        <a:lnTo>
                          <a:pt x="130" y="52"/>
                        </a:lnTo>
                        <a:lnTo>
                          <a:pt x="130" y="52"/>
                        </a:lnTo>
                        <a:lnTo>
                          <a:pt x="131" y="51"/>
                        </a:lnTo>
                        <a:lnTo>
                          <a:pt x="131" y="51"/>
                        </a:lnTo>
                        <a:lnTo>
                          <a:pt x="133" y="49"/>
                        </a:lnTo>
                        <a:lnTo>
                          <a:pt x="136" y="48"/>
                        </a:lnTo>
                        <a:lnTo>
                          <a:pt x="137" y="46"/>
                        </a:lnTo>
                        <a:lnTo>
                          <a:pt x="137" y="43"/>
                        </a:lnTo>
                        <a:lnTo>
                          <a:pt x="137" y="43"/>
                        </a:lnTo>
                        <a:lnTo>
                          <a:pt x="137" y="42"/>
                        </a:lnTo>
                        <a:lnTo>
                          <a:pt x="130" y="16"/>
                        </a:lnTo>
                        <a:lnTo>
                          <a:pt x="140" y="16"/>
                        </a:lnTo>
                        <a:lnTo>
                          <a:pt x="140" y="16"/>
                        </a:lnTo>
                        <a:lnTo>
                          <a:pt x="140" y="16"/>
                        </a:lnTo>
                        <a:lnTo>
                          <a:pt x="147" y="17"/>
                        </a:lnTo>
                        <a:lnTo>
                          <a:pt x="154" y="20"/>
                        </a:lnTo>
                        <a:lnTo>
                          <a:pt x="161" y="24"/>
                        </a:lnTo>
                        <a:lnTo>
                          <a:pt x="165" y="29"/>
                        </a:lnTo>
                        <a:lnTo>
                          <a:pt x="193" y="65"/>
                        </a:lnTo>
                        <a:lnTo>
                          <a:pt x="23" y="65"/>
                        </a:lnTo>
                        <a:lnTo>
                          <a:pt x="49" y="29"/>
                        </a:lnTo>
                        <a:close/>
                        <a:moveTo>
                          <a:pt x="200" y="178"/>
                        </a:moveTo>
                        <a:lnTo>
                          <a:pt x="200" y="178"/>
                        </a:lnTo>
                        <a:lnTo>
                          <a:pt x="199" y="183"/>
                        </a:lnTo>
                        <a:lnTo>
                          <a:pt x="197" y="187"/>
                        </a:lnTo>
                        <a:lnTo>
                          <a:pt x="194" y="190"/>
                        </a:lnTo>
                        <a:lnTo>
                          <a:pt x="189" y="191"/>
                        </a:lnTo>
                        <a:lnTo>
                          <a:pt x="25" y="191"/>
                        </a:lnTo>
                        <a:lnTo>
                          <a:pt x="25" y="191"/>
                        </a:lnTo>
                        <a:lnTo>
                          <a:pt x="21" y="190"/>
                        </a:lnTo>
                        <a:lnTo>
                          <a:pt x="17" y="187"/>
                        </a:lnTo>
                        <a:lnTo>
                          <a:pt x="15" y="183"/>
                        </a:lnTo>
                        <a:lnTo>
                          <a:pt x="14" y="178"/>
                        </a:lnTo>
                        <a:lnTo>
                          <a:pt x="14" y="80"/>
                        </a:lnTo>
                        <a:lnTo>
                          <a:pt x="200" y="80"/>
                        </a:lnTo>
                        <a:lnTo>
                          <a:pt x="200" y="178"/>
                        </a:lnTo>
                        <a:close/>
                        <a:moveTo>
                          <a:pt x="290" y="175"/>
                        </a:moveTo>
                        <a:lnTo>
                          <a:pt x="240" y="175"/>
                        </a:lnTo>
                        <a:lnTo>
                          <a:pt x="240" y="175"/>
                        </a:lnTo>
                        <a:lnTo>
                          <a:pt x="236" y="176"/>
                        </a:lnTo>
                        <a:lnTo>
                          <a:pt x="233" y="179"/>
                        </a:lnTo>
                        <a:lnTo>
                          <a:pt x="231" y="182"/>
                        </a:lnTo>
                        <a:lnTo>
                          <a:pt x="230" y="186"/>
                        </a:lnTo>
                        <a:lnTo>
                          <a:pt x="230" y="186"/>
                        </a:lnTo>
                        <a:lnTo>
                          <a:pt x="231" y="190"/>
                        </a:lnTo>
                        <a:lnTo>
                          <a:pt x="233" y="193"/>
                        </a:lnTo>
                        <a:lnTo>
                          <a:pt x="236" y="195"/>
                        </a:lnTo>
                        <a:lnTo>
                          <a:pt x="240" y="196"/>
                        </a:lnTo>
                        <a:lnTo>
                          <a:pt x="290" y="196"/>
                        </a:lnTo>
                        <a:lnTo>
                          <a:pt x="290" y="196"/>
                        </a:lnTo>
                        <a:lnTo>
                          <a:pt x="294" y="195"/>
                        </a:lnTo>
                        <a:lnTo>
                          <a:pt x="297" y="193"/>
                        </a:lnTo>
                        <a:lnTo>
                          <a:pt x="299" y="190"/>
                        </a:lnTo>
                        <a:lnTo>
                          <a:pt x="300" y="186"/>
                        </a:lnTo>
                        <a:lnTo>
                          <a:pt x="300" y="186"/>
                        </a:lnTo>
                        <a:lnTo>
                          <a:pt x="299" y="182"/>
                        </a:lnTo>
                        <a:lnTo>
                          <a:pt x="297" y="179"/>
                        </a:lnTo>
                        <a:lnTo>
                          <a:pt x="294" y="176"/>
                        </a:lnTo>
                        <a:lnTo>
                          <a:pt x="290" y="175"/>
                        </a:lnTo>
                        <a:lnTo>
                          <a:pt x="290" y="175"/>
                        </a:lnTo>
                        <a:close/>
                        <a:moveTo>
                          <a:pt x="64" y="137"/>
                        </a:moveTo>
                        <a:lnTo>
                          <a:pt x="76" y="137"/>
                        </a:lnTo>
                        <a:lnTo>
                          <a:pt x="83" y="162"/>
                        </a:lnTo>
                        <a:lnTo>
                          <a:pt x="98" y="162"/>
                        </a:lnTo>
                        <a:lnTo>
                          <a:pt x="105" y="137"/>
                        </a:lnTo>
                        <a:lnTo>
                          <a:pt x="115" y="137"/>
                        </a:lnTo>
                        <a:lnTo>
                          <a:pt x="121" y="162"/>
                        </a:lnTo>
                        <a:lnTo>
                          <a:pt x="137" y="162"/>
                        </a:lnTo>
                        <a:lnTo>
                          <a:pt x="143" y="137"/>
                        </a:lnTo>
                        <a:lnTo>
                          <a:pt x="156" y="137"/>
                        </a:lnTo>
                        <a:lnTo>
                          <a:pt x="156" y="130"/>
                        </a:lnTo>
                        <a:lnTo>
                          <a:pt x="145" y="130"/>
                        </a:lnTo>
                        <a:lnTo>
                          <a:pt x="152" y="105"/>
                        </a:lnTo>
                        <a:lnTo>
                          <a:pt x="139" y="105"/>
                        </a:lnTo>
                        <a:lnTo>
                          <a:pt x="133" y="130"/>
                        </a:lnTo>
                        <a:lnTo>
                          <a:pt x="124" y="130"/>
                        </a:lnTo>
                        <a:lnTo>
                          <a:pt x="117" y="105"/>
                        </a:lnTo>
                        <a:lnTo>
                          <a:pt x="104" y="105"/>
                        </a:lnTo>
                        <a:lnTo>
                          <a:pt x="97" y="130"/>
                        </a:lnTo>
                        <a:lnTo>
                          <a:pt x="87" y="130"/>
                        </a:lnTo>
                        <a:lnTo>
                          <a:pt x="81" y="105"/>
                        </a:lnTo>
                        <a:lnTo>
                          <a:pt x="68" y="105"/>
                        </a:lnTo>
                        <a:lnTo>
                          <a:pt x="74" y="130"/>
                        </a:lnTo>
                        <a:lnTo>
                          <a:pt x="64" y="130"/>
                        </a:lnTo>
                        <a:lnTo>
                          <a:pt x="64" y="137"/>
                        </a:lnTo>
                        <a:close/>
                        <a:moveTo>
                          <a:pt x="132" y="137"/>
                        </a:moveTo>
                        <a:lnTo>
                          <a:pt x="130" y="145"/>
                        </a:lnTo>
                        <a:lnTo>
                          <a:pt x="130" y="145"/>
                        </a:lnTo>
                        <a:lnTo>
                          <a:pt x="129" y="148"/>
                        </a:lnTo>
                        <a:lnTo>
                          <a:pt x="129" y="148"/>
                        </a:lnTo>
                        <a:lnTo>
                          <a:pt x="129" y="151"/>
                        </a:lnTo>
                        <a:lnTo>
                          <a:pt x="129" y="151"/>
                        </a:lnTo>
                        <a:lnTo>
                          <a:pt x="129" y="151"/>
                        </a:lnTo>
                        <a:lnTo>
                          <a:pt x="129" y="148"/>
                        </a:lnTo>
                        <a:lnTo>
                          <a:pt x="129" y="148"/>
                        </a:lnTo>
                        <a:lnTo>
                          <a:pt x="128" y="146"/>
                        </a:lnTo>
                        <a:lnTo>
                          <a:pt x="126" y="137"/>
                        </a:lnTo>
                        <a:lnTo>
                          <a:pt x="132" y="137"/>
                        </a:lnTo>
                        <a:close/>
                        <a:moveTo>
                          <a:pt x="108" y="125"/>
                        </a:moveTo>
                        <a:lnTo>
                          <a:pt x="108" y="125"/>
                        </a:lnTo>
                        <a:lnTo>
                          <a:pt x="109" y="121"/>
                        </a:lnTo>
                        <a:lnTo>
                          <a:pt x="109" y="121"/>
                        </a:lnTo>
                        <a:lnTo>
                          <a:pt x="110" y="118"/>
                        </a:lnTo>
                        <a:lnTo>
                          <a:pt x="110" y="118"/>
                        </a:lnTo>
                        <a:lnTo>
                          <a:pt x="110" y="118"/>
                        </a:lnTo>
                        <a:lnTo>
                          <a:pt x="110" y="121"/>
                        </a:lnTo>
                        <a:lnTo>
                          <a:pt x="110" y="121"/>
                        </a:lnTo>
                        <a:lnTo>
                          <a:pt x="111" y="125"/>
                        </a:lnTo>
                        <a:lnTo>
                          <a:pt x="113" y="130"/>
                        </a:lnTo>
                        <a:lnTo>
                          <a:pt x="107" y="130"/>
                        </a:lnTo>
                        <a:lnTo>
                          <a:pt x="108" y="125"/>
                        </a:lnTo>
                        <a:close/>
                        <a:moveTo>
                          <a:pt x="95" y="137"/>
                        </a:moveTo>
                        <a:lnTo>
                          <a:pt x="93" y="146"/>
                        </a:lnTo>
                        <a:lnTo>
                          <a:pt x="93" y="146"/>
                        </a:lnTo>
                        <a:lnTo>
                          <a:pt x="92" y="151"/>
                        </a:lnTo>
                        <a:lnTo>
                          <a:pt x="92" y="151"/>
                        </a:lnTo>
                        <a:lnTo>
                          <a:pt x="92" y="151"/>
                        </a:lnTo>
                        <a:lnTo>
                          <a:pt x="91" y="148"/>
                        </a:lnTo>
                        <a:lnTo>
                          <a:pt x="91" y="148"/>
                        </a:lnTo>
                        <a:lnTo>
                          <a:pt x="91" y="146"/>
                        </a:lnTo>
                        <a:lnTo>
                          <a:pt x="88" y="137"/>
                        </a:lnTo>
                        <a:lnTo>
                          <a:pt x="95" y="13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ko-KR" altLang="en-US"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411" name="TextBox 55"/>
              <p:cNvSpPr txBox="1">
                <a:spLocks noChangeArrowheads="1"/>
              </p:cNvSpPr>
              <p:nvPr/>
            </p:nvSpPr>
            <p:spPr bwMode="auto">
              <a:xfrm>
                <a:off x="1714407" y="2315266"/>
                <a:ext cx="873212" cy="341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3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8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内购</a:t>
                </a:r>
                <a:endParaRPr kumimoji="0" lang="en-US" altLang="ko-KR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90204" pitchFamily="34" charset="0"/>
                </a:endParaRPr>
              </a:p>
            </p:txBody>
          </p:sp>
          <p:sp>
            <p:nvSpPr>
              <p:cNvPr id="412" name="TextBox 56"/>
              <p:cNvSpPr txBox="1">
                <a:spLocks noChangeArrowheads="1"/>
              </p:cNvSpPr>
              <p:nvPr/>
            </p:nvSpPr>
            <p:spPr bwMode="auto">
              <a:xfrm>
                <a:off x="4343874" y="2454653"/>
                <a:ext cx="957768" cy="340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3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8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90204" pitchFamily="34" charset="0"/>
                  <a:buChar char="»"/>
                  <a:defRPr sz="2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</a:pPr>
                <a:r>
                  <a:rPr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积分</a:t>
                </a:r>
                <a:endParaRPr lang="en-US" altLang="ko-KR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413" name="TextBox 55"/>
            <p:cNvSpPr txBox="1">
              <a:spLocks noChangeArrowheads="1"/>
            </p:cNvSpPr>
            <p:nvPr/>
          </p:nvSpPr>
          <p:spPr bwMode="auto">
            <a:xfrm>
              <a:off x="1350388" y="3480933"/>
              <a:ext cx="9682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90204" pitchFamily="34" charset="0"/>
                </a:rPr>
                <a:t>广告</a:t>
              </a:r>
              <a:endParaRPr kumimoji="0" lang="en-US" altLang="ko-KR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414" name="TextBox 55"/>
            <p:cNvSpPr txBox="1">
              <a:spLocks noChangeArrowheads="1"/>
            </p:cNvSpPr>
            <p:nvPr/>
          </p:nvSpPr>
          <p:spPr bwMode="auto">
            <a:xfrm>
              <a:off x="3625857" y="3832468"/>
              <a:ext cx="9682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90204" pitchFamily="34" charset="0"/>
                </a:rPr>
                <a:t>联动</a:t>
              </a:r>
              <a:endParaRPr kumimoji="0" lang="en-US" altLang="ko-KR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endParaRPr>
            </a:p>
          </p:txBody>
        </p:sp>
      </p:grpSp>
      <p:sp>
        <p:nvSpPr>
          <p:cNvPr id="423" name="TextBox 28"/>
          <p:cNvSpPr txBox="1"/>
          <p:nvPr/>
        </p:nvSpPr>
        <p:spPr>
          <a:xfrm>
            <a:off x="698584" y="93504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4" name="Oval 7"/>
          <p:cNvSpPr/>
          <p:nvPr/>
        </p:nvSpPr>
        <p:spPr>
          <a:xfrm>
            <a:off x="673100" y="948690"/>
            <a:ext cx="469900" cy="457835"/>
          </a:xfrm>
          <a:prstGeom prst="ellipse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25" name="Rectangle 11"/>
          <p:cNvSpPr/>
          <p:nvPr/>
        </p:nvSpPr>
        <p:spPr>
          <a:xfrm>
            <a:off x="1224915" y="948690"/>
            <a:ext cx="1380490" cy="457200"/>
          </a:xfrm>
          <a:prstGeom prst="rect">
            <a:avLst/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6" name="TextBox 7"/>
          <p:cNvSpPr txBox="1"/>
          <p:nvPr/>
        </p:nvSpPr>
        <p:spPr>
          <a:xfrm>
            <a:off x="1224915" y="97790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盈利点</a:t>
            </a:r>
            <a:endParaRPr lang="zh-CN" alt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7" name="文本框 426"/>
          <p:cNvSpPr txBox="1"/>
          <p:nvPr/>
        </p:nvSpPr>
        <p:spPr>
          <a:xfrm>
            <a:off x="648970" y="993140"/>
            <a:ext cx="5175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FontAwesome" pitchFamily="2" charset="0"/>
                <a:sym typeface="+mn-ea"/>
              </a:rPr>
              <a:t>2.6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98" grpId="0"/>
      <p:bldP spid="423" grpId="0" build="p"/>
      <p:bldP spid="423" grpId="1" bldLvl="0" build="allAtOnce"/>
      <p:bldP spid="424" grpId="0" bldLvl="0" animBg="1"/>
      <p:bldP spid="424" grpId="1" bldLvl="0" animBg="1"/>
      <p:bldP spid="425" grpId="0" bldLvl="0" animBg="1"/>
      <p:bldP spid="4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698584" y="93504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7"/>
          <p:cNvSpPr/>
          <p:nvPr/>
        </p:nvSpPr>
        <p:spPr>
          <a:xfrm>
            <a:off x="673100" y="948690"/>
            <a:ext cx="469900" cy="457835"/>
          </a:xfrm>
          <a:prstGeom prst="ellipse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1224915" y="948690"/>
            <a:ext cx="1886585" cy="457200"/>
          </a:xfrm>
          <a:prstGeom prst="rect">
            <a:avLst/>
          </a:prstGeom>
          <a:solidFill>
            <a:srgbClr val="1A2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0" name="TextBox 7"/>
          <p:cNvSpPr txBox="1"/>
          <p:nvPr/>
        </p:nvSpPr>
        <p:spPr>
          <a:xfrm>
            <a:off x="1226185" y="983615"/>
            <a:ext cx="1885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成本效益分析</a:t>
            </a:r>
            <a:endParaRPr lang="zh-CN" alt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645160" y="993140"/>
            <a:ext cx="581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FontAwesome" pitchFamily="2" charset="0"/>
                <a:sym typeface="+mn-ea"/>
              </a:rPr>
              <a:t>2.7</a:t>
            </a:r>
            <a:endParaRPr lang="zh-CN" altLang="en-US"/>
          </a:p>
        </p:txBody>
      </p:sp>
      <p:grpSp>
        <p:nvGrpSpPr>
          <p:cNvPr id="317" name="组合 316"/>
          <p:cNvGrpSpPr/>
          <p:nvPr/>
        </p:nvGrpSpPr>
        <p:grpSpPr>
          <a:xfrm>
            <a:off x="976715" y="1589216"/>
            <a:ext cx="10544192" cy="4295691"/>
            <a:chOff x="828154" y="1296020"/>
            <a:chExt cx="7784218" cy="3611401"/>
          </a:xfrm>
        </p:grpSpPr>
        <p:sp>
          <p:nvSpPr>
            <p:cNvPr id="318" name="矩形 317"/>
            <p:cNvSpPr/>
            <p:nvPr/>
          </p:nvSpPr>
          <p:spPr>
            <a:xfrm>
              <a:off x="828154" y="3888308"/>
              <a:ext cx="7784218" cy="1019113"/>
            </a:xfrm>
            <a:prstGeom prst="rect">
              <a:avLst/>
            </a:prstGeom>
          </p:spPr>
          <p:txBody>
            <a:bodyPr wrap="square" lIns="86549" tIns="43274" rIns="86549" bIns="43274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244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项目总估算成本</a:t>
              </a:r>
              <a:r>
                <a:rPr lang="en-US" altLang="zh-CN" sz="244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软件开发成本</a:t>
              </a:r>
              <a:r>
                <a:rPr lang="en-US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D+</a:t>
              </a:r>
              <a:r>
                <a:rPr lang="zh-CN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固定成本</a:t>
              </a:r>
              <a:r>
                <a:rPr lang="en-US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（硬件成本</a:t>
              </a:r>
              <a:r>
                <a:rPr lang="en-US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系统软件购置费</a:t>
              </a:r>
              <a:r>
                <a:rPr lang="en-US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</a:t>
              </a:r>
              <a:r>
                <a:rPr lang="zh-CN" altLang="en-US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件</a:t>
              </a:r>
              <a:r>
                <a:rPr lang="zh-CN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维护成本</a:t>
              </a:r>
              <a:r>
                <a:rPr lang="en-US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W+</a:t>
              </a:r>
              <a:r>
                <a:rPr lang="zh-CN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推广实施费</a:t>
              </a:r>
              <a:r>
                <a:rPr lang="en-US" altLang="zh-CN" sz="244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S=</a:t>
              </a:r>
              <a:r>
                <a:rPr lang="en-US" altLang="zh-CN" sz="244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169.2 W</a:t>
              </a:r>
              <a:endParaRPr lang="zh-CN" altLang="en-US" sz="244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79 Forma libre"/>
            <p:cNvSpPr/>
            <p:nvPr/>
          </p:nvSpPr>
          <p:spPr bwMode="auto">
            <a:xfrm>
              <a:off x="3098932" y="2170823"/>
              <a:ext cx="740372" cy="456841"/>
            </a:xfrm>
            <a:custGeom>
              <a:avLst/>
              <a:gdLst>
                <a:gd name="connsiteX0" fmla="*/ 1135857 w 1135857"/>
                <a:gd name="connsiteY0" fmla="*/ 514350 h 514350"/>
                <a:gd name="connsiteX1" fmla="*/ 678657 w 1135857"/>
                <a:gd name="connsiteY1" fmla="*/ 2381 h 514350"/>
                <a:gd name="connsiteX2" fmla="*/ 0 w 1135857"/>
                <a:gd name="connsiteY2" fmla="*/ 2381 h 514350"/>
                <a:gd name="connsiteX3" fmla="*/ 0 w 1135857"/>
                <a:gd name="connsiteY3" fmla="*/ 0 h 514350"/>
                <a:gd name="connsiteX0-1" fmla="*/ 1212057 w 1212057"/>
                <a:gd name="connsiteY0-2" fmla="*/ 623888 h 623888"/>
                <a:gd name="connsiteX1-3" fmla="*/ 754857 w 1212057"/>
                <a:gd name="connsiteY1-4" fmla="*/ 111919 h 623888"/>
                <a:gd name="connsiteX2-5" fmla="*/ 76200 w 1212057"/>
                <a:gd name="connsiteY2-6" fmla="*/ 111919 h 623888"/>
                <a:gd name="connsiteX3-7" fmla="*/ 0 w 1212057"/>
                <a:gd name="connsiteY3-8" fmla="*/ 0 h 623888"/>
                <a:gd name="connsiteX0-9" fmla="*/ 1135857 w 1135857"/>
                <a:gd name="connsiteY0-10" fmla="*/ 511969 h 511969"/>
                <a:gd name="connsiteX1-11" fmla="*/ 678657 w 1135857"/>
                <a:gd name="connsiteY1-12" fmla="*/ 0 h 511969"/>
                <a:gd name="connsiteX2-13" fmla="*/ 0 w 1135857"/>
                <a:gd name="connsiteY2-14" fmla="*/ 0 h 5119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35857" h="511969">
                  <a:moveTo>
                    <a:pt x="1135857" y="511969"/>
                  </a:moveTo>
                  <a:lnTo>
                    <a:pt x="678657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bevel/>
              <a:headEnd w="med" len="sm"/>
              <a:tailEnd type="oval" w="med" len="med"/>
            </a:ln>
          </p:spPr>
          <p:txBody>
            <a:bodyPr lIns="118625" tIns="59282" rIns="118625" bIns="59282" rtlCol="0" anchor="ctr"/>
            <a:lstStyle/>
            <a:p>
              <a:pPr algn="ctr" defTabSz="875030"/>
              <a:endParaRPr lang="es-SV" sz="1355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20" name="79 Forma libre"/>
            <p:cNvSpPr/>
            <p:nvPr/>
          </p:nvSpPr>
          <p:spPr bwMode="auto">
            <a:xfrm>
              <a:off x="3865707" y="1848885"/>
              <a:ext cx="740372" cy="456841"/>
            </a:xfrm>
            <a:custGeom>
              <a:avLst/>
              <a:gdLst>
                <a:gd name="connsiteX0" fmla="*/ 1135857 w 1135857"/>
                <a:gd name="connsiteY0" fmla="*/ 514350 h 514350"/>
                <a:gd name="connsiteX1" fmla="*/ 678657 w 1135857"/>
                <a:gd name="connsiteY1" fmla="*/ 2381 h 514350"/>
                <a:gd name="connsiteX2" fmla="*/ 0 w 1135857"/>
                <a:gd name="connsiteY2" fmla="*/ 2381 h 514350"/>
                <a:gd name="connsiteX3" fmla="*/ 0 w 1135857"/>
                <a:gd name="connsiteY3" fmla="*/ 0 h 514350"/>
                <a:gd name="connsiteX0-1" fmla="*/ 1212057 w 1212057"/>
                <a:gd name="connsiteY0-2" fmla="*/ 623888 h 623888"/>
                <a:gd name="connsiteX1-3" fmla="*/ 754857 w 1212057"/>
                <a:gd name="connsiteY1-4" fmla="*/ 111919 h 623888"/>
                <a:gd name="connsiteX2-5" fmla="*/ 76200 w 1212057"/>
                <a:gd name="connsiteY2-6" fmla="*/ 111919 h 623888"/>
                <a:gd name="connsiteX3-7" fmla="*/ 0 w 1212057"/>
                <a:gd name="connsiteY3-8" fmla="*/ 0 h 623888"/>
                <a:gd name="connsiteX0-9" fmla="*/ 1135857 w 1135857"/>
                <a:gd name="connsiteY0-10" fmla="*/ 511969 h 511969"/>
                <a:gd name="connsiteX1-11" fmla="*/ 678657 w 1135857"/>
                <a:gd name="connsiteY1-12" fmla="*/ 0 h 511969"/>
                <a:gd name="connsiteX2-13" fmla="*/ 0 w 1135857"/>
                <a:gd name="connsiteY2-14" fmla="*/ 0 h 5119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35857" h="511969">
                  <a:moveTo>
                    <a:pt x="1135857" y="511969"/>
                  </a:moveTo>
                  <a:lnTo>
                    <a:pt x="678657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bevel/>
              <a:headEnd w="med" len="sm"/>
              <a:tailEnd type="oval" w="med" len="med"/>
            </a:ln>
          </p:spPr>
          <p:txBody>
            <a:bodyPr lIns="118625" tIns="59282" rIns="118625" bIns="59282" rtlCol="0" anchor="ctr"/>
            <a:lstStyle/>
            <a:p>
              <a:pPr algn="ctr" defTabSz="875030"/>
              <a:endParaRPr lang="es-SV" sz="1355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21" name="79 Forma libre"/>
            <p:cNvSpPr/>
            <p:nvPr/>
          </p:nvSpPr>
          <p:spPr bwMode="auto">
            <a:xfrm>
              <a:off x="4632482" y="1571781"/>
              <a:ext cx="740372" cy="456841"/>
            </a:xfrm>
            <a:custGeom>
              <a:avLst/>
              <a:gdLst>
                <a:gd name="connsiteX0" fmla="*/ 1135857 w 1135857"/>
                <a:gd name="connsiteY0" fmla="*/ 514350 h 514350"/>
                <a:gd name="connsiteX1" fmla="*/ 678657 w 1135857"/>
                <a:gd name="connsiteY1" fmla="*/ 2381 h 514350"/>
                <a:gd name="connsiteX2" fmla="*/ 0 w 1135857"/>
                <a:gd name="connsiteY2" fmla="*/ 2381 h 514350"/>
                <a:gd name="connsiteX3" fmla="*/ 0 w 1135857"/>
                <a:gd name="connsiteY3" fmla="*/ 0 h 514350"/>
                <a:gd name="connsiteX0-1" fmla="*/ 1212057 w 1212057"/>
                <a:gd name="connsiteY0-2" fmla="*/ 623888 h 623888"/>
                <a:gd name="connsiteX1-3" fmla="*/ 754857 w 1212057"/>
                <a:gd name="connsiteY1-4" fmla="*/ 111919 h 623888"/>
                <a:gd name="connsiteX2-5" fmla="*/ 76200 w 1212057"/>
                <a:gd name="connsiteY2-6" fmla="*/ 111919 h 623888"/>
                <a:gd name="connsiteX3-7" fmla="*/ 0 w 1212057"/>
                <a:gd name="connsiteY3-8" fmla="*/ 0 h 623888"/>
                <a:gd name="connsiteX0-9" fmla="*/ 1135857 w 1135857"/>
                <a:gd name="connsiteY0-10" fmla="*/ 511969 h 511969"/>
                <a:gd name="connsiteX1-11" fmla="*/ 678657 w 1135857"/>
                <a:gd name="connsiteY1-12" fmla="*/ 0 h 511969"/>
                <a:gd name="connsiteX2-13" fmla="*/ 0 w 1135857"/>
                <a:gd name="connsiteY2-14" fmla="*/ 0 h 5119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35857" h="511969">
                  <a:moveTo>
                    <a:pt x="1135857" y="511969"/>
                  </a:moveTo>
                  <a:lnTo>
                    <a:pt x="678657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bevel/>
              <a:headEnd w="med" len="sm"/>
              <a:tailEnd type="oval" w="med" len="med"/>
            </a:ln>
          </p:spPr>
          <p:txBody>
            <a:bodyPr lIns="118625" tIns="59282" rIns="118625" bIns="59282" rtlCol="0" anchor="ctr"/>
            <a:lstStyle/>
            <a:p>
              <a:pPr algn="ctr" defTabSz="875030"/>
              <a:endParaRPr lang="es-SV" sz="1355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22" name="79 Forma libre"/>
            <p:cNvSpPr/>
            <p:nvPr/>
          </p:nvSpPr>
          <p:spPr bwMode="auto">
            <a:xfrm>
              <a:off x="2358560" y="2483956"/>
              <a:ext cx="740372" cy="456841"/>
            </a:xfrm>
            <a:custGeom>
              <a:avLst/>
              <a:gdLst>
                <a:gd name="connsiteX0" fmla="*/ 1135857 w 1135857"/>
                <a:gd name="connsiteY0" fmla="*/ 514350 h 514350"/>
                <a:gd name="connsiteX1" fmla="*/ 678657 w 1135857"/>
                <a:gd name="connsiteY1" fmla="*/ 2381 h 514350"/>
                <a:gd name="connsiteX2" fmla="*/ 0 w 1135857"/>
                <a:gd name="connsiteY2" fmla="*/ 2381 h 514350"/>
                <a:gd name="connsiteX3" fmla="*/ 0 w 1135857"/>
                <a:gd name="connsiteY3" fmla="*/ 0 h 514350"/>
                <a:gd name="connsiteX0-1" fmla="*/ 1212057 w 1212057"/>
                <a:gd name="connsiteY0-2" fmla="*/ 623888 h 623888"/>
                <a:gd name="connsiteX1-3" fmla="*/ 754857 w 1212057"/>
                <a:gd name="connsiteY1-4" fmla="*/ 111919 h 623888"/>
                <a:gd name="connsiteX2-5" fmla="*/ 76200 w 1212057"/>
                <a:gd name="connsiteY2-6" fmla="*/ 111919 h 623888"/>
                <a:gd name="connsiteX3-7" fmla="*/ 0 w 1212057"/>
                <a:gd name="connsiteY3-8" fmla="*/ 0 h 623888"/>
                <a:gd name="connsiteX0-9" fmla="*/ 1135857 w 1135857"/>
                <a:gd name="connsiteY0-10" fmla="*/ 511969 h 511969"/>
                <a:gd name="connsiteX1-11" fmla="*/ 678657 w 1135857"/>
                <a:gd name="connsiteY1-12" fmla="*/ 0 h 511969"/>
                <a:gd name="connsiteX2-13" fmla="*/ 0 w 1135857"/>
                <a:gd name="connsiteY2-14" fmla="*/ 0 h 5119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35857" h="511969">
                  <a:moveTo>
                    <a:pt x="1135857" y="511969"/>
                  </a:moveTo>
                  <a:lnTo>
                    <a:pt x="678657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bevel/>
              <a:headEnd w="med" len="sm"/>
              <a:tailEnd type="oval" w="med" len="med"/>
            </a:ln>
          </p:spPr>
          <p:txBody>
            <a:bodyPr lIns="118625" tIns="59282" rIns="118625" bIns="59282" rtlCol="0" anchor="ctr"/>
            <a:lstStyle/>
            <a:p>
              <a:pPr algn="ctr" defTabSz="875030"/>
              <a:endParaRPr lang="es-SV" sz="95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23" name="Textbox 1"/>
            <p:cNvSpPr/>
            <p:nvPr/>
          </p:nvSpPr>
          <p:spPr>
            <a:xfrm>
              <a:off x="2317959" y="2295915"/>
              <a:ext cx="1773889" cy="274931"/>
            </a:xfrm>
            <a:prstGeom prst="rect">
              <a:avLst/>
            </a:prstGeom>
          </p:spPr>
          <p:txBody>
            <a:bodyPr wrap="square" lIns="118625" tIns="59282" rIns="118625" bIns="59282">
              <a:spAutoFit/>
            </a:bodyPr>
            <a:lstStyle/>
            <a:p>
              <a:r>
                <a:rPr lang="zh-CN" altLang="en-US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软件开发成本</a:t>
              </a:r>
              <a:r>
                <a:rPr lang="en-US" altLang="zh-CN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D: 72.36W</a:t>
              </a:r>
              <a:endParaRPr lang="zh-CN" altLang="en-US" sz="135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Textbox 1"/>
            <p:cNvSpPr/>
            <p:nvPr/>
          </p:nvSpPr>
          <p:spPr>
            <a:xfrm>
              <a:off x="3045939" y="1970850"/>
              <a:ext cx="1387091" cy="274931"/>
            </a:xfrm>
            <a:prstGeom prst="rect">
              <a:avLst/>
            </a:prstGeom>
          </p:spPr>
          <p:txBody>
            <a:bodyPr wrap="square" lIns="118625" tIns="59282" rIns="118625" bIns="59282">
              <a:spAutoFit/>
            </a:bodyPr>
            <a:lstStyle/>
            <a:p>
              <a:r>
                <a:rPr lang="zh-CN" altLang="en-US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固定成本</a:t>
              </a:r>
              <a:r>
                <a:rPr lang="en-US" altLang="zh-CN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en-US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29.1W</a:t>
              </a:r>
              <a:endParaRPr lang="zh-CN" altLang="en-US" sz="135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Textbox 1"/>
            <p:cNvSpPr/>
            <p:nvPr/>
          </p:nvSpPr>
          <p:spPr>
            <a:xfrm>
              <a:off x="3849072" y="1657858"/>
              <a:ext cx="1765875" cy="274931"/>
            </a:xfrm>
            <a:prstGeom prst="rect">
              <a:avLst/>
            </a:prstGeom>
          </p:spPr>
          <p:txBody>
            <a:bodyPr wrap="square" lIns="118625" tIns="59282" rIns="118625" bIns="59282">
              <a:spAutoFit/>
            </a:bodyPr>
            <a:lstStyle/>
            <a:p>
              <a:r>
                <a:rPr lang="zh-CN" altLang="en-US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rPr>
                <a:t>软件维护成</a:t>
              </a:r>
              <a:r>
                <a:rPr lang="zh-CN" altLang="en-US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lang="zh-CN" altLang="en-US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43.4W</a:t>
              </a:r>
              <a:endParaRPr lang="zh-CN" altLang="en-US" sz="135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Textbox 1"/>
            <p:cNvSpPr/>
            <p:nvPr/>
          </p:nvSpPr>
          <p:spPr>
            <a:xfrm>
              <a:off x="4594387" y="1359548"/>
              <a:ext cx="1925776" cy="274931"/>
            </a:xfrm>
            <a:prstGeom prst="rect">
              <a:avLst/>
            </a:prstGeom>
          </p:spPr>
          <p:txBody>
            <a:bodyPr wrap="square" lIns="118625" tIns="59282" rIns="118625" bIns="59282">
              <a:spAutoFit/>
            </a:bodyPr>
            <a:lstStyle/>
            <a:p>
              <a:r>
                <a:rPr lang="zh-CN" altLang="en-US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推广实施费</a:t>
              </a:r>
              <a:r>
                <a:rPr lang="en-US" altLang="zh-CN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35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1.54W</a:t>
              </a:r>
              <a:endParaRPr lang="zh-CN" altLang="en-US" sz="135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7 Paralelogramo"/>
            <p:cNvSpPr/>
            <p:nvPr/>
          </p:nvSpPr>
          <p:spPr bwMode="auto">
            <a:xfrm>
              <a:off x="2401311" y="2882698"/>
              <a:ext cx="1078744" cy="953662"/>
            </a:xfrm>
            <a:custGeom>
              <a:avLst/>
              <a:gdLst/>
              <a:ahLst/>
              <a:cxnLst/>
              <a:rect l="l" t="t" r="r" b="b"/>
              <a:pathLst>
                <a:path w="2922661" h="2595463">
                  <a:moveTo>
                    <a:pt x="1556371" y="0"/>
                  </a:moveTo>
                  <a:lnTo>
                    <a:pt x="2922661" y="247650"/>
                  </a:lnTo>
                  <a:lnTo>
                    <a:pt x="1520331" y="2595463"/>
                  </a:lnTo>
                  <a:lnTo>
                    <a:pt x="0" y="25954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 defTabSz="875030"/>
              <a:endParaRPr lang="es-SV" sz="95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28" name="12 Paralelogramo"/>
            <p:cNvSpPr/>
            <p:nvPr/>
          </p:nvSpPr>
          <p:spPr bwMode="auto">
            <a:xfrm>
              <a:off x="5209864" y="1296020"/>
              <a:ext cx="1306922" cy="2537406"/>
            </a:xfrm>
            <a:custGeom>
              <a:avLst/>
              <a:gdLst/>
              <a:ahLst/>
              <a:cxnLst/>
              <a:rect l="l" t="t" r="r" b="b"/>
              <a:pathLst>
                <a:path w="3540870" h="6905743">
                  <a:moveTo>
                    <a:pt x="3207396" y="0"/>
                  </a:moveTo>
                  <a:lnTo>
                    <a:pt x="3540870" y="1029640"/>
                  </a:lnTo>
                  <a:lnTo>
                    <a:pt x="1387398" y="6905743"/>
                  </a:lnTo>
                  <a:lnTo>
                    <a:pt x="0" y="6741437"/>
                  </a:lnTo>
                  <a:lnTo>
                    <a:pt x="2093940" y="1029640"/>
                  </a:lnTo>
                  <a:lnTo>
                    <a:pt x="2094023" y="1029640"/>
                  </a:lnTo>
                  <a:lnTo>
                    <a:pt x="2259018" y="5876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 defTabSz="875030"/>
              <a:endParaRPr lang="es-SV" sz="95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29" name="11 Paralelogramo"/>
            <p:cNvSpPr/>
            <p:nvPr/>
          </p:nvSpPr>
          <p:spPr bwMode="auto">
            <a:xfrm>
              <a:off x="5302382" y="1671476"/>
              <a:ext cx="1192950" cy="2159082"/>
            </a:xfrm>
            <a:custGeom>
              <a:avLst/>
              <a:gdLst>
                <a:gd name="connsiteX0" fmla="*/ 0 w 3600400"/>
                <a:gd name="connsiteY0" fmla="*/ 5876103 h 5876103"/>
                <a:gd name="connsiteX1" fmla="*/ 2084884 w 3600400"/>
                <a:gd name="connsiteY1" fmla="*/ 0 h 5876103"/>
                <a:gd name="connsiteX2" fmla="*/ 3600400 w 3600400"/>
                <a:gd name="connsiteY2" fmla="*/ 0 h 5876103"/>
                <a:gd name="connsiteX3" fmla="*/ 1515516 w 3600400"/>
                <a:gd name="connsiteY3" fmla="*/ 5876103 h 5876103"/>
                <a:gd name="connsiteX4" fmla="*/ 0 w 3600400"/>
                <a:gd name="connsiteY4" fmla="*/ 5876103 h 5876103"/>
                <a:gd name="connsiteX0-1" fmla="*/ 0 w 3519437"/>
                <a:gd name="connsiteY0-2" fmla="*/ 5645122 h 5876103"/>
                <a:gd name="connsiteX1-3" fmla="*/ 2003921 w 3519437"/>
                <a:gd name="connsiteY1-4" fmla="*/ 0 h 5876103"/>
                <a:gd name="connsiteX2-5" fmla="*/ 3519437 w 3519437"/>
                <a:gd name="connsiteY2-6" fmla="*/ 0 h 5876103"/>
                <a:gd name="connsiteX3-7" fmla="*/ 1434553 w 3519437"/>
                <a:gd name="connsiteY3-8" fmla="*/ 5876103 h 5876103"/>
                <a:gd name="connsiteX4-9" fmla="*/ 0 w 3519437"/>
                <a:gd name="connsiteY4-10" fmla="*/ 5645122 h 5876103"/>
                <a:gd name="connsiteX0-11" fmla="*/ 0 w 3431330"/>
                <a:gd name="connsiteY0-12" fmla="*/ 5645122 h 5876103"/>
                <a:gd name="connsiteX1-13" fmla="*/ 2003921 w 3431330"/>
                <a:gd name="connsiteY1-14" fmla="*/ 0 h 5876103"/>
                <a:gd name="connsiteX2-15" fmla="*/ 3431330 w 3431330"/>
                <a:gd name="connsiteY2-16" fmla="*/ 245269 h 5876103"/>
                <a:gd name="connsiteX3-17" fmla="*/ 1434553 w 3431330"/>
                <a:gd name="connsiteY3-18" fmla="*/ 5876103 h 5876103"/>
                <a:gd name="connsiteX4-19" fmla="*/ 0 w 3431330"/>
                <a:gd name="connsiteY4-20" fmla="*/ 5645122 h 5876103"/>
                <a:gd name="connsiteX0-21" fmla="*/ 0 w 3431330"/>
                <a:gd name="connsiteY0-22" fmla="*/ 5645122 h 5876103"/>
                <a:gd name="connsiteX1-23" fmla="*/ 1994396 w 3431330"/>
                <a:gd name="connsiteY1-24" fmla="*/ 0 h 5876103"/>
                <a:gd name="connsiteX2-25" fmla="*/ 3431330 w 3431330"/>
                <a:gd name="connsiteY2-26" fmla="*/ 245269 h 5876103"/>
                <a:gd name="connsiteX3-27" fmla="*/ 1434553 w 3431330"/>
                <a:gd name="connsiteY3-28" fmla="*/ 5876103 h 5876103"/>
                <a:gd name="connsiteX4-29" fmla="*/ 0 w 3431330"/>
                <a:gd name="connsiteY4-30" fmla="*/ 5645122 h 58761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31330" h="5876103">
                  <a:moveTo>
                    <a:pt x="0" y="5645122"/>
                  </a:moveTo>
                  <a:lnTo>
                    <a:pt x="1994396" y="0"/>
                  </a:lnTo>
                  <a:lnTo>
                    <a:pt x="3431330" y="245269"/>
                  </a:lnTo>
                  <a:lnTo>
                    <a:pt x="1434553" y="5876103"/>
                  </a:lnTo>
                  <a:lnTo>
                    <a:pt x="0" y="56451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 defTabSz="875030"/>
              <a:endParaRPr lang="es-SV" sz="95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30" name="9 Paralelogramo"/>
            <p:cNvSpPr/>
            <p:nvPr/>
          </p:nvSpPr>
          <p:spPr bwMode="auto">
            <a:xfrm>
              <a:off x="4535449" y="1953545"/>
              <a:ext cx="1262097" cy="1877089"/>
            </a:xfrm>
            <a:custGeom>
              <a:avLst/>
              <a:gdLst>
                <a:gd name="connsiteX0" fmla="*/ 0 w 3600400"/>
                <a:gd name="connsiteY0" fmla="*/ 5111018 h 5111018"/>
                <a:gd name="connsiteX1" fmla="*/ 2084884 w 3600400"/>
                <a:gd name="connsiteY1" fmla="*/ 0 h 5111018"/>
                <a:gd name="connsiteX2" fmla="*/ 3600400 w 3600400"/>
                <a:gd name="connsiteY2" fmla="*/ 0 h 5111018"/>
                <a:gd name="connsiteX3" fmla="*/ 1515516 w 3600400"/>
                <a:gd name="connsiteY3" fmla="*/ 5111018 h 5111018"/>
                <a:gd name="connsiteX4" fmla="*/ 0 w 3600400"/>
                <a:gd name="connsiteY4" fmla="*/ 5111018 h 5111018"/>
                <a:gd name="connsiteX0-1" fmla="*/ 0 w 3507531"/>
                <a:gd name="connsiteY0-2" fmla="*/ 5111018 h 5111018"/>
                <a:gd name="connsiteX1-3" fmla="*/ 2084884 w 3507531"/>
                <a:gd name="connsiteY1-4" fmla="*/ 0 h 5111018"/>
                <a:gd name="connsiteX2-5" fmla="*/ 3507531 w 3507531"/>
                <a:gd name="connsiteY2-6" fmla="*/ 228600 h 5111018"/>
                <a:gd name="connsiteX3-7" fmla="*/ 1515516 w 3507531"/>
                <a:gd name="connsiteY3-8" fmla="*/ 5111018 h 5111018"/>
                <a:gd name="connsiteX4-9" fmla="*/ 0 w 3507531"/>
                <a:gd name="connsiteY4-10" fmla="*/ 5111018 h 5111018"/>
                <a:gd name="connsiteX0-11" fmla="*/ 0 w 3507531"/>
                <a:gd name="connsiteY0-12" fmla="*/ 5108637 h 5108637"/>
                <a:gd name="connsiteX1-13" fmla="*/ 2077741 w 3507531"/>
                <a:gd name="connsiteY1-14" fmla="*/ 0 h 5108637"/>
                <a:gd name="connsiteX2-15" fmla="*/ 3507531 w 3507531"/>
                <a:gd name="connsiteY2-16" fmla="*/ 226219 h 5108637"/>
                <a:gd name="connsiteX3-17" fmla="*/ 1515516 w 3507531"/>
                <a:gd name="connsiteY3-18" fmla="*/ 5108637 h 5108637"/>
                <a:gd name="connsiteX4-19" fmla="*/ 0 w 3507531"/>
                <a:gd name="connsiteY4-20" fmla="*/ 5108637 h 5108637"/>
                <a:gd name="connsiteX0-21" fmla="*/ 0 w 3419425"/>
                <a:gd name="connsiteY0-22" fmla="*/ 4891943 h 5108637"/>
                <a:gd name="connsiteX1-23" fmla="*/ 1989635 w 3419425"/>
                <a:gd name="connsiteY1-24" fmla="*/ 0 h 5108637"/>
                <a:gd name="connsiteX2-25" fmla="*/ 3419425 w 3419425"/>
                <a:gd name="connsiteY2-26" fmla="*/ 226219 h 5108637"/>
                <a:gd name="connsiteX3-27" fmla="*/ 1427410 w 3419425"/>
                <a:gd name="connsiteY3-28" fmla="*/ 5108637 h 5108637"/>
                <a:gd name="connsiteX4-29" fmla="*/ 0 w 3419425"/>
                <a:gd name="connsiteY4-30" fmla="*/ 4891943 h 51086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419425" h="5108637">
                  <a:moveTo>
                    <a:pt x="0" y="4891943"/>
                  </a:moveTo>
                  <a:lnTo>
                    <a:pt x="1989635" y="0"/>
                  </a:lnTo>
                  <a:lnTo>
                    <a:pt x="3419425" y="226219"/>
                  </a:lnTo>
                  <a:lnTo>
                    <a:pt x="1427410" y="5108637"/>
                  </a:lnTo>
                  <a:lnTo>
                    <a:pt x="0" y="48919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 defTabSz="875030"/>
              <a:endParaRPr lang="es-SV" sz="95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31" name="8 Paralelogramo"/>
            <p:cNvSpPr/>
            <p:nvPr/>
          </p:nvSpPr>
          <p:spPr bwMode="auto">
            <a:xfrm>
              <a:off x="3770269" y="2233713"/>
              <a:ext cx="1251403" cy="1596776"/>
            </a:xfrm>
            <a:custGeom>
              <a:avLst/>
              <a:gdLst>
                <a:gd name="connsiteX0" fmla="*/ 0 w 3600000"/>
                <a:gd name="connsiteY0" fmla="*/ 4345746 h 4345746"/>
                <a:gd name="connsiteX1" fmla="*/ 2103696 w 3600000"/>
                <a:gd name="connsiteY1" fmla="*/ 0 h 4345746"/>
                <a:gd name="connsiteX2" fmla="*/ 3600000 w 3600000"/>
                <a:gd name="connsiteY2" fmla="*/ 0 h 4345746"/>
                <a:gd name="connsiteX3" fmla="*/ 1496304 w 3600000"/>
                <a:gd name="connsiteY3" fmla="*/ 4345746 h 4345746"/>
                <a:gd name="connsiteX4" fmla="*/ 0 w 3600000"/>
                <a:gd name="connsiteY4" fmla="*/ 4345746 h 4345746"/>
                <a:gd name="connsiteX0-1" fmla="*/ 0 w 3490462"/>
                <a:gd name="connsiteY0-2" fmla="*/ 4345746 h 4345746"/>
                <a:gd name="connsiteX1-3" fmla="*/ 2103696 w 3490462"/>
                <a:gd name="connsiteY1-4" fmla="*/ 0 h 4345746"/>
                <a:gd name="connsiteX2-5" fmla="*/ 3490462 w 3490462"/>
                <a:gd name="connsiteY2-6" fmla="*/ 223838 h 4345746"/>
                <a:gd name="connsiteX3-7" fmla="*/ 1496304 w 3490462"/>
                <a:gd name="connsiteY3-8" fmla="*/ 4345746 h 4345746"/>
                <a:gd name="connsiteX4-9" fmla="*/ 0 w 3490462"/>
                <a:gd name="connsiteY4-10" fmla="*/ 4345746 h 4345746"/>
                <a:gd name="connsiteX0-11" fmla="*/ 0 w 3390450"/>
                <a:gd name="connsiteY0-12" fmla="*/ 4138577 h 4345746"/>
                <a:gd name="connsiteX1-13" fmla="*/ 2003684 w 3390450"/>
                <a:gd name="connsiteY1-14" fmla="*/ 0 h 4345746"/>
                <a:gd name="connsiteX2-15" fmla="*/ 3390450 w 3390450"/>
                <a:gd name="connsiteY2-16" fmla="*/ 223838 h 4345746"/>
                <a:gd name="connsiteX3-17" fmla="*/ 1396292 w 3390450"/>
                <a:gd name="connsiteY3-18" fmla="*/ 4345746 h 4345746"/>
                <a:gd name="connsiteX4-19" fmla="*/ 0 w 3390450"/>
                <a:gd name="connsiteY4-20" fmla="*/ 4138577 h 4345746"/>
                <a:gd name="connsiteX0-21" fmla="*/ 0 w 3390450"/>
                <a:gd name="connsiteY0-22" fmla="*/ 4138577 h 4345746"/>
                <a:gd name="connsiteX1-23" fmla="*/ 1984634 w 3390450"/>
                <a:gd name="connsiteY1-24" fmla="*/ 0 h 4345746"/>
                <a:gd name="connsiteX2-25" fmla="*/ 3390450 w 3390450"/>
                <a:gd name="connsiteY2-26" fmla="*/ 223838 h 4345746"/>
                <a:gd name="connsiteX3-27" fmla="*/ 1396292 w 3390450"/>
                <a:gd name="connsiteY3-28" fmla="*/ 4345746 h 4345746"/>
                <a:gd name="connsiteX4-29" fmla="*/ 0 w 3390450"/>
                <a:gd name="connsiteY4-30" fmla="*/ 4138577 h 434574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390450" h="4345746">
                  <a:moveTo>
                    <a:pt x="0" y="4138577"/>
                  </a:moveTo>
                  <a:lnTo>
                    <a:pt x="1984634" y="0"/>
                  </a:lnTo>
                  <a:lnTo>
                    <a:pt x="3390450" y="223838"/>
                  </a:lnTo>
                  <a:lnTo>
                    <a:pt x="1396292" y="4345746"/>
                  </a:lnTo>
                  <a:lnTo>
                    <a:pt x="0" y="41385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 defTabSz="875030"/>
              <a:endParaRPr lang="es-SV" sz="95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32" name="7 Paralelogramo"/>
            <p:cNvSpPr/>
            <p:nvPr/>
          </p:nvSpPr>
          <p:spPr bwMode="auto">
            <a:xfrm>
              <a:off x="3019962" y="2552717"/>
              <a:ext cx="1218153" cy="1277843"/>
            </a:xfrm>
            <a:custGeom>
              <a:avLst/>
              <a:gdLst>
                <a:gd name="connsiteX0" fmla="*/ 0 w 3600400"/>
                <a:gd name="connsiteY0" fmla="*/ 3477743 h 3477743"/>
                <a:gd name="connsiteX1" fmla="*/ 2086472 w 3600400"/>
                <a:gd name="connsiteY1" fmla="*/ 0 h 3477743"/>
                <a:gd name="connsiteX2" fmla="*/ 3600400 w 3600400"/>
                <a:gd name="connsiteY2" fmla="*/ 0 h 3477743"/>
                <a:gd name="connsiteX3" fmla="*/ 1513928 w 3600400"/>
                <a:gd name="connsiteY3" fmla="*/ 3477743 h 3477743"/>
                <a:gd name="connsiteX4" fmla="*/ 0 w 3600400"/>
                <a:gd name="connsiteY4" fmla="*/ 3477743 h 3477743"/>
                <a:gd name="connsiteX0-1" fmla="*/ 0 w 3448000"/>
                <a:gd name="connsiteY0-2" fmla="*/ 3225331 h 3477743"/>
                <a:gd name="connsiteX1-3" fmla="*/ 1934072 w 3448000"/>
                <a:gd name="connsiteY1-4" fmla="*/ 0 h 3477743"/>
                <a:gd name="connsiteX2-5" fmla="*/ 3448000 w 3448000"/>
                <a:gd name="connsiteY2-6" fmla="*/ 0 h 3477743"/>
                <a:gd name="connsiteX3-7" fmla="*/ 1361528 w 3448000"/>
                <a:gd name="connsiteY3-8" fmla="*/ 3477743 h 3477743"/>
                <a:gd name="connsiteX4-9" fmla="*/ 0 w 3448000"/>
                <a:gd name="connsiteY4-10" fmla="*/ 3225331 h 3477743"/>
                <a:gd name="connsiteX0-11" fmla="*/ 0 w 3300362"/>
                <a:gd name="connsiteY0-12" fmla="*/ 3225331 h 3477743"/>
                <a:gd name="connsiteX1-13" fmla="*/ 1934072 w 3300362"/>
                <a:gd name="connsiteY1-14" fmla="*/ 0 h 3477743"/>
                <a:gd name="connsiteX2-15" fmla="*/ 3300362 w 3300362"/>
                <a:gd name="connsiteY2-16" fmla="*/ 247650 h 3477743"/>
                <a:gd name="connsiteX3-17" fmla="*/ 1361528 w 3300362"/>
                <a:gd name="connsiteY3-18" fmla="*/ 3477743 h 3477743"/>
                <a:gd name="connsiteX4-19" fmla="*/ 0 w 3300362"/>
                <a:gd name="connsiteY4-20" fmla="*/ 3225331 h 3477743"/>
                <a:gd name="connsiteX0-21" fmla="*/ 0 w 3300362"/>
                <a:gd name="connsiteY0-22" fmla="*/ 3225331 h 3477743"/>
                <a:gd name="connsiteX1-23" fmla="*/ 1934072 w 3300362"/>
                <a:gd name="connsiteY1-24" fmla="*/ 0 h 3477743"/>
                <a:gd name="connsiteX2-25" fmla="*/ 3300362 w 3300362"/>
                <a:gd name="connsiteY2-26" fmla="*/ 247650 h 3477743"/>
                <a:gd name="connsiteX3-27" fmla="*/ 1371053 w 3300362"/>
                <a:gd name="connsiteY3-28" fmla="*/ 3477743 h 3477743"/>
                <a:gd name="connsiteX4-29" fmla="*/ 0 w 3300362"/>
                <a:gd name="connsiteY4-30" fmla="*/ 3225331 h 34777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300362" h="3477743">
                  <a:moveTo>
                    <a:pt x="0" y="3225331"/>
                  </a:moveTo>
                  <a:lnTo>
                    <a:pt x="1934072" y="0"/>
                  </a:lnTo>
                  <a:lnTo>
                    <a:pt x="3300362" y="247650"/>
                  </a:lnTo>
                  <a:lnTo>
                    <a:pt x="1371053" y="3477743"/>
                  </a:lnTo>
                  <a:lnTo>
                    <a:pt x="0" y="322533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 defTabSz="875030"/>
              <a:endParaRPr lang="es-SV" sz="95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  <p:sp>
          <p:nvSpPr>
            <p:cNvPr id="333" name="3 Redondear rectángulo de esquina diagonal"/>
            <p:cNvSpPr/>
            <p:nvPr/>
          </p:nvSpPr>
          <p:spPr bwMode="auto">
            <a:xfrm flipH="1">
              <a:off x="3731914" y="2552717"/>
              <a:ext cx="564780" cy="1277843"/>
            </a:xfrm>
            <a:prstGeom prst="round2DiagRect">
              <a:avLst>
                <a:gd name="adj1" fmla="val 3260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3175" cap="rnd" cmpd="sng">
              <a:noFill/>
              <a:beve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BEC7CC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3580" tIns="16790" rIns="33580" bIns="16790" rtlCol="0" anchor="b"/>
            <a:lstStyle/>
            <a:p>
              <a:pPr algn="ctr" defTabSz="875030"/>
              <a:r>
                <a:rPr lang="es-MX" sz="271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Extrabold" panose="020B0906030804020204" pitchFamily="34" charset="0"/>
                </a:rPr>
                <a:t>02</a:t>
              </a:r>
              <a:endParaRPr lang="es-SV" sz="27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334" name="4 Redondear rectángulo de esquina diagonal"/>
            <p:cNvSpPr/>
            <p:nvPr/>
          </p:nvSpPr>
          <p:spPr bwMode="auto">
            <a:xfrm flipH="1">
              <a:off x="4500114" y="2233712"/>
              <a:ext cx="564780" cy="1596845"/>
            </a:xfrm>
            <a:prstGeom prst="round2DiagRect">
              <a:avLst>
                <a:gd name="adj1" fmla="val 3260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3175" cap="rnd" cmpd="sng">
              <a:noFill/>
              <a:beve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BEC7CC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3580" tIns="16790" rIns="33580" bIns="16790" rtlCol="0" anchor="b"/>
            <a:lstStyle/>
            <a:p>
              <a:pPr algn="ctr" defTabSz="875030"/>
              <a:r>
                <a:rPr lang="es-MX" sz="271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Extrabold" panose="020B0906030804020204" pitchFamily="34" charset="0"/>
                </a:rPr>
                <a:t>03</a:t>
              </a:r>
              <a:endParaRPr lang="es-SV" sz="27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335" name="5 Redondear rectángulo de esquina diagonal"/>
            <p:cNvSpPr/>
            <p:nvPr/>
          </p:nvSpPr>
          <p:spPr bwMode="auto">
            <a:xfrm flipH="1">
              <a:off x="5268315" y="1952593"/>
              <a:ext cx="564780" cy="1877964"/>
            </a:xfrm>
            <a:prstGeom prst="round2DiagRect">
              <a:avLst>
                <a:gd name="adj1" fmla="val 3260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3175" cap="rnd" cmpd="sng">
              <a:noFill/>
              <a:beve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BEC7CC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3580" tIns="16790" rIns="33580" bIns="16790" rtlCol="0" anchor="b"/>
            <a:lstStyle/>
            <a:p>
              <a:pPr algn="ctr" defTabSz="875030"/>
              <a:r>
                <a:rPr lang="es-MX" sz="271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Extrabold" panose="020B0906030804020204" pitchFamily="34" charset="0"/>
                </a:rPr>
                <a:t>04</a:t>
              </a:r>
              <a:endParaRPr lang="es-SV" sz="27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336" name="10 Redondear rectángulo de esquina diagonal"/>
            <p:cNvSpPr/>
            <p:nvPr/>
          </p:nvSpPr>
          <p:spPr bwMode="auto">
            <a:xfrm flipH="1">
              <a:off x="2963711" y="2871795"/>
              <a:ext cx="564780" cy="958773"/>
            </a:xfrm>
            <a:prstGeom prst="round2DiagRect">
              <a:avLst>
                <a:gd name="adj1" fmla="val 32602"/>
                <a:gd name="adj2" fmla="val 0"/>
              </a:avLst>
            </a:prstGeom>
            <a:solidFill>
              <a:schemeClr val="tx2">
                <a:lumMod val="60000"/>
                <a:lumOff val="40000"/>
              </a:schemeClr>
            </a:solidFill>
            <a:ln w="3175" cap="rnd" cmpd="sng">
              <a:noFill/>
              <a:bevel/>
            </a:ln>
            <a:effectLst/>
            <a:scene3d>
              <a:camera prst="orthographicFront"/>
              <a:lightRig rig="threePt" dir="t"/>
            </a:scene3d>
            <a:sp3d>
              <a:contourClr>
                <a:srgbClr val="BEC7CC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3580" tIns="16790" rIns="33580" bIns="16790" rtlCol="0" anchor="b"/>
            <a:lstStyle/>
            <a:p>
              <a:pPr algn="ctr" defTabSz="875030"/>
              <a:r>
                <a:rPr lang="es-MX" sz="271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Extrabold" panose="020B0906030804020204" pitchFamily="34" charset="0"/>
                </a:rPr>
                <a:t>01</a:t>
              </a:r>
              <a:endParaRPr lang="es-SV" sz="27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Extrabold" panose="020B0906030804020204" pitchFamily="34" charset="0"/>
              </a:endParaRPr>
            </a:p>
          </p:txBody>
        </p:sp>
        <p:sp>
          <p:nvSpPr>
            <p:cNvPr id="337" name="2 Rectángulo"/>
            <p:cNvSpPr/>
            <p:nvPr/>
          </p:nvSpPr>
          <p:spPr bwMode="auto">
            <a:xfrm flipV="1">
              <a:off x="1521222" y="3790640"/>
              <a:ext cx="5931668" cy="4571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 defTabSz="875030"/>
              <a:endParaRPr lang="es-SV" sz="2440">
                <a:solidFill>
                  <a:srgbClr val="000000"/>
                </a:solidFill>
                <a:latin typeface="Arial" panose="020B060402020209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19200" y="1771015"/>
            <a:ext cx="10097135" cy="689610"/>
            <a:chOff x="1920" y="2789"/>
            <a:chExt cx="15901" cy="1086"/>
          </a:xfrm>
        </p:grpSpPr>
        <p:sp>
          <p:nvSpPr>
            <p:cNvPr id="3" name="矩形 2"/>
            <p:cNvSpPr/>
            <p:nvPr/>
          </p:nvSpPr>
          <p:spPr>
            <a:xfrm>
              <a:off x="1929" y="2789"/>
              <a:ext cx="15892" cy="106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40"/>
            </a:p>
          </p:txBody>
        </p:sp>
        <p:sp>
          <p:nvSpPr>
            <p:cNvPr id="4" name="矩形 3"/>
            <p:cNvSpPr/>
            <p:nvPr/>
          </p:nvSpPr>
          <p:spPr>
            <a:xfrm>
              <a:off x="1920" y="2811"/>
              <a:ext cx="15891" cy="1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algn="just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zh-CN" sz="1895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+mn-ea"/>
                </a:rPr>
                <a:t>在六年的生命周期内，项目总成本约为169.2万元，总收益约为639.87万元，投资收益率约为</a:t>
              </a:r>
              <a:r>
                <a:rPr lang="en-US" altLang="zh-CN" sz="1895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+mn-ea"/>
                </a:rPr>
                <a:t>378</a:t>
              </a:r>
              <a:r>
                <a:rPr lang="zh-CN" altLang="zh-CN" sz="1895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+mn-ea"/>
                </a:rPr>
                <a:t>.</a:t>
              </a:r>
              <a:r>
                <a:rPr lang="en-US" altLang="zh-CN" sz="1895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+mn-ea"/>
                </a:rPr>
                <a:t>17</a:t>
              </a:r>
              <a:r>
                <a:rPr lang="zh-CN" altLang="zh-CN" sz="1895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楷体" panose="02010609060101010101" pitchFamily="49" charset="-122"/>
                  <a:sym typeface="+mn-ea"/>
                </a:rPr>
                <a:t>%，故本项目是值得投资的。</a:t>
              </a:r>
              <a:endParaRPr lang="zh-CN" altLang="zh-CN" sz="1895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  <a:sym typeface="+mn-ea"/>
              </a:endParaRPr>
            </a:p>
          </p:txBody>
        </p:sp>
      </p:grp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207770" y="3038475"/>
          <a:ext cx="10055225" cy="290258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096135"/>
                <a:gridCol w="1352550"/>
                <a:gridCol w="1354455"/>
                <a:gridCol w="1353185"/>
                <a:gridCol w="1351915"/>
                <a:gridCol w="1353820"/>
                <a:gridCol w="1193165"/>
              </a:tblGrid>
              <a:tr h="6819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en-US" altLang="zh-CN" sz="1800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/>
                        <a:t> 第一年</a:t>
                      </a:r>
                      <a:endParaRPr lang="en-US" altLang="zh-CN" sz="1800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/>
                        <a:t> 第二年</a:t>
                      </a:r>
                      <a:endParaRPr lang="en-US" altLang="zh-CN" sz="1800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/>
                        <a:t> 第三年</a:t>
                      </a:r>
                      <a:endParaRPr lang="en-US" altLang="zh-CN" sz="1800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/>
                        <a:t> 第四年</a:t>
                      </a:r>
                      <a:endParaRPr lang="en-US" altLang="zh-CN" sz="1800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/>
                        <a:t> 第五年</a:t>
                      </a:r>
                      <a:endParaRPr lang="en-US" altLang="zh-CN" sz="1800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/>
                        <a:t> 第六年</a:t>
                      </a:r>
                      <a:endParaRPr lang="en-US" altLang="zh-CN" sz="1800"/>
                    </a:p>
                  </a:txBody>
                  <a:tcPr marL="0" marR="0" marT="0" marB="1" anchor="ctr"/>
                </a:tc>
              </a:tr>
              <a:tr h="6826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/>
                        <a:t>内购(万元)</a:t>
                      </a:r>
                      <a:endParaRPr lang="en-US" altLang="zh-CN" sz="1800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63.63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69.99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76.99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84.69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93.16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102.47</a:t>
                      </a:r>
                      <a:endParaRPr lang="en-US" altLang="zh-CN"/>
                    </a:p>
                  </a:txBody>
                  <a:tcPr marL="0" marR="0" marT="0" marB="1" anchor="ctr"/>
                </a:tc>
              </a:tr>
              <a:tr h="85598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/>
                        <a:t>广告投放(万元)</a:t>
                      </a:r>
                      <a:endParaRPr lang="en-US" altLang="zh-CN" sz="1800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15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18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21.6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25.92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31.1</a:t>
                      </a:r>
                      <a:endParaRPr lang="en-US" altLang="zh-CN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/>
                        <a:t>  37.32</a:t>
                      </a:r>
                      <a:endParaRPr lang="en-US" altLang="zh-CN"/>
                    </a:p>
                  </a:txBody>
                  <a:tcPr marL="0" marR="0" marT="0" marB="1" anchor="ctr"/>
                </a:tc>
              </a:tr>
              <a:tr h="681990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/>
                        <a:t>总计(万元)</a:t>
                      </a:r>
                      <a:endParaRPr lang="en-US" altLang="zh-CN" sz="1800"/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/>
                        <a:t>78.63</a:t>
                      </a:r>
                      <a:endParaRPr lang="en-US" altLang="zh-CN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/>
                        <a:t>87.99</a:t>
                      </a:r>
                      <a:endParaRPr lang="en-US" altLang="zh-CN">
                        <a:highlight>
                          <a:srgbClr val="5B9BD5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/>
                        <a:t>98.59</a:t>
                      </a:r>
                      <a:endParaRPr lang="en-US" altLang="zh-CN">
                        <a:highlight>
                          <a:srgbClr val="5B9BD5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/>
                        <a:t>110.61</a:t>
                      </a:r>
                      <a:endParaRPr lang="en-US" altLang="zh-CN">
                        <a:highlight>
                          <a:srgbClr val="5B9BD5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/>
                        <a:t>124.26</a:t>
                      </a:r>
                      <a:endParaRPr lang="en-US" altLang="zh-CN">
                        <a:highlight>
                          <a:srgbClr val="5B9BD5"/>
                        </a:highlight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/>
                        <a:t>139.79</a:t>
                      </a:r>
                      <a:endParaRPr lang="en-US" altLang="zh-CN">
                        <a:highlight>
                          <a:srgbClr val="5B9BD5"/>
                        </a:highlight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文本框 32"/>
          <p:cNvSpPr txBox="1"/>
          <p:nvPr/>
        </p:nvSpPr>
        <p:spPr>
          <a:xfrm>
            <a:off x="3505236" y="4897322"/>
            <a:ext cx="5184703" cy="641350"/>
          </a:xfrm>
          <a:prstGeom prst="rect">
            <a:avLst/>
          </a:prstGeom>
          <a:ln w="12700">
            <a:miter lim="400000"/>
          </a:ln>
        </p:spPr>
        <p:txBody>
          <a:bodyPr lIns="43881" tIns="43881" rIns="43881" bIns="43881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思源黑体 Medium"/>
                <a:ea typeface="思源黑体 Medium"/>
                <a:cs typeface="思源黑体 Medium"/>
                <a:sym typeface="思源黑体 Medium"/>
              </a:defRPr>
            </a:lvl1pPr>
          </a:lstStyle>
          <a:p>
            <a:r>
              <a:rPr lang="zh-CN">
                <a:solidFill>
                  <a:schemeClr val="tx1"/>
                </a:solidFill>
              </a:rPr>
              <a:t>视频演示</a:t>
            </a:r>
            <a:endParaRPr lang="zh-CN">
              <a:solidFill>
                <a:schemeClr val="tx1"/>
              </a:solidFill>
            </a:endParaRPr>
          </a:p>
        </p:txBody>
      </p:sp>
      <p:grpSp>
        <p:nvGrpSpPr>
          <p:cNvPr id="363" name="椭圆 1"/>
          <p:cNvGrpSpPr/>
          <p:nvPr/>
        </p:nvGrpSpPr>
        <p:grpSpPr>
          <a:xfrm>
            <a:off x="5107586" y="2515392"/>
            <a:ext cx="1980003" cy="1980003"/>
            <a:chOff x="-1" y="-1"/>
            <a:chExt cx="1980002" cy="1980002"/>
          </a:xfrm>
        </p:grpSpPr>
        <p:sp>
          <p:nvSpPr>
            <p:cNvPr id="361" name="圆形"/>
            <p:cNvSpPr/>
            <p:nvPr/>
          </p:nvSpPr>
          <p:spPr>
            <a:xfrm>
              <a:off x="-1" y="-1"/>
              <a:ext cx="1980002" cy="1980002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600">
                  <a:solidFill>
                    <a:srgbClr val="FFFFFF"/>
                  </a:solidFill>
                  <a:latin typeface="思源黑体 Medium"/>
                  <a:ea typeface="思源黑体 Medium"/>
                  <a:cs typeface="思源黑体 Medium"/>
                  <a:sym typeface="思源黑体 Medium"/>
                </a:defRPr>
              </a:pPr>
            </a:p>
          </p:txBody>
        </p:sp>
        <p:sp>
          <p:nvSpPr>
            <p:cNvPr id="362" name="03"/>
            <p:cNvSpPr txBox="1"/>
            <p:nvPr/>
          </p:nvSpPr>
          <p:spPr>
            <a:xfrm>
              <a:off x="289963" y="438503"/>
              <a:ext cx="1400073" cy="1102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3881" tIns="43881" rIns="43881" bIns="43881" numCol="1" anchor="ctr">
              <a:spAutoFit/>
            </a:bodyPr>
            <a:lstStyle>
              <a:lvl1pPr algn="ctr">
                <a:defRPr sz="6600">
                  <a:latin typeface="思源黑体 Medium"/>
                  <a:ea typeface="思源黑体 Medium"/>
                  <a:cs typeface="思源黑体 Medium"/>
                  <a:sym typeface="思源黑体 Medium"/>
                </a:defRPr>
              </a:lvl1pPr>
            </a:lstStyle>
            <a:p>
              <a:r>
                <a:t>0</a:t>
              </a:r>
              <a:r>
                <a:rPr lang="en-US"/>
                <a:t>3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9" presetClass="entr" presetSubtype="5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2" animBg="1" advAuto="0"/>
      <p:bldP spid="363" grpId="1" bldLvl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文本框 32"/>
          <p:cNvSpPr txBox="1"/>
          <p:nvPr/>
        </p:nvSpPr>
        <p:spPr>
          <a:xfrm>
            <a:off x="3505236" y="4897322"/>
            <a:ext cx="5184703" cy="641350"/>
          </a:xfrm>
          <a:prstGeom prst="rect">
            <a:avLst/>
          </a:prstGeom>
          <a:ln w="12700">
            <a:miter lim="400000"/>
          </a:ln>
        </p:spPr>
        <p:txBody>
          <a:bodyPr lIns="43881" tIns="43881" rIns="43881" bIns="43881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思源黑体 Medium"/>
                <a:ea typeface="思源黑体 Medium"/>
                <a:cs typeface="思源黑体 Medium"/>
                <a:sym typeface="思源黑体 Medium"/>
              </a:defRPr>
            </a:lvl1pPr>
          </a:lstStyle>
          <a:p>
            <a:r>
              <a:rPr lang="zh-CN">
                <a:solidFill>
                  <a:schemeClr val="tx1"/>
                </a:solidFill>
              </a:rPr>
              <a:t>团队介绍</a:t>
            </a:r>
            <a:endParaRPr lang="zh-CN">
              <a:solidFill>
                <a:schemeClr val="tx1"/>
              </a:solidFill>
            </a:endParaRPr>
          </a:p>
        </p:txBody>
      </p:sp>
      <p:grpSp>
        <p:nvGrpSpPr>
          <p:cNvPr id="363" name="椭圆 1"/>
          <p:cNvGrpSpPr/>
          <p:nvPr/>
        </p:nvGrpSpPr>
        <p:grpSpPr>
          <a:xfrm>
            <a:off x="5107586" y="2515392"/>
            <a:ext cx="1980003" cy="1980003"/>
            <a:chOff x="-1" y="-1"/>
            <a:chExt cx="1980002" cy="1980002"/>
          </a:xfrm>
        </p:grpSpPr>
        <p:sp>
          <p:nvSpPr>
            <p:cNvPr id="361" name="圆形"/>
            <p:cNvSpPr/>
            <p:nvPr/>
          </p:nvSpPr>
          <p:spPr>
            <a:xfrm>
              <a:off x="-1" y="-1"/>
              <a:ext cx="1980002" cy="1980002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600">
                  <a:solidFill>
                    <a:srgbClr val="FFFFFF"/>
                  </a:solidFill>
                  <a:latin typeface="思源黑体 Medium"/>
                  <a:ea typeface="思源黑体 Medium"/>
                  <a:cs typeface="思源黑体 Medium"/>
                  <a:sym typeface="思源黑体 Medium"/>
                </a:defRPr>
              </a:pPr>
            </a:p>
          </p:txBody>
        </p:sp>
        <p:sp>
          <p:nvSpPr>
            <p:cNvPr id="362" name="03"/>
            <p:cNvSpPr txBox="1"/>
            <p:nvPr/>
          </p:nvSpPr>
          <p:spPr>
            <a:xfrm>
              <a:off x="289963" y="438503"/>
              <a:ext cx="1400073" cy="1102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3881" tIns="43881" rIns="43881" bIns="43881" numCol="1" anchor="ctr">
              <a:spAutoFit/>
            </a:bodyPr>
            <a:lstStyle>
              <a:lvl1pPr algn="ctr">
                <a:defRPr sz="6600">
                  <a:latin typeface="思源黑体 Medium"/>
                  <a:ea typeface="思源黑体 Medium"/>
                  <a:cs typeface="思源黑体 Medium"/>
                  <a:sym typeface="思源黑体 Medium"/>
                </a:defRPr>
              </a:lvl1pPr>
            </a:lstStyle>
            <a:p>
              <a:r>
                <a:t>0</a:t>
              </a:r>
              <a:r>
                <a:rPr lang="en-US"/>
                <a:t>4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9" presetClass="entr" presetSubtype="5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2" animBg="1" advAuto="0"/>
      <p:bldP spid="363" grpId="1" bldLvl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5"/>
          <p:cNvSpPr/>
          <p:nvPr/>
        </p:nvSpPr>
        <p:spPr bwMode="auto">
          <a:xfrm>
            <a:off x="1579891" y="1998739"/>
            <a:ext cx="2880320" cy="2882100"/>
          </a:xfrm>
          <a:custGeom>
            <a:avLst/>
            <a:gdLst>
              <a:gd name="T0" fmla="*/ 1882 w 3765"/>
              <a:gd name="T1" fmla="*/ 0 h 3766"/>
              <a:gd name="T2" fmla="*/ 0 w 3765"/>
              <a:gd name="T3" fmla="*/ 1883 h 3766"/>
              <a:gd name="T4" fmla="*/ 1882 w 3765"/>
              <a:gd name="T5" fmla="*/ 3766 h 3766"/>
              <a:gd name="T6" fmla="*/ 3765 w 3765"/>
              <a:gd name="T7" fmla="*/ 1883 h 3766"/>
              <a:gd name="T8" fmla="*/ 3765 w 3765"/>
              <a:gd name="T9" fmla="*/ 0 h 3766"/>
              <a:gd name="T10" fmla="*/ 1882 w 3765"/>
              <a:gd name="T11" fmla="*/ 0 h 3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5" h="3766">
                <a:moveTo>
                  <a:pt x="1882" y="0"/>
                </a:moveTo>
                <a:cubicBezTo>
                  <a:pt x="843" y="0"/>
                  <a:pt x="0" y="843"/>
                  <a:pt x="0" y="1883"/>
                </a:cubicBezTo>
                <a:cubicBezTo>
                  <a:pt x="0" y="2923"/>
                  <a:pt x="843" y="3766"/>
                  <a:pt x="1882" y="3766"/>
                </a:cubicBezTo>
                <a:cubicBezTo>
                  <a:pt x="2922" y="3766"/>
                  <a:pt x="3765" y="2923"/>
                  <a:pt x="3765" y="1883"/>
                </a:cubicBezTo>
                <a:cubicBezTo>
                  <a:pt x="3765" y="0"/>
                  <a:pt x="3765" y="0"/>
                  <a:pt x="3765" y="0"/>
                </a:cubicBezTo>
                <a:cubicBezTo>
                  <a:pt x="1882" y="0"/>
                  <a:pt x="1882" y="0"/>
                  <a:pt x="1882" y="0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rgbClr val="162E4F"/>
            </a:solidFill>
          </a:ln>
          <a:effectLst>
            <a:outerShdw blurRad="254000" dist="1143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471651" y="4624568"/>
            <a:ext cx="4190365" cy="624349"/>
            <a:chOff x="4890904" y="3112958"/>
            <a:chExt cx="3142774" cy="468262"/>
          </a:xfrm>
        </p:grpSpPr>
        <p:sp>
          <p:nvSpPr>
            <p:cNvPr id="10" name="Diamond 26"/>
            <p:cNvSpPr/>
            <p:nvPr/>
          </p:nvSpPr>
          <p:spPr>
            <a:xfrm>
              <a:off x="4890904" y="3112958"/>
              <a:ext cx="468262" cy="46826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zh-CN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</a:t>
              </a:r>
              <a:endPara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48"/>
            <p:cNvSpPr txBox="1"/>
            <p:nvPr/>
          </p:nvSpPr>
          <p:spPr>
            <a:xfrm>
              <a:off x="5061878" y="3184395"/>
              <a:ext cx="2971800" cy="324803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CN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团队介绍</a:t>
              </a:r>
              <a:endPara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71651" y="3736467"/>
            <a:ext cx="4190365" cy="624349"/>
            <a:chOff x="4890904" y="2454026"/>
            <a:chExt cx="3142774" cy="468262"/>
          </a:xfrm>
        </p:grpSpPr>
        <p:sp>
          <p:nvSpPr>
            <p:cNvPr id="12" name="Diamond 28"/>
            <p:cNvSpPr/>
            <p:nvPr/>
          </p:nvSpPr>
          <p:spPr>
            <a:xfrm>
              <a:off x="4890904" y="2454026"/>
              <a:ext cx="468262" cy="46826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zh-CN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  <a:endPara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39"/>
            <p:cNvSpPr txBox="1"/>
            <p:nvPr/>
          </p:nvSpPr>
          <p:spPr>
            <a:xfrm>
              <a:off x="5061878" y="2554039"/>
              <a:ext cx="2971800" cy="268129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CN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视频演示</a:t>
              </a:r>
              <a:endPara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71651" y="2751845"/>
            <a:ext cx="4190365" cy="624349"/>
            <a:chOff x="4890904" y="1708416"/>
            <a:chExt cx="3142774" cy="468262"/>
          </a:xfrm>
        </p:grpSpPr>
        <p:sp>
          <p:nvSpPr>
            <p:cNvPr id="14" name="Diamond 30"/>
            <p:cNvSpPr/>
            <p:nvPr/>
          </p:nvSpPr>
          <p:spPr>
            <a:xfrm>
              <a:off x="4890904" y="1708416"/>
              <a:ext cx="468262" cy="46826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zh-CN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  <a:endPara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37"/>
            <p:cNvSpPr txBox="1"/>
            <p:nvPr/>
          </p:nvSpPr>
          <p:spPr>
            <a:xfrm>
              <a:off x="5061878" y="1797475"/>
              <a:ext cx="2971800" cy="290036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解决方案</a:t>
              </a:r>
              <a:endPara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71651" y="1757700"/>
            <a:ext cx="4190365" cy="624349"/>
            <a:chOff x="4890906" y="1143782"/>
            <a:chExt cx="3142774" cy="468262"/>
          </a:xfrm>
        </p:grpSpPr>
        <p:sp>
          <p:nvSpPr>
            <p:cNvPr id="16" name="Diamond 32"/>
            <p:cNvSpPr/>
            <p:nvPr/>
          </p:nvSpPr>
          <p:spPr>
            <a:xfrm>
              <a:off x="4890906" y="1143782"/>
              <a:ext cx="468262" cy="46826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zh-CN" sz="33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  <a:endParaRPr lang="en-US" altLang="zh-CN" sz="33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34"/>
            <p:cNvSpPr txBox="1"/>
            <p:nvPr/>
          </p:nvSpPr>
          <p:spPr>
            <a:xfrm>
              <a:off x="5061880" y="1219506"/>
              <a:ext cx="2971800" cy="299561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CN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项目背景</a:t>
              </a:r>
              <a:endPara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7" name="Arrow: Pentagon 2"/>
          <p:cNvSpPr/>
          <p:nvPr/>
        </p:nvSpPr>
        <p:spPr bwMode="auto">
          <a:xfrm>
            <a:off x="2072128" y="2257811"/>
            <a:ext cx="2402291" cy="2203808"/>
          </a:xfrm>
          <a:prstGeom prst="homePlate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121920" tIns="60960" rIns="121920" bIns="60960" anchor="ctr" anchorCtr="1" forceAA="0" compatLnSpc="1">
            <a:normAutofit/>
          </a:bodyPr>
          <a:lstStyle/>
          <a:p>
            <a:pPr algn="ctr"/>
            <a:r>
              <a:rPr lang="zh-CN" altLang="en-US" sz="53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altLang="zh-CN" sz="53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213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CONTENT</a:t>
            </a:r>
            <a:endParaRPr lang="en-US" altLang="zh-CN" sz="2135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784585" y="1347357"/>
            <a:ext cx="7825779" cy="6858000"/>
            <a:chOff x="5076056" y="1040998"/>
            <a:chExt cx="5869334" cy="5143500"/>
          </a:xfrm>
        </p:grpSpPr>
        <p:sp>
          <p:nvSpPr>
            <p:cNvPr id="31" name="Freeform 10"/>
            <p:cNvSpPr/>
            <p:nvPr/>
          </p:nvSpPr>
          <p:spPr bwMode="auto">
            <a:xfrm>
              <a:off x="5076056" y="1040998"/>
              <a:ext cx="5869334" cy="5143500"/>
            </a:xfrm>
            <a:custGeom>
              <a:avLst/>
              <a:gdLst>
                <a:gd name="T0" fmla="*/ 0 w 2911"/>
                <a:gd name="T1" fmla="*/ 3258 h 3843"/>
                <a:gd name="T2" fmla="*/ 0 w 2911"/>
                <a:gd name="T3" fmla="*/ 3843 h 3843"/>
                <a:gd name="T4" fmla="*/ 2911 w 2911"/>
                <a:gd name="T5" fmla="*/ 3843 h 3843"/>
                <a:gd name="T6" fmla="*/ 2911 w 2911"/>
                <a:gd name="T7" fmla="*/ 0 h 3843"/>
                <a:gd name="T8" fmla="*/ 2468 w 2911"/>
                <a:gd name="T9" fmla="*/ 0 h 3843"/>
                <a:gd name="T10" fmla="*/ 0 w 2911"/>
                <a:gd name="T11" fmla="*/ 3258 h 3843"/>
                <a:gd name="connsiteX0" fmla="*/ 8478 w 10000"/>
                <a:gd name="connsiteY0" fmla="*/ 0 h 10000"/>
                <a:gd name="connsiteX1" fmla="*/ 0 w 10000"/>
                <a:gd name="connsiteY1" fmla="*/ 10000 h 10000"/>
                <a:gd name="connsiteX2" fmla="*/ 10000 w 10000"/>
                <a:gd name="connsiteY2" fmla="*/ 10000 h 10000"/>
                <a:gd name="connsiteX3" fmla="*/ 10000 w 10000"/>
                <a:gd name="connsiteY3" fmla="*/ 0 h 10000"/>
                <a:gd name="connsiteX4" fmla="*/ 8478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478" y="0"/>
                  </a:moveTo>
                  <a:lnTo>
                    <a:pt x="0" y="10000"/>
                  </a:lnTo>
                  <a:lnTo>
                    <a:pt x="10000" y="10000"/>
                  </a:lnTo>
                  <a:lnTo>
                    <a:pt x="10000" y="0"/>
                  </a:lnTo>
                  <a:lnTo>
                    <a:pt x="847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11"/>
            <p:cNvSpPr/>
            <p:nvPr/>
          </p:nvSpPr>
          <p:spPr bwMode="auto">
            <a:xfrm>
              <a:off x="5076056" y="1040998"/>
              <a:ext cx="5869334" cy="5143500"/>
            </a:xfrm>
            <a:custGeom>
              <a:avLst/>
              <a:gdLst>
                <a:gd name="T0" fmla="*/ 0 w 2911"/>
                <a:gd name="T1" fmla="*/ 3843 h 3843"/>
                <a:gd name="T2" fmla="*/ 2911 w 2911"/>
                <a:gd name="T3" fmla="*/ 3843 h 3843"/>
                <a:gd name="T4" fmla="*/ 2911 w 2911"/>
                <a:gd name="T5" fmla="*/ 0 h 3843"/>
                <a:gd name="T6" fmla="*/ 0 w 2911"/>
                <a:gd name="T7" fmla="*/ 3843 h 3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1" h="3843">
                  <a:moveTo>
                    <a:pt x="0" y="3843"/>
                  </a:moveTo>
                  <a:lnTo>
                    <a:pt x="2911" y="3843"/>
                  </a:lnTo>
                  <a:lnTo>
                    <a:pt x="2911" y="0"/>
                  </a:lnTo>
                  <a:lnTo>
                    <a:pt x="0" y="384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23227" y="868679"/>
            <a:ext cx="110423" cy="106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charset="-122"/>
              <a:ea typeface="华文黑体" panose="0201060004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6225"/>
            <a:ext cx="12192000" cy="5927090"/>
            <a:chOff x="0" y="435"/>
            <a:chExt cx="19200" cy="9334"/>
          </a:xfrm>
        </p:grpSpPr>
        <p:sp>
          <p:nvSpPr>
            <p:cNvPr id="24" name="TextBox 37"/>
            <p:cNvSpPr txBox="1"/>
            <p:nvPr/>
          </p:nvSpPr>
          <p:spPr>
            <a:xfrm>
              <a:off x="7776" y="546"/>
              <a:ext cx="336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04 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团队介绍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Rectangle 38"/>
            <p:cNvSpPr/>
            <p:nvPr/>
          </p:nvSpPr>
          <p:spPr>
            <a:xfrm>
              <a:off x="9100" y="435"/>
              <a:ext cx="720" cy="43"/>
            </a:xfrm>
            <a:prstGeom prst="rect">
              <a:avLst/>
            </a:prstGeom>
            <a:solidFill>
              <a:srgbClr val="1A2E4D"/>
            </a:solidFill>
            <a:ln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0" y="2211"/>
              <a:ext cx="19200" cy="7559"/>
              <a:chOff x="0" y="2211"/>
              <a:chExt cx="19200" cy="755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5830"/>
                <a:ext cx="19200" cy="3941"/>
              </a:xfrm>
              <a:prstGeom prst="rect">
                <a:avLst/>
              </a:prstGeom>
              <a:solidFill>
                <a:srgbClr val="1A2E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黑体" panose="02010600040101010101" charset="-122"/>
                  <a:ea typeface="华文黑体" panose="02010600040101010101" charset="-122"/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1441" y="4867"/>
                <a:ext cx="3337" cy="3449"/>
                <a:chOff x="631834" y="2663803"/>
                <a:chExt cx="1564640" cy="1616735"/>
              </a:xfrm>
            </p:grpSpPr>
            <p:sp>
              <p:nvSpPr>
                <p:cNvPr id="37" name="文本框 20"/>
                <p:cNvSpPr txBox="1"/>
                <p:nvPr/>
              </p:nvSpPr>
              <p:spPr>
                <a:xfrm flipH="1">
                  <a:off x="631834" y="2663803"/>
                  <a:ext cx="1564640" cy="343168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  <a:effectLst>
                  <a:outerShdw sx="999" sy="999" algn="ctr" rotWithShape="0">
                    <a:srgbClr val="000000"/>
                  </a:outerShdw>
                </a:effectLst>
              </p:spPr>
              <p:txBody>
                <a:bodyPr wrap="square" lIns="91280" tIns="45641" rIns="91280" bIns="45641" anchor="t">
                  <a:spAutoFit/>
                </a:bodyPr>
                <a:lstStyle/>
                <a:p>
                  <a:pPr lvl="0" algn="ctr"/>
                  <a:r>
                    <a:rPr lang="zh-CN" altLang="en-US" sz="244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90204" pitchFamily="34" charset="0"/>
                    </a:rPr>
                    <a:t>项目经理 </a:t>
                  </a:r>
                  <a:endParaRPr lang="zh-CN" altLang="en-US" sz="244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42" name="文本框 41"/>
                <p:cNvSpPr txBox="1"/>
                <p:nvPr/>
              </p:nvSpPr>
              <p:spPr>
                <a:xfrm>
                  <a:off x="1208014" y="3353704"/>
                  <a:ext cx="411614" cy="926834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fontAlgn="auto"/>
                  <a:r>
                    <a:rPr lang="zh-CN" altLang="en-US" sz="244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杨 某 坤</a:t>
                  </a:r>
                  <a:endParaRPr lang="zh-CN" altLang="en-US" sz="244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4373" y="2233"/>
                <a:ext cx="3337" cy="6287"/>
                <a:chOff x="6694814" y="1429091"/>
                <a:chExt cx="1564640" cy="2947505"/>
              </a:xfrm>
            </p:grpSpPr>
            <p:sp>
              <p:nvSpPr>
                <p:cNvPr id="52" name="文本框 51"/>
                <p:cNvSpPr txBox="1"/>
                <p:nvPr/>
              </p:nvSpPr>
              <p:spPr>
                <a:xfrm>
                  <a:off x="7271418" y="3353611"/>
                  <a:ext cx="411614" cy="102298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sz="244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吴 星 瑾</a:t>
                  </a:r>
                  <a:endParaRPr lang="zh-CN" altLang="en-US" sz="244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文本框 20"/>
                <p:cNvSpPr txBox="1"/>
                <p:nvPr/>
              </p:nvSpPr>
              <p:spPr>
                <a:xfrm flipH="1">
                  <a:off x="6694814" y="2638928"/>
                  <a:ext cx="1564640" cy="343168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  <a:effectLst>
                  <a:outerShdw sx="999" sy="999" algn="ctr" rotWithShape="0">
                    <a:srgbClr val="000000"/>
                  </a:outerShdw>
                </a:effectLst>
              </p:spPr>
              <p:txBody>
                <a:bodyPr wrap="square" lIns="91280" tIns="45641" rIns="91280" bIns="45641" anchor="t">
                  <a:spAutoFit/>
                </a:bodyPr>
                <a:lstStyle/>
                <a:p>
                  <a:pPr lvl="0" algn="ctr"/>
                  <a:r>
                    <a:rPr lang="zh-CN" altLang="en-US" sz="244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90204" pitchFamily="34" charset="0"/>
                    </a:rPr>
                    <a:t>产品经理 </a:t>
                  </a:r>
                  <a:endParaRPr lang="zh-CN" altLang="en-US" sz="244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endParaRPr>
                </a:p>
              </p:txBody>
            </p:sp>
            <p:grpSp>
              <p:nvGrpSpPr>
                <p:cNvPr id="55" name="组合 54"/>
                <p:cNvGrpSpPr/>
                <p:nvPr/>
              </p:nvGrpSpPr>
              <p:grpSpPr>
                <a:xfrm>
                  <a:off x="6874705" y="1429091"/>
                  <a:ext cx="1204857" cy="1150530"/>
                  <a:chOff x="6861929" y="1408866"/>
                  <a:chExt cx="1204857" cy="1173017"/>
                </a:xfrm>
              </p:grpSpPr>
              <p:sp>
                <p:nvSpPr>
                  <p:cNvPr id="61" name="椭圆 60"/>
                  <p:cNvSpPr/>
                  <p:nvPr/>
                </p:nvSpPr>
                <p:spPr>
                  <a:xfrm>
                    <a:off x="6861929" y="1408866"/>
                    <a:ext cx="1204857" cy="1173017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40"/>
                  </a:p>
                </p:txBody>
              </p:sp>
              <p:pic>
                <p:nvPicPr>
                  <p:cNvPr id="62" name="图片 61" descr="/Users/wu/Desktop/吴星瑾-产品经理.jpg吴星瑾-产品经理"/>
                  <p:cNvPicPr>
                    <a:picLocks noChangeAspect="1"/>
                  </p:cNvPicPr>
                  <p:nvPr/>
                </p:nvPicPr>
                <p:blipFill>
                  <a:blip r:embed="rId1"/>
                  <a:srcRect l="26439" t="4775" r="-358" b="46747"/>
                  <a:stretch>
                    <a:fillRect/>
                  </a:stretch>
                </p:blipFill>
                <p:spPr>
                  <a:xfrm>
                    <a:off x="6920903" y="1450916"/>
                    <a:ext cx="1086698" cy="1088819"/>
                  </a:xfrm>
                  <a:prstGeom prst="ellipse">
                    <a:avLst/>
                  </a:prstGeom>
                </p:spPr>
              </p:pic>
            </p:grpSp>
          </p:grpSp>
          <p:grpSp>
            <p:nvGrpSpPr>
              <p:cNvPr id="68" name="组合 67"/>
              <p:cNvGrpSpPr/>
              <p:nvPr/>
            </p:nvGrpSpPr>
            <p:grpSpPr>
              <a:xfrm>
                <a:off x="11066" y="2233"/>
                <a:ext cx="3337" cy="6043"/>
                <a:chOff x="5144144" y="1429091"/>
                <a:chExt cx="1564640" cy="2833208"/>
              </a:xfrm>
            </p:grpSpPr>
            <p:sp>
              <p:nvSpPr>
                <p:cNvPr id="71" name="文本框 20"/>
                <p:cNvSpPr txBox="1"/>
                <p:nvPr/>
              </p:nvSpPr>
              <p:spPr>
                <a:xfrm flipH="1">
                  <a:off x="5144144" y="2638928"/>
                  <a:ext cx="1564640" cy="343168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  <a:effectLst>
                  <a:outerShdw sx="999" sy="999" algn="ctr" rotWithShape="0">
                    <a:srgbClr val="000000"/>
                  </a:outerShdw>
                </a:effectLst>
              </p:spPr>
              <p:txBody>
                <a:bodyPr wrap="square" lIns="91280" tIns="45641" rIns="91280" bIns="45641" anchor="t">
                  <a:spAutoFit/>
                </a:bodyPr>
                <a:lstStyle/>
                <a:p>
                  <a:pPr lvl="0" algn="ctr"/>
                  <a:r>
                    <a:rPr lang="zh-CN" altLang="en-US" sz="244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90204" pitchFamily="34" charset="0"/>
                    </a:rPr>
                    <a:t>质量经理</a:t>
                  </a:r>
                  <a:endParaRPr lang="zh-CN" altLang="en-US" sz="244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74" name="文本框 73"/>
                <p:cNvSpPr txBox="1"/>
                <p:nvPr/>
              </p:nvSpPr>
              <p:spPr>
                <a:xfrm>
                  <a:off x="5756296" y="3353748"/>
                  <a:ext cx="411614" cy="908551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sz="244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张 海 东</a:t>
                  </a:r>
                  <a:endParaRPr lang="zh-CN" altLang="en-US" sz="244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5360068" y="1429091"/>
                  <a:ext cx="1204857" cy="1173017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40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4711" y="2253"/>
                <a:ext cx="3337" cy="5638"/>
                <a:chOff x="2169169" y="1440036"/>
                <a:chExt cx="1564640" cy="2643296"/>
              </a:xfrm>
            </p:grpSpPr>
            <p:sp>
              <p:nvSpPr>
                <p:cNvPr id="78" name="文本框 20"/>
                <p:cNvSpPr txBox="1"/>
                <p:nvPr/>
              </p:nvSpPr>
              <p:spPr>
                <a:xfrm flipH="1">
                  <a:off x="2169169" y="2638928"/>
                  <a:ext cx="1564640" cy="343168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  <a:effectLst>
                  <a:outerShdw sx="999" sy="999" algn="ctr" rotWithShape="0">
                    <a:srgbClr val="000000"/>
                  </a:outerShdw>
                </a:effectLst>
              </p:spPr>
              <p:txBody>
                <a:bodyPr wrap="square" lIns="91280" tIns="45641" rIns="91280" bIns="45641" anchor="t">
                  <a:spAutoFit/>
                </a:bodyPr>
                <a:lstStyle/>
                <a:p>
                  <a:pPr lvl="0" algn="ctr"/>
                  <a:r>
                    <a:rPr lang="zh-CN" altLang="en-US" sz="244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90204" pitchFamily="34" charset="0"/>
                    </a:rPr>
                    <a:t>技术经理 </a:t>
                  </a:r>
                  <a:endParaRPr lang="zh-CN" altLang="en-US" sz="244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2745159" y="3439134"/>
                  <a:ext cx="411614" cy="644198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sz="244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邹 涵 </a:t>
                  </a:r>
                  <a:endParaRPr lang="zh-CN" altLang="en-US" sz="244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2349294" y="1440036"/>
                  <a:ext cx="1204857" cy="1173017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40"/>
                </a:p>
              </p:txBody>
            </p:sp>
            <p:pic>
              <p:nvPicPr>
                <p:cNvPr id="83" name="图片 82" descr="/Users/wu/Desktop/邹涵-技术经理.jpg邹涵-技术经理"/>
                <p:cNvPicPr>
                  <a:picLocks noChangeAspect="1"/>
                </p:cNvPicPr>
                <p:nvPr/>
              </p:nvPicPr>
              <p:blipFill>
                <a:blip r:embed="rId2"/>
                <a:srcRect l="1090" t="3703" r="5868" b="25384"/>
                <a:stretch>
                  <a:fillRect/>
                </a:stretch>
              </p:blipFill>
              <p:spPr>
                <a:xfrm>
                  <a:off x="2403105" y="1478947"/>
                  <a:ext cx="1096074" cy="1115765"/>
                </a:xfrm>
                <a:prstGeom prst="ellipse">
                  <a:avLst/>
                </a:prstGeom>
              </p:spPr>
            </p:pic>
          </p:grpSp>
          <p:grpSp>
            <p:nvGrpSpPr>
              <p:cNvPr id="84" name="组合 83"/>
              <p:cNvGrpSpPr/>
              <p:nvPr/>
            </p:nvGrpSpPr>
            <p:grpSpPr>
              <a:xfrm>
                <a:off x="8032" y="2283"/>
                <a:ext cx="3337" cy="6021"/>
                <a:chOff x="3719839" y="1440036"/>
                <a:chExt cx="1564640" cy="2822806"/>
              </a:xfrm>
            </p:grpSpPr>
            <p:sp>
              <p:nvSpPr>
                <p:cNvPr id="85" name="文本框 20"/>
                <p:cNvSpPr txBox="1"/>
                <p:nvPr/>
              </p:nvSpPr>
              <p:spPr>
                <a:xfrm flipH="1">
                  <a:off x="3719839" y="2638928"/>
                  <a:ext cx="1564640" cy="343168"/>
                </a:xfrm>
                <a:prstGeom prst="rect">
                  <a:avLst/>
                </a:prstGeom>
                <a:noFill/>
                <a:ln w="9525">
                  <a:noFill/>
                  <a:miter/>
                </a:ln>
                <a:effectLst>
                  <a:outerShdw sx="999" sy="999" algn="ctr" rotWithShape="0">
                    <a:srgbClr val="000000"/>
                  </a:outerShdw>
                </a:effectLst>
              </p:spPr>
              <p:txBody>
                <a:bodyPr wrap="square" lIns="91280" tIns="45641" rIns="91280" bIns="45641" anchor="t">
                  <a:spAutoFit/>
                </a:bodyPr>
                <a:lstStyle/>
                <a:p>
                  <a:pPr lvl="0" algn="ctr"/>
                  <a:r>
                    <a:rPr lang="zh-CN" altLang="en-US" sz="244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90204" pitchFamily="34" charset="0"/>
                    </a:rPr>
                    <a:t>测试经理 </a:t>
                  </a:r>
                  <a:endParaRPr lang="zh-CN" altLang="en-US" sz="244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88" name="文本框 87"/>
                <p:cNvSpPr txBox="1"/>
                <p:nvPr/>
              </p:nvSpPr>
              <p:spPr>
                <a:xfrm>
                  <a:off x="4296685" y="3341003"/>
                  <a:ext cx="411614" cy="921839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sz="244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杨 进 傲</a:t>
                  </a:r>
                  <a:endParaRPr lang="zh-CN" altLang="en-US" sz="244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3852490" y="1440036"/>
                  <a:ext cx="1204857" cy="1173017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40"/>
                </a:p>
              </p:txBody>
            </p:sp>
          </p:grpSp>
          <p:sp>
            <p:nvSpPr>
              <p:cNvPr id="91" name="Oval 12"/>
              <p:cNvSpPr/>
              <p:nvPr/>
            </p:nvSpPr>
            <p:spPr>
              <a:xfrm>
                <a:off x="1819" y="2211"/>
                <a:ext cx="2591" cy="2591"/>
              </a:xfrm>
              <a:prstGeom prst="ellipse">
                <a:avLst/>
              </a:prstGeom>
              <a:noFill/>
              <a:ln w="28575">
                <a:solidFill>
                  <a:srgbClr val="1A2E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pic>
            <p:nvPicPr>
              <p:cNvPr id="92" name="图片 91" descr="杨某坤-项目经理"/>
              <p:cNvPicPr>
                <a:picLocks noChangeAspect="1"/>
              </p:cNvPicPr>
              <p:nvPr/>
            </p:nvPicPr>
            <p:blipFill>
              <a:blip r:embed="rId3"/>
              <a:srcRect l="6452" t="7137" r="9654" b="11567"/>
              <a:stretch>
                <a:fillRect/>
              </a:stretch>
            </p:blipFill>
            <p:spPr>
              <a:xfrm>
                <a:off x="1880" y="2260"/>
                <a:ext cx="2480" cy="2460"/>
              </a:xfrm>
              <a:prstGeom prst="ellipse">
                <a:avLst/>
              </a:prstGeom>
            </p:spPr>
          </p:pic>
          <p:pic>
            <p:nvPicPr>
              <p:cNvPr id="3" name="图片 2" descr="杨进傲-测试经理"/>
              <p:cNvPicPr>
                <a:picLocks noChangeAspect="1"/>
              </p:cNvPicPr>
              <p:nvPr/>
            </p:nvPicPr>
            <p:blipFill>
              <a:blip r:embed="rId4"/>
              <a:srcRect l="10859" t="12563" r="32323" b="12121"/>
              <a:stretch>
                <a:fillRect/>
              </a:stretch>
            </p:blipFill>
            <p:spPr>
              <a:xfrm>
                <a:off x="8430" y="2388"/>
                <a:ext cx="2339" cy="2328"/>
              </a:xfrm>
              <a:prstGeom prst="ellipse">
                <a:avLst/>
              </a:prstGeom>
            </p:spPr>
          </p:pic>
          <p:pic>
            <p:nvPicPr>
              <p:cNvPr id="4" name="图片 3" descr="张海东-质量经理"/>
              <p:cNvPicPr>
                <a:picLocks noChangeAspect="1"/>
              </p:cNvPicPr>
              <p:nvPr/>
            </p:nvPicPr>
            <p:blipFill>
              <a:blip r:embed="rId5"/>
              <a:srcRect t="12559" b="12559"/>
              <a:stretch>
                <a:fillRect/>
              </a:stretch>
            </p:blipFill>
            <p:spPr>
              <a:xfrm>
                <a:off x="11640" y="2321"/>
                <a:ext cx="2342" cy="2342"/>
              </a:xfrm>
              <a:prstGeom prst="ellipse">
                <a:avLst/>
              </a:prstGeom>
            </p:spPr>
          </p:pic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0" y="1516380"/>
            <a:ext cx="12192000" cy="3831590"/>
            <a:chOff x="0" y="2514"/>
            <a:chExt cx="19200" cy="6034"/>
          </a:xfrm>
        </p:grpSpPr>
        <p:pic>
          <p:nvPicPr>
            <p:cNvPr id="36" name="图片 35" descr="图片包含 雪花, 山, 自然&#10;&#10;已生成极高可信度的说明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29" b="23598"/>
            <a:stretch>
              <a:fillRect/>
            </a:stretch>
          </p:blipFill>
          <p:spPr>
            <a:xfrm>
              <a:off x="0" y="2514"/>
              <a:ext cx="19200" cy="6035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7031" y="3060"/>
              <a:ext cx="5088" cy="1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+mj-ea"/>
                  <a:ea typeface="+mj-ea"/>
                </a:rPr>
                <a:t>谢谢观赏</a:t>
              </a:r>
              <a:endParaRPr lang="zh-CN" altLang="en-US" sz="6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39" name="图片 38" descr="图片包含 物体, 事情&#10;&#10;已生成高可信度的说明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8" t="5352" r="13890" b="33331"/>
            <a:stretch>
              <a:fillRect/>
            </a:stretch>
          </p:blipFill>
          <p:spPr>
            <a:xfrm>
              <a:off x="6290" y="5082"/>
              <a:ext cx="6620" cy="1575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7670" y="7169"/>
              <a:ext cx="3860" cy="8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256" y="7257"/>
              <a:ext cx="26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拯救发际线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4" y="6315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2019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2827" y="4906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2020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文本框 32"/>
          <p:cNvSpPr txBox="1"/>
          <p:nvPr/>
        </p:nvSpPr>
        <p:spPr>
          <a:xfrm>
            <a:off x="3505236" y="4897322"/>
            <a:ext cx="5184703" cy="641350"/>
          </a:xfrm>
          <a:prstGeom prst="rect">
            <a:avLst/>
          </a:prstGeom>
          <a:ln w="12700">
            <a:miter lim="400000"/>
          </a:ln>
        </p:spPr>
        <p:txBody>
          <a:bodyPr lIns="43881" tIns="43881" rIns="43881" bIns="43881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思源黑体 Medium"/>
                <a:ea typeface="思源黑体 Medium"/>
                <a:cs typeface="思源黑体 Medium"/>
                <a:sym typeface="思源黑体 Medium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项目</a:t>
            </a:r>
            <a:r>
              <a:rPr lang="zh-CN">
                <a:solidFill>
                  <a:schemeClr val="tx1"/>
                </a:solidFill>
              </a:rPr>
              <a:t>背景</a:t>
            </a:r>
            <a:endParaRPr lang="zh-CN">
              <a:solidFill>
                <a:schemeClr val="tx1"/>
              </a:solidFill>
            </a:endParaRPr>
          </a:p>
        </p:txBody>
      </p:sp>
      <p:grpSp>
        <p:nvGrpSpPr>
          <p:cNvPr id="363" name="椭圆 1"/>
          <p:cNvGrpSpPr/>
          <p:nvPr/>
        </p:nvGrpSpPr>
        <p:grpSpPr>
          <a:xfrm>
            <a:off x="5107586" y="2515392"/>
            <a:ext cx="1980003" cy="1980003"/>
            <a:chOff x="-1" y="-1"/>
            <a:chExt cx="1980002" cy="1980002"/>
          </a:xfrm>
        </p:grpSpPr>
        <p:sp>
          <p:nvSpPr>
            <p:cNvPr id="361" name="圆形"/>
            <p:cNvSpPr/>
            <p:nvPr/>
          </p:nvSpPr>
          <p:spPr>
            <a:xfrm>
              <a:off x="-1" y="-1"/>
              <a:ext cx="1980002" cy="1980002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600">
                  <a:solidFill>
                    <a:srgbClr val="FFFFFF"/>
                  </a:solidFill>
                  <a:latin typeface="思源黑体 Medium"/>
                  <a:ea typeface="思源黑体 Medium"/>
                  <a:cs typeface="思源黑体 Medium"/>
                  <a:sym typeface="思源黑体 Medium"/>
                </a:defRPr>
              </a:pPr>
            </a:p>
          </p:txBody>
        </p:sp>
        <p:sp>
          <p:nvSpPr>
            <p:cNvPr id="362" name="03"/>
            <p:cNvSpPr txBox="1"/>
            <p:nvPr/>
          </p:nvSpPr>
          <p:spPr>
            <a:xfrm>
              <a:off x="289963" y="438503"/>
              <a:ext cx="1400073" cy="1102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3881" tIns="43881" rIns="43881" bIns="43881" numCol="1" anchor="ctr">
              <a:spAutoFit/>
            </a:bodyPr>
            <a:lstStyle>
              <a:lvl1pPr algn="ctr">
                <a:defRPr sz="6600">
                  <a:latin typeface="思源黑体 Medium"/>
                  <a:ea typeface="思源黑体 Medium"/>
                  <a:cs typeface="思源黑体 Medium"/>
                  <a:sym typeface="思源黑体 Medium"/>
                </a:defRPr>
              </a:lvl1pPr>
            </a:lstStyle>
            <a:p>
              <a:r>
                <a:t>0</a:t>
              </a:r>
              <a:r>
                <a:rPr lang="en-US"/>
                <a:t>1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9" presetClass="entr" presetSubtype="5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2" animBg="1" advAuto="0"/>
      <p:bldP spid="363" grpId="1" bldLvl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68"/>
          <p:cNvGrpSpPr/>
          <p:nvPr/>
        </p:nvGrpSpPr>
        <p:grpSpPr>
          <a:xfrm>
            <a:off x="8293278" y="2845403"/>
            <a:ext cx="1971346" cy="1875140"/>
            <a:chOff x="5929313" y="3817937"/>
            <a:chExt cx="1854201" cy="1763712"/>
          </a:xfrm>
          <a:solidFill>
            <a:srgbClr val="496AAA"/>
          </a:solidFill>
        </p:grpSpPr>
        <p:sp>
          <p:nvSpPr>
            <p:cNvPr id="25" name="Freeform 30"/>
            <p:cNvSpPr/>
            <p:nvPr/>
          </p:nvSpPr>
          <p:spPr bwMode="auto">
            <a:xfrm>
              <a:off x="6369051" y="3825874"/>
              <a:ext cx="395288" cy="187325"/>
            </a:xfrm>
            <a:custGeom>
              <a:avLst/>
              <a:gdLst>
                <a:gd name="T0" fmla="*/ 0 w 105"/>
                <a:gd name="T1" fmla="*/ 40 h 50"/>
                <a:gd name="T2" fmla="*/ 105 w 105"/>
                <a:gd name="T3" fmla="*/ 0 h 50"/>
                <a:gd name="T4" fmla="*/ 95 w 105"/>
                <a:gd name="T5" fmla="*/ 40 h 50"/>
                <a:gd name="T6" fmla="*/ 75 w 105"/>
                <a:gd name="T7" fmla="*/ 50 h 50"/>
                <a:gd name="T8" fmla="*/ 0 w 105"/>
                <a:gd name="T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50">
                  <a:moveTo>
                    <a:pt x="0" y="40"/>
                  </a:moveTo>
                  <a:cubicBezTo>
                    <a:pt x="32" y="20"/>
                    <a:pt x="67" y="5"/>
                    <a:pt x="105" y="0"/>
                  </a:cubicBezTo>
                  <a:cubicBezTo>
                    <a:pt x="101" y="13"/>
                    <a:pt x="98" y="27"/>
                    <a:pt x="95" y="40"/>
                  </a:cubicBezTo>
                  <a:cubicBezTo>
                    <a:pt x="88" y="41"/>
                    <a:pt x="81" y="45"/>
                    <a:pt x="75" y="50"/>
                  </a:cubicBezTo>
                  <a:cubicBezTo>
                    <a:pt x="50" y="46"/>
                    <a:pt x="25" y="43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1"/>
            <p:cNvSpPr/>
            <p:nvPr/>
          </p:nvSpPr>
          <p:spPr bwMode="auto">
            <a:xfrm>
              <a:off x="6783388" y="3817937"/>
              <a:ext cx="288925" cy="176212"/>
            </a:xfrm>
            <a:custGeom>
              <a:avLst/>
              <a:gdLst>
                <a:gd name="T0" fmla="*/ 11 w 77"/>
                <a:gd name="T1" fmla="*/ 2 h 47"/>
                <a:gd name="T2" fmla="*/ 77 w 77"/>
                <a:gd name="T3" fmla="*/ 8 h 47"/>
                <a:gd name="T4" fmla="*/ 0 w 77"/>
                <a:gd name="T5" fmla="*/ 47 h 47"/>
                <a:gd name="T6" fmla="*/ 11 w 77"/>
                <a:gd name="T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47">
                  <a:moveTo>
                    <a:pt x="11" y="2"/>
                  </a:moveTo>
                  <a:cubicBezTo>
                    <a:pt x="33" y="0"/>
                    <a:pt x="56" y="2"/>
                    <a:pt x="77" y="8"/>
                  </a:cubicBezTo>
                  <a:cubicBezTo>
                    <a:pt x="50" y="18"/>
                    <a:pt x="24" y="30"/>
                    <a:pt x="0" y="47"/>
                  </a:cubicBezTo>
                  <a:cubicBezTo>
                    <a:pt x="3" y="31"/>
                    <a:pt x="7" y="16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6802438" y="3878262"/>
              <a:ext cx="661988" cy="511175"/>
            </a:xfrm>
            <a:custGeom>
              <a:avLst/>
              <a:gdLst>
                <a:gd name="T0" fmla="*/ 0 w 176"/>
                <a:gd name="T1" fmla="*/ 45 h 136"/>
                <a:gd name="T2" fmla="*/ 100 w 176"/>
                <a:gd name="T3" fmla="*/ 0 h 136"/>
                <a:gd name="T4" fmla="*/ 172 w 176"/>
                <a:gd name="T5" fmla="*/ 44 h 136"/>
                <a:gd name="T6" fmla="*/ 170 w 176"/>
                <a:gd name="T7" fmla="*/ 136 h 136"/>
                <a:gd name="T8" fmla="*/ 147 w 176"/>
                <a:gd name="T9" fmla="*/ 117 h 136"/>
                <a:gd name="T10" fmla="*/ 0 w 176"/>
                <a:gd name="T11" fmla="*/ 4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36">
                  <a:moveTo>
                    <a:pt x="0" y="45"/>
                  </a:moveTo>
                  <a:cubicBezTo>
                    <a:pt x="30" y="24"/>
                    <a:pt x="64" y="9"/>
                    <a:pt x="100" y="0"/>
                  </a:cubicBezTo>
                  <a:cubicBezTo>
                    <a:pt x="127" y="9"/>
                    <a:pt x="151" y="25"/>
                    <a:pt x="172" y="44"/>
                  </a:cubicBezTo>
                  <a:cubicBezTo>
                    <a:pt x="172" y="75"/>
                    <a:pt x="176" y="106"/>
                    <a:pt x="170" y="136"/>
                  </a:cubicBezTo>
                  <a:cubicBezTo>
                    <a:pt x="161" y="131"/>
                    <a:pt x="155" y="123"/>
                    <a:pt x="147" y="117"/>
                  </a:cubicBezTo>
                  <a:cubicBezTo>
                    <a:pt x="105" y="82"/>
                    <a:pt x="53" y="60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4"/>
            <p:cNvSpPr/>
            <p:nvPr/>
          </p:nvSpPr>
          <p:spPr bwMode="auto">
            <a:xfrm>
              <a:off x="6113463" y="4032249"/>
              <a:ext cx="541338" cy="782637"/>
            </a:xfrm>
            <a:custGeom>
              <a:avLst/>
              <a:gdLst>
                <a:gd name="T0" fmla="*/ 0 w 144"/>
                <a:gd name="T1" fmla="*/ 62 h 208"/>
                <a:gd name="T2" fmla="*/ 48 w 144"/>
                <a:gd name="T3" fmla="*/ 2 h 208"/>
                <a:gd name="T4" fmla="*/ 140 w 144"/>
                <a:gd name="T5" fmla="*/ 10 h 208"/>
                <a:gd name="T6" fmla="*/ 128 w 144"/>
                <a:gd name="T7" fmla="*/ 34 h 208"/>
                <a:gd name="T8" fmla="*/ 46 w 144"/>
                <a:gd name="T9" fmla="*/ 208 h 208"/>
                <a:gd name="T10" fmla="*/ 0 w 144"/>
                <a:gd name="T11" fmla="*/ 6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208">
                  <a:moveTo>
                    <a:pt x="0" y="62"/>
                  </a:moveTo>
                  <a:cubicBezTo>
                    <a:pt x="12" y="39"/>
                    <a:pt x="29" y="19"/>
                    <a:pt x="48" y="2"/>
                  </a:cubicBezTo>
                  <a:cubicBezTo>
                    <a:pt x="79" y="0"/>
                    <a:pt x="110" y="5"/>
                    <a:pt x="140" y="10"/>
                  </a:cubicBezTo>
                  <a:cubicBezTo>
                    <a:pt x="144" y="21"/>
                    <a:pt x="134" y="27"/>
                    <a:pt x="128" y="34"/>
                  </a:cubicBezTo>
                  <a:cubicBezTo>
                    <a:pt x="84" y="82"/>
                    <a:pt x="60" y="145"/>
                    <a:pt x="46" y="208"/>
                  </a:cubicBezTo>
                  <a:cubicBezTo>
                    <a:pt x="16" y="166"/>
                    <a:pt x="2" y="113"/>
                    <a:pt x="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7"/>
            <p:cNvSpPr/>
            <p:nvPr/>
          </p:nvSpPr>
          <p:spPr bwMode="auto">
            <a:xfrm>
              <a:off x="6750051" y="4108449"/>
              <a:ext cx="673100" cy="923925"/>
            </a:xfrm>
            <a:custGeom>
              <a:avLst/>
              <a:gdLst>
                <a:gd name="T0" fmla="*/ 6 w 179"/>
                <a:gd name="T1" fmla="*/ 42 h 246"/>
                <a:gd name="T2" fmla="*/ 14 w 179"/>
                <a:gd name="T3" fmla="*/ 0 h 246"/>
                <a:gd name="T4" fmla="*/ 170 w 179"/>
                <a:gd name="T5" fmla="*/ 84 h 246"/>
                <a:gd name="T6" fmla="*/ 179 w 179"/>
                <a:gd name="T7" fmla="*/ 116 h 246"/>
                <a:gd name="T8" fmla="*/ 132 w 179"/>
                <a:gd name="T9" fmla="*/ 246 h 246"/>
                <a:gd name="T10" fmla="*/ 114 w 179"/>
                <a:gd name="T11" fmla="*/ 246 h 246"/>
                <a:gd name="T12" fmla="*/ 6 w 179"/>
                <a:gd name="T13" fmla="*/ 4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246">
                  <a:moveTo>
                    <a:pt x="6" y="42"/>
                  </a:moveTo>
                  <a:cubicBezTo>
                    <a:pt x="6" y="28"/>
                    <a:pt x="0" y="10"/>
                    <a:pt x="14" y="0"/>
                  </a:cubicBezTo>
                  <a:cubicBezTo>
                    <a:pt x="71" y="16"/>
                    <a:pt x="127" y="42"/>
                    <a:pt x="170" y="84"/>
                  </a:cubicBezTo>
                  <a:cubicBezTo>
                    <a:pt x="168" y="96"/>
                    <a:pt x="170" y="108"/>
                    <a:pt x="179" y="116"/>
                  </a:cubicBezTo>
                  <a:cubicBezTo>
                    <a:pt x="171" y="161"/>
                    <a:pt x="156" y="206"/>
                    <a:pt x="132" y="246"/>
                  </a:cubicBezTo>
                  <a:cubicBezTo>
                    <a:pt x="126" y="246"/>
                    <a:pt x="120" y="246"/>
                    <a:pt x="114" y="246"/>
                  </a:cubicBezTo>
                  <a:cubicBezTo>
                    <a:pt x="57" y="192"/>
                    <a:pt x="13" y="121"/>
                    <a:pt x="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7505701" y="4103687"/>
              <a:ext cx="277813" cy="766762"/>
            </a:xfrm>
            <a:custGeom>
              <a:avLst/>
              <a:gdLst>
                <a:gd name="T0" fmla="*/ 2 w 74"/>
                <a:gd name="T1" fmla="*/ 0 h 204"/>
                <a:gd name="T2" fmla="*/ 57 w 74"/>
                <a:gd name="T3" fmla="*/ 204 h 204"/>
                <a:gd name="T4" fmla="*/ 11 w 74"/>
                <a:gd name="T5" fmla="*/ 110 h 204"/>
                <a:gd name="T6" fmla="*/ 0 w 74"/>
                <a:gd name="T7" fmla="*/ 74 h 204"/>
                <a:gd name="T8" fmla="*/ 2 w 74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04">
                  <a:moveTo>
                    <a:pt x="2" y="0"/>
                  </a:moveTo>
                  <a:cubicBezTo>
                    <a:pt x="51" y="54"/>
                    <a:pt x="74" y="132"/>
                    <a:pt x="57" y="204"/>
                  </a:cubicBezTo>
                  <a:cubicBezTo>
                    <a:pt x="47" y="170"/>
                    <a:pt x="31" y="138"/>
                    <a:pt x="11" y="110"/>
                  </a:cubicBezTo>
                  <a:cubicBezTo>
                    <a:pt x="18" y="97"/>
                    <a:pt x="12" y="81"/>
                    <a:pt x="0" y="74"/>
                  </a:cubicBezTo>
                  <a:cubicBezTo>
                    <a:pt x="2" y="49"/>
                    <a:pt x="2" y="25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1"/>
            <p:cNvSpPr/>
            <p:nvPr/>
          </p:nvSpPr>
          <p:spPr bwMode="auto">
            <a:xfrm>
              <a:off x="6351588" y="4141787"/>
              <a:ext cx="796925" cy="1157287"/>
            </a:xfrm>
            <a:custGeom>
              <a:avLst/>
              <a:gdLst>
                <a:gd name="T0" fmla="*/ 83 w 212"/>
                <a:gd name="T1" fmla="*/ 7 h 308"/>
                <a:gd name="T2" fmla="*/ 96 w 212"/>
                <a:gd name="T3" fmla="*/ 0 h 308"/>
                <a:gd name="T4" fmla="*/ 158 w 212"/>
                <a:gd name="T5" fmla="*/ 189 h 308"/>
                <a:gd name="T6" fmla="*/ 208 w 212"/>
                <a:gd name="T7" fmla="*/ 247 h 308"/>
                <a:gd name="T8" fmla="*/ 212 w 212"/>
                <a:gd name="T9" fmla="*/ 273 h 308"/>
                <a:gd name="T10" fmla="*/ 180 w 212"/>
                <a:gd name="T11" fmla="*/ 304 h 308"/>
                <a:gd name="T12" fmla="*/ 151 w 212"/>
                <a:gd name="T13" fmla="*/ 308 h 308"/>
                <a:gd name="T14" fmla="*/ 8 w 212"/>
                <a:gd name="T15" fmla="*/ 211 h 308"/>
                <a:gd name="T16" fmla="*/ 0 w 212"/>
                <a:gd name="T17" fmla="*/ 178 h 308"/>
                <a:gd name="T18" fmla="*/ 83 w 212"/>
                <a:gd name="T1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308">
                  <a:moveTo>
                    <a:pt x="83" y="7"/>
                  </a:moveTo>
                  <a:cubicBezTo>
                    <a:pt x="86" y="3"/>
                    <a:pt x="91" y="1"/>
                    <a:pt x="96" y="0"/>
                  </a:cubicBezTo>
                  <a:cubicBezTo>
                    <a:pt x="95" y="68"/>
                    <a:pt x="118" y="135"/>
                    <a:pt x="158" y="189"/>
                  </a:cubicBezTo>
                  <a:cubicBezTo>
                    <a:pt x="172" y="210"/>
                    <a:pt x="190" y="229"/>
                    <a:pt x="208" y="247"/>
                  </a:cubicBezTo>
                  <a:cubicBezTo>
                    <a:pt x="210" y="256"/>
                    <a:pt x="209" y="264"/>
                    <a:pt x="212" y="273"/>
                  </a:cubicBezTo>
                  <a:cubicBezTo>
                    <a:pt x="202" y="284"/>
                    <a:pt x="192" y="295"/>
                    <a:pt x="180" y="304"/>
                  </a:cubicBezTo>
                  <a:cubicBezTo>
                    <a:pt x="170" y="301"/>
                    <a:pt x="160" y="302"/>
                    <a:pt x="151" y="308"/>
                  </a:cubicBezTo>
                  <a:cubicBezTo>
                    <a:pt x="97" y="286"/>
                    <a:pt x="46" y="255"/>
                    <a:pt x="8" y="211"/>
                  </a:cubicBezTo>
                  <a:cubicBezTo>
                    <a:pt x="12" y="199"/>
                    <a:pt x="9" y="187"/>
                    <a:pt x="0" y="178"/>
                  </a:cubicBezTo>
                  <a:cubicBezTo>
                    <a:pt x="12" y="115"/>
                    <a:pt x="38" y="53"/>
                    <a:pt x="8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4"/>
            <p:cNvSpPr/>
            <p:nvPr/>
          </p:nvSpPr>
          <p:spPr bwMode="auto">
            <a:xfrm>
              <a:off x="5929313" y="4364037"/>
              <a:ext cx="334963" cy="942975"/>
            </a:xfrm>
            <a:custGeom>
              <a:avLst/>
              <a:gdLst>
                <a:gd name="T0" fmla="*/ 88 w 89"/>
                <a:gd name="T1" fmla="*/ 251 h 251"/>
                <a:gd name="T2" fmla="*/ 36 w 89"/>
                <a:gd name="T3" fmla="*/ 0 h 251"/>
                <a:gd name="T4" fmla="*/ 79 w 89"/>
                <a:gd name="T5" fmla="*/ 124 h 251"/>
                <a:gd name="T6" fmla="*/ 89 w 89"/>
                <a:gd name="T7" fmla="*/ 162 h 251"/>
                <a:gd name="T8" fmla="*/ 88 w 89"/>
                <a:gd name="T9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51">
                  <a:moveTo>
                    <a:pt x="88" y="251"/>
                  </a:moveTo>
                  <a:cubicBezTo>
                    <a:pt x="21" y="188"/>
                    <a:pt x="0" y="84"/>
                    <a:pt x="36" y="0"/>
                  </a:cubicBezTo>
                  <a:cubicBezTo>
                    <a:pt x="41" y="44"/>
                    <a:pt x="56" y="86"/>
                    <a:pt x="79" y="124"/>
                  </a:cubicBezTo>
                  <a:cubicBezTo>
                    <a:pt x="74" y="138"/>
                    <a:pt x="75" y="154"/>
                    <a:pt x="89" y="162"/>
                  </a:cubicBezTo>
                  <a:cubicBezTo>
                    <a:pt x="88" y="192"/>
                    <a:pt x="85" y="221"/>
                    <a:pt x="88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7"/>
            <p:cNvSpPr/>
            <p:nvPr/>
          </p:nvSpPr>
          <p:spPr bwMode="auto">
            <a:xfrm>
              <a:off x="7294563" y="4532312"/>
              <a:ext cx="390525" cy="755650"/>
            </a:xfrm>
            <a:custGeom>
              <a:avLst/>
              <a:gdLst>
                <a:gd name="T0" fmla="*/ 48 w 104"/>
                <a:gd name="T1" fmla="*/ 13 h 201"/>
                <a:gd name="T2" fmla="*/ 56 w 104"/>
                <a:gd name="T3" fmla="*/ 7 h 201"/>
                <a:gd name="T4" fmla="*/ 104 w 104"/>
                <a:gd name="T5" fmla="*/ 120 h 201"/>
                <a:gd name="T6" fmla="*/ 56 w 104"/>
                <a:gd name="T7" fmla="*/ 201 h 201"/>
                <a:gd name="T8" fmla="*/ 3 w 104"/>
                <a:gd name="T9" fmla="*/ 164 h 201"/>
                <a:gd name="T10" fmla="*/ 0 w 104"/>
                <a:gd name="T11" fmla="*/ 140 h 201"/>
                <a:gd name="T12" fmla="*/ 48 w 104"/>
                <a:gd name="T13" fmla="*/ 1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01">
                  <a:moveTo>
                    <a:pt x="48" y="13"/>
                  </a:moveTo>
                  <a:cubicBezTo>
                    <a:pt x="48" y="8"/>
                    <a:pt x="51" y="0"/>
                    <a:pt x="56" y="7"/>
                  </a:cubicBezTo>
                  <a:cubicBezTo>
                    <a:pt x="80" y="41"/>
                    <a:pt x="97" y="80"/>
                    <a:pt x="104" y="120"/>
                  </a:cubicBezTo>
                  <a:cubicBezTo>
                    <a:pt x="95" y="150"/>
                    <a:pt x="76" y="177"/>
                    <a:pt x="56" y="201"/>
                  </a:cubicBezTo>
                  <a:cubicBezTo>
                    <a:pt x="37" y="190"/>
                    <a:pt x="20" y="177"/>
                    <a:pt x="3" y="164"/>
                  </a:cubicBezTo>
                  <a:cubicBezTo>
                    <a:pt x="3" y="156"/>
                    <a:pt x="2" y="148"/>
                    <a:pt x="0" y="140"/>
                  </a:cubicBezTo>
                  <a:cubicBezTo>
                    <a:pt x="23" y="101"/>
                    <a:pt x="39" y="58"/>
                    <a:pt x="4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2"/>
            <p:cNvSpPr/>
            <p:nvPr/>
          </p:nvSpPr>
          <p:spPr bwMode="auto">
            <a:xfrm>
              <a:off x="6308726" y="4964112"/>
              <a:ext cx="587375" cy="546100"/>
            </a:xfrm>
            <a:custGeom>
              <a:avLst/>
              <a:gdLst>
                <a:gd name="T0" fmla="*/ 4 w 156"/>
                <a:gd name="T1" fmla="*/ 0 h 145"/>
                <a:gd name="T2" fmla="*/ 155 w 156"/>
                <a:gd name="T3" fmla="*/ 103 h 145"/>
                <a:gd name="T4" fmla="*/ 156 w 156"/>
                <a:gd name="T5" fmla="*/ 110 h 145"/>
                <a:gd name="T6" fmla="*/ 71 w 156"/>
                <a:gd name="T7" fmla="*/ 145 h 145"/>
                <a:gd name="T8" fmla="*/ 4 w 156"/>
                <a:gd name="T9" fmla="*/ 106 h 145"/>
                <a:gd name="T10" fmla="*/ 4 w 156"/>
                <a:gd name="T1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145">
                  <a:moveTo>
                    <a:pt x="4" y="0"/>
                  </a:moveTo>
                  <a:cubicBezTo>
                    <a:pt x="46" y="46"/>
                    <a:pt x="99" y="79"/>
                    <a:pt x="155" y="103"/>
                  </a:cubicBezTo>
                  <a:cubicBezTo>
                    <a:pt x="155" y="105"/>
                    <a:pt x="156" y="108"/>
                    <a:pt x="156" y="110"/>
                  </a:cubicBezTo>
                  <a:cubicBezTo>
                    <a:pt x="130" y="126"/>
                    <a:pt x="101" y="137"/>
                    <a:pt x="71" y="145"/>
                  </a:cubicBezTo>
                  <a:cubicBezTo>
                    <a:pt x="47" y="135"/>
                    <a:pt x="23" y="124"/>
                    <a:pt x="4" y="106"/>
                  </a:cubicBezTo>
                  <a:cubicBezTo>
                    <a:pt x="0" y="90"/>
                    <a:pt x="3" y="1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7"/>
            <p:cNvSpPr/>
            <p:nvPr/>
          </p:nvSpPr>
          <p:spPr bwMode="auto">
            <a:xfrm>
              <a:off x="7053263" y="5191124"/>
              <a:ext cx="406400" cy="250825"/>
            </a:xfrm>
            <a:custGeom>
              <a:avLst/>
              <a:gdLst>
                <a:gd name="T0" fmla="*/ 36 w 108"/>
                <a:gd name="T1" fmla="*/ 4 h 67"/>
                <a:gd name="T2" fmla="*/ 57 w 108"/>
                <a:gd name="T3" fmla="*/ 0 h 67"/>
                <a:gd name="T4" fmla="*/ 108 w 108"/>
                <a:gd name="T5" fmla="*/ 36 h 67"/>
                <a:gd name="T6" fmla="*/ 62 w 108"/>
                <a:gd name="T7" fmla="*/ 59 h 67"/>
                <a:gd name="T8" fmla="*/ 0 w 108"/>
                <a:gd name="T9" fmla="*/ 39 h 67"/>
                <a:gd name="T10" fmla="*/ 36 w 108"/>
                <a:gd name="T11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67">
                  <a:moveTo>
                    <a:pt x="36" y="4"/>
                  </a:moveTo>
                  <a:cubicBezTo>
                    <a:pt x="43" y="2"/>
                    <a:pt x="50" y="2"/>
                    <a:pt x="57" y="0"/>
                  </a:cubicBezTo>
                  <a:cubicBezTo>
                    <a:pt x="74" y="13"/>
                    <a:pt x="90" y="25"/>
                    <a:pt x="108" y="36"/>
                  </a:cubicBezTo>
                  <a:cubicBezTo>
                    <a:pt x="94" y="47"/>
                    <a:pt x="81" y="67"/>
                    <a:pt x="62" y="59"/>
                  </a:cubicBezTo>
                  <a:cubicBezTo>
                    <a:pt x="41" y="53"/>
                    <a:pt x="18" y="52"/>
                    <a:pt x="0" y="39"/>
                  </a:cubicBezTo>
                  <a:cubicBezTo>
                    <a:pt x="13" y="28"/>
                    <a:pt x="24" y="16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8"/>
            <p:cNvSpPr/>
            <p:nvPr/>
          </p:nvSpPr>
          <p:spPr bwMode="auto">
            <a:xfrm>
              <a:off x="6681788" y="5411787"/>
              <a:ext cx="574675" cy="169862"/>
            </a:xfrm>
            <a:custGeom>
              <a:avLst/>
              <a:gdLst>
                <a:gd name="T0" fmla="*/ 100 w 153"/>
                <a:gd name="T1" fmla="*/ 0 h 45"/>
                <a:gd name="T2" fmla="*/ 153 w 153"/>
                <a:gd name="T3" fmla="*/ 14 h 45"/>
                <a:gd name="T4" fmla="*/ 0 w 153"/>
                <a:gd name="T5" fmla="*/ 33 h 45"/>
                <a:gd name="T6" fmla="*/ 63 w 153"/>
                <a:gd name="T7" fmla="*/ 5 h 45"/>
                <a:gd name="T8" fmla="*/ 100 w 15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45">
                  <a:moveTo>
                    <a:pt x="100" y="0"/>
                  </a:moveTo>
                  <a:cubicBezTo>
                    <a:pt x="117" y="5"/>
                    <a:pt x="135" y="10"/>
                    <a:pt x="153" y="14"/>
                  </a:cubicBezTo>
                  <a:cubicBezTo>
                    <a:pt x="107" y="38"/>
                    <a:pt x="51" y="45"/>
                    <a:pt x="0" y="33"/>
                  </a:cubicBezTo>
                  <a:cubicBezTo>
                    <a:pt x="22" y="26"/>
                    <a:pt x="43" y="17"/>
                    <a:pt x="63" y="5"/>
                  </a:cubicBezTo>
                  <a:cubicBezTo>
                    <a:pt x="75" y="13"/>
                    <a:pt x="91" y="12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47" name="Straight Arrow Connector 75"/>
          <p:cNvCxnSpPr/>
          <p:nvPr/>
        </p:nvCxnSpPr>
        <p:spPr>
          <a:xfrm flipH="1" flipV="1">
            <a:off x="7219161" y="3449834"/>
            <a:ext cx="1174631" cy="179643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75"/>
          <p:cNvCxnSpPr/>
          <p:nvPr/>
        </p:nvCxnSpPr>
        <p:spPr>
          <a:xfrm flipV="1">
            <a:off x="9292935" y="1673085"/>
            <a:ext cx="14158" cy="1167050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5"/>
          <p:cNvCxnSpPr/>
          <p:nvPr/>
        </p:nvCxnSpPr>
        <p:spPr>
          <a:xfrm flipH="1">
            <a:off x="8171409" y="4539792"/>
            <a:ext cx="653072" cy="1011082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75"/>
          <p:cNvCxnSpPr/>
          <p:nvPr/>
        </p:nvCxnSpPr>
        <p:spPr>
          <a:xfrm>
            <a:off x="10061863" y="4283998"/>
            <a:ext cx="958019" cy="684969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729782" y="3162880"/>
            <a:ext cx="453749" cy="453749"/>
            <a:chOff x="1179225" y="991203"/>
            <a:chExt cx="1402970" cy="1402971"/>
          </a:xfrm>
          <a:solidFill>
            <a:srgbClr val="1A2E4D"/>
          </a:solidFill>
        </p:grpSpPr>
        <p:sp>
          <p:nvSpPr>
            <p:cNvPr id="52" name="Oval 51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54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56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5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9" name="Group 50"/>
          <p:cNvGrpSpPr/>
          <p:nvPr/>
        </p:nvGrpSpPr>
        <p:grpSpPr>
          <a:xfrm>
            <a:off x="9081486" y="1166621"/>
            <a:ext cx="453749" cy="453749"/>
            <a:chOff x="1179225" y="991203"/>
            <a:chExt cx="1402970" cy="1402971"/>
          </a:xfrm>
          <a:solidFill>
            <a:srgbClr val="1A2E4D"/>
          </a:solidFill>
        </p:grpSpPr>
        <p:sp>
          <p:nvSpPr>
            <p:cNvPr id="60" name="Oval 51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noFill/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62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64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63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7" name="Group 50"/>
          <p:cNvGrpSpPr/>
          <p:nvPr/>
        </p:nvGrpSpPr>
        <p:grpSpPr>
          <a:xfrm>
            <a:off x="7781967" y="5539340"/>
            <a:ext cx="453749" cy="453749"/>
            <a:chOff x="1179225" y="991203"/>
            <a:chExt cx="1402970" cy="1402971"/>
          </a:xfrm>
          <a:solidFill>
            <a:srgbClr val="1A2E4D"/>
          </a:solidFill>
        </p:grpSpPr>
        <p:sp>
          <p:nvSpPr>
            <p:cNvPr id="68" name="Oval 51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9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70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72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1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5" name="Group 50"/>
          <p:cNvGrpSpPr/>
          <p:nvPr/>
        </p:nvGrpSpPr>
        <p:grpSpPr>
          <a:xfrm>
            <a:off x="11040275" y="4891771"/>
            <a:ext cx="453749" cy="453749"/>
            <a:chOff x="1179225" y="991203"/>
            <a:chExt cx="1402970" cy="1402971"/>
          </a:xfrm>
          <a:solidFill>
            <a:srgbClr val="1A2E4D"/>
          </a:solidFill>
        </p:grpSpPr>
        <p:sp>
          <p:nvSpPr>
            <p:cNvPr id="76" name="Oval 51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7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78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80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9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83" name="Straight Arrow Connector 75"/>
          <p:cNvCxnSpPr/>
          <p:nvPr/>
        </p:nvCxnSpPr>
        <p:spPr>
          <a:xfrm flipH="1" flipV="1">
            <a:off x="7747461" y="2843237"/>
            <a:ext cx="120071" cy="761512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75"/>
          <p:cNvCxnSpPr/>
          <p:nvPr/>
        </p:nvCxnSpPr>
        <p:spPr>
          <a:xfrm flipH="1">
            <a:off x="7862849" y="4968968"/>
            <a:ext cx="513627" cy="24285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75"/>
          <p:cNvCxnSpPr/>
          <p:nvPr/>
        </p:nvCxnSpPr>
        <p:spPr>
          <a:xfrm flipH="1">
            <a:off x="7420052" y="3568101"/>
            <a:ext cx="433980" cy="537831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50"/>
          <p:cNvGrpSpPr/>
          <p:nvPr/>
        </p:nvGrpSpPr>
        <p:grpSpPr>
          <a:xfrm>
            <a:off x="7480644" y="2319009"/>
            <a:ext cx="453749" cy="453749"/>
            <a:chOff x="1179223" y="991203"/>
            <a:chExt cx="1402969" cy="1402971"/>
          </a:xfrm>
          <a:solidFill>
            <a:srgbClr val="1A2E4D"/>
          </a:solidFill>
        </p:grpSpPr>
        <p:sp>
          <p:nvSpPr>
            <p:cNvPr id="107" name="Oval 51"/>
            <p:cNvSpPr/>
            <p:nvPr/>
          </p:nvSpPr>
          <p:spPr>
            <a:xfrm>
              <a:off x="1179223" y="991203"/>
              <a:ext cx="1402969" cy="140297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8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09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11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0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4" name="Group 50"/>
          <p:cNvGrpSpPr/>
          <p:nvPr/>
        </p:nvGrpSpPr>
        <p:grpSpPr>
          <a:xfrm>
            <a:off x="7021289" y="4113021"/>
            <a:ext cx="453749" cy="453749"/>
            <a:chOff x="1179223" y="991203"/>
            <a:chExt cx="1402969" cy="1402971"/>
          </a:xfrm>
          <a:solidFill>
            <a:srgbClr val="1A2E4D"/>
          </a:solidFill>
        </p:grpSpPr>
        <p:sp>
          <p:nvSpPr>
            <p:cNvPr id="115" name="Oval 51"/>
            <p:cNvSpPr/>
            <p:nvPr/>
          </p:nvSpPr>
          <p:spPr>
            <a:xfrm>
              <a:off x="1179223" y="991203"/>
              <a:ext cx="1402969" cy="140297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6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17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19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8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22" name="Straight Arrow Connector 75"/>
          <p:cNvCxnSpPr/>
          <p:nvPr/>
        </p:nvCxnSpPr>
        <p:spPr>
          <a:xfrm>
            <a:off x="8680710" y="5116755"/>
            <a:ext cx="306629" cy="518075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50"/>
          <p:cNvGrpSpPr/>
          <p:nvPr/>
        </p:nvGrpSpPr>
        <p:grpSpPr>
          <a:xfrm>
            <a:off x="7342602" y="4766561"/>
            <a:ext cx="453749" cy="453749"/>
            <a:chOff x="1179223" y="991203"/>
            <a:chExt cx="1402969" cy="1402971"/>
          </a:xfrm>
          <a:solidFill>
            <a:srgbClr val="1A2E4D"/>
          </a:solidFill>
        </p:grpSpPr>
        <p:sp>
          <p:nvSpPr>
            <p:cNvPr id="132" name="Oval 51"/>
            <p:cNvSpPr/>
            <p:nvPr/>
          </p:nvSpPr>
          <p:spPr>
            <a:xfrm>
              <a:off x="1179223" y="991203"/>
              <a:ext cx="1402969" cy="140297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33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34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36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35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9" name="Group 50"/>
          <p:cNvGrpSpPr/>
          <p:nvPr/>
        </p:nvGrpSpPr>
        <p:grpSpPr>
          <a:xfrm>
            <a:off x="8918215" y="5665608"/>
            <a:ext cx="453749" cy="453749"/>
            <a:chOff x="1179223" y="991203"/>
            <a:chExt cx="1402969" cy="1402971"/>
          </a:xfrm>
          <a:solidFill>
            <a:srgbClr val="1A2E4D"/>
          </a:solidFill>
        </p:grpSpPr>
        <p:sp>
          <p:nvSpPr>
            <p:cNvPr id="140" name="Oval 51"/>
            <p:cNvSpPr/>
            <p:nvPr/>
          </p:nvSpPr>
          <p:spPr>
            <a:xfrm>
              <a:off x="1179223" y="991203"/>
              <a:ext cx="1402969" cy="140297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41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42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44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3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47" name="Straight Arrow Connector 75"/>
          <p:cNvCxnSpPr/>
          <p:nvPr/>
        </p:nvCxnSpPr>
        <p:spPr>
          <a:xfrm flipH="1">
            <a:off x="9903336" y="4555686"/>
            <a:ext cx="545662" cy="443587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75"/>
          <p:cNvCxnSpPr/>
          <p:nvPr/>
        </p:nvCxnSpPr>
        <p:spPr>
          <a:xfrm>
            <a:off x="10482928" y="4652608"/>
            <a:ext cx="18578" cy="719008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50"/>
          <p:cNvGrpSpPr/>
          <p:nvPr/>
        </p:nvGrpSpPr>
        <p:grpSpPr>
          <a:xfrm>
            <a:off x="9437262" y="4959649"/>
            <a:ext cx="453749" cy="453749"/>
            <a:chOff x="1179225" y="991203"/>
            <a:chExt cx="1402970" cy="1402971"/>
          </a:xfrm>
          <a:solidFill>
            <a:srgbClr val="1A2E4D"/>
          </a:solidFill>
        </p:grpSpPr>
        <p:sp>
          <p:nvSpPr>
            <p:cNvPr id="158" name="Oval 51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9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60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62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3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4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61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5" name="Group 50"/>
          <p:cNvGrpSpPr/>
          <p:nvPr/>
        </p:nvGrpSpPr>
        <p:grpSpPr>
          <a:xfrm>
            <a:off x="10279305" y="5438733"/>
            <a:ext cx="453749" cy="453749"/>
            <a:chOff x="1179225" y="991203"/>
            <a:chExt cx="1402970" cy="1402971"/>
          </a:xfrm>
          <a:solidFill>
            <a:srgbClr val="1A2E4D"/>
          </a:solidFill>
        </p:grpSpPr>
        <p:sp>
          <p:nvSpPr>
            <p:cNvPr id="166" name="Oval 51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7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68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70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1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2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69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73" name="Straight Arrow Connector 75"/>
          <p:cNvCxnSpPr/>
          <p:nvPr/>
        </p:nvCxnSpPr>
        <p:spPr>
          <a:xfrm flipV="1">
            <a:off x="9432015" y="2172326"/>
            <a:ext cx="541689" cy="145917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75"/>
          <p:cNvCxnSpPr/>
          <p:nvPr/>
        </p:nvCxnSpPr>
        <p:spPr>
          <a:xfrm flipH="1" flipV="1">
            <a:off x="8678250" y="2102719"/>
            <a:ext cx="452891" cy="204667"/>
          </a:xfrm>
          <a:prstGeom prst="straightConnector1">
            <a:avLst/>
          </a:prstGeom>
          <a:ln w="19050">
            <a:solidFill>
              <a:srgbClr val="1A2E4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36"/>
          <p:cNvGrpSpPr/>
          <p:nvPr/>
        </p:nvGrpSpPr>
        <p:grpSpPr>
          <a:xfrm>
            <a:off x="8968385" y="1996365"/>
            <a:ext cx="664338" cy="664338"/>
            <a:chOff x="1179225" y="991203"/>
            <a:chExt cx="1402970" cy="1402971"/>
          </a:xfrm>
          <a:solidFill>
            <a:srgbClr val="4369AF"/>
          </a:solidFill>
        </p:grpSpPr>
        <p:sp>
          <p:nvSpPr>
            <p:cNvPr id="176" name="Oval 23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4369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7" name="Group 35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78" name="Group 24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80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1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2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79" name="Freeform 3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3" name="Group 50"/>
          <p:cNvGrpSpPr/>
          <p:nvPr/>
        </p:nvGrpSpPr>
        <p:grpSpPr>
          <a:xfrm>
            <a:off x="8159478" y="1791535"/>
            <a:ext cx="453749" cy="453749"/>
            <a:chOff x="1179223" y="991203"/>
            <a:chExt cx="1402969" cy="1402971"/>
          </a:xfrm>
          <a:solidFill>
            <a:srgbClr val="1A2E4D"/>
          </a:solidFill>
        </p:grpSpPr>
        <p:sp>
          <p:nvSpPr>
            <p:cNvPr id="184" name="Oval 51"/>
            <p:cNvSpPr/>
            <p:nvPr/>
          </p:nvSpPr>
          <p:spPr>
            <a:xfrm>
              <a:off x="1179223" y="991203"/>
              <a:ext cx="1402969" cy="1402971"/>
            </a:xfrm>
            <a:prstGeom prst="ellipse">
              <a:avLst/>
            </a:prstGeom>
            <a:noFill/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5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86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88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9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0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87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1" name="Group 50"/>
          <p:cNvGrpSpPr/>
          <p:nvPr/>
        </p:nvGrpSpPr>
        <p:grpSpPr>
          <a:xfrm>
            <a:off x="10038630" y="1904342"/>
            <a:ext cx="453749" cy="453749"/>
            <a:chOff x="1179223" y="991203"/>
            <a:chExt cx="1402969" cy="1402971"/>
          </a:xfrm>
          <a:solidFill>
            <a:srgbClr val="1A2E4D"/>
          </a:solidFill>
        </p:grpSpPr>
        <p:sp>
          <p:nvSpPr>
            <p:cNvPr id="192" name="Oval 51"/>
            <p:cNvSpPr/>
            <p:nvPr/>
          </p:nvSpPr>
          <p:spPr>
            <a:xfrm>
              <a:off x="1179223" y="991203"/>
              <a:ext cx="1402969" cy="1402971"/>
            </a:xfrm>
            <a:prstGeom prst="ellipse">
              <a:avLst/>
            </a:prstGeom>
            <a:noFill/>
            <a:ln w="28575">
              <a:solidFill>
                <a:srgbClr val="1A2E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3" name="Group 52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94" name="Group 53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96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7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8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5" name="Freeform 5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5" name="TextBox 37"/>
          <p:cNvSpPr txBox="1"/>
          <p:nvPr/>
        </p:nvSpPr>
        <p:spPr>
          <a:xfrm>
            <a:off x="4831106" y="387246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01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项目背景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6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Group 36"/>
          <p:cNvGrpSpPr/>
          <p:nvPr/>
        </p:nvGrpSpPr>
        <p:grpSpPr>
          <a:xfrm>
            <a:off x="7480580" y="3053640"/>
            <a:ext cx="664338" cy="664338"/>
            <a:chOff x="1179225" y="991203"/>
            <a:chExt cx="1402970" cy="1402971"/>
          </a:xfrm>
          <a:solidFill>
            <a:srgbClr val="1B53A1"/>
          </a:solidFill>
        </p:grpSpPr>
        <p:sp>
          <p:nvSpPr>
            <p:cNvPr id="3" name="Oval 23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4369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" name="Group 35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5" name="Group 24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6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solidFill>
                  <a:srgbClr val="49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solidFill>
                  <a:srgbClr val="49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solidFill>
                  <a:srgbClr val="49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Freeform 3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solidFill>
                <a:srgbClr val="496A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" name="Group 36"/>
          <p:cNvGrpSpPr/>
          <p:nvPr/>
        </p:nvGrpSpPr>
        <p:grpSpPr>
          <a:xfrm>
            <a:off x="8205115" y="4542715"/>
            <a:ext cx="664338" cy="664338"/>
            <a:chOff x="1179225" y="991203"/>
            <a:chExt cx="1402970" cy="1402971"/>
          </a:xfrm>
          <a:solidFill>
            <a:srgbClr val="1B53A1"/>
          </a:solidFill>
        </p:grpSpPr>
        <p:sp>
          <p:nvSpPr>
            <p:cNvPr id="11" name="Oval 23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4369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Group 35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13" name="Group 24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14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solidFill>
                  <a:srgbClr val="49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solidFill>
                  <a:srgbClr val="49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solidFill>
                  <a:srgbClr val="49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Freeform 3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solidFill>
                <a:srgbClr val="496A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Group 36"/>
          <p:cNvGrpSpPr/>
          <p:nvPr/>
        </p:nvGrpSpPr>
        <p:grpSpPr>
          <a:xfrm>
            <a:off x="10098050" y="4177590"/>
            <a:ext cx="664338" cy="664338"/>
            <a:chOff x="1179225" y="991203"/>
            <a:chExt cx="1402970" cy="1402971"/>
          </a:xfrm>
          <a:solidFill>
            <a:srgbClr val="1B53A1"/>
          </a:solidFill>
        </p:grpSpPr>
        <p:sp>
          <p:nvSpPr>
            <p:cNvPr id="19" name="Oval 23"/>
            <p:cNvSpPr/>
            <p:nvPr/>
          </p:nvSpPr>
          <p:spPr>
            <a:xfrm>
              <a:off x="1179225" y="991203"/>
              <a:ext cx="1402970" cy="14029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4369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0" name="Group 35"/>
            <p:cNvGrpSpPr/>
            <p:nvPr/>
          </p:nvGrpSpPr>
          <p:grpSpPr>
            <a:xfrm>
              <a:off x="1375885" y="1198807"/>
              <a:ext cx="1009650" cy="1195367"/>
              <a:chOff x="1375885" y="1198807"/>
              <a:chExt cx="1009650" cy="1195367"/>
            </a:xfrm>
            <a:grpFill/>
          </p:grpSpPr>
          <p:grpSp>
            <p:nvGrpSpPr>
              <p:cNvPr id="21" name="Group 24"/>
              <p:cNvGrpSpPr/>
              <p:nvPr/>
            </p:nvGrpSpPr>
            <p:grpSpPr>
              <a:xfrm>
                <a:off x="1375885" y="1198807"/>
                <a:ext cx="1009650" cy="1139826"/>
                <a:chOff x="1368786" y="1195986"/>
                <a:chExt cx="1009650" cy="1139826"/>
              </a:xfrm>
              <a:grpFill/>
            </p:grpSpPr>
            <p:sp>
              <p:nvSpPr>
                <p:cNvPr id="22" name="Freeform 6"/>
                <p:cNvSpPr>
                  <a:spLocks noEditPoints="1"/>
                </p:cNvSpPr>
                <p:nvPr/>
              </p:nvSpPr>
              <p:spPr bwMode="auto">
                <a:xfrm>
                  <a:off x="1643423" y="1195986"/>
                  <a:ext cx="460375" cy="598488"/>
                </a:xfrm>
                <a:custGeom>
                  <a:avLst/>
                  <a:gdLst>
                    <a:gd name="T0" fmla="*/ 41 w 122"/>
                    <a:gd name="T1" fmla="*/ 4 h 159"/>
                    <a:gd name="T2" fmla="*/ 97 w 122"/>
                    <a:gd name="T3" fmla="*/ 12 h 159"/>
                    <a:gd name="T4" fmla="*/ 120 w 122"/>
                    <a:gd name="T5" fmla="*/ 58 h 159"/>
                    <a:gd name="T6" fmla="*/ 121 w 122"/>
                    <a:gd name="T7" fmla="*/ 94 h 159"/>
                    <a:gd name="T8" fmla="*/ 103 w 122"/>
                    <a:gd name="T9" fmla="*/ 126 h 159"/>
                    <a:gd name="T10" fmla="*/ 63 w 122"/>
                    <a:gd name="T11" fmla="*/ 157 h 159"/>
                    <a:gd name="T12" fmla="*/ 19 w 122"/>
                    <a:gd name="T13" fmla="*/ 126 h 159"/>
                    <a:gd name="T14" fmla="*/ 1 w 122"/>
                    <a:gd name="T15" fmla="*/ 94 h 159"/>
                    <a:gd name="T16" fmla="*/ 3 w 122"/>
                    <a:gd name="T17" fmla="*/ 46 h 159"/>
                    <a:gd name="T18" fmla="*/ 41 w 122"/>
                    <a:gd name="T19" fmla="*/ 4 h 159"/>
                    <a:gd name="T20" fmla="*/ 19 w 122"/>
                    <a:gd name="T21" fmla="*/ 80 h 159"/>
                    <a:gd name="T22" fmla="*/ 41 w 122"/>
                    <a:gd name="T23" fmla="*/ 136 h 159"/>
                    <a:gd name="T24" fmla="*/ 77 w 122"/>
                    <a:gd name="T25" fmla="*/ 140 h 159"/>
                    <a:gd name="T26" fmla="*/ 104 w 122"/>
                    <a:gd name="T27" fmla="*/ 73 h 159"/>
                    <a:gd name="T28" fmla="*/ 79 w 122"/>
                    <a:gd name="T29" fmla="*/ 54 h 159"/>
                    <a:gd name="T30" fmla="*/ 19 w 122"/>
                    <a:gd name="T31" fmla="*/ 8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" h="159">
                      <a:moveTo>
                        <a:pt x="41" y="4"/>
                      </a:moveTo>
                      <a:cubicBezTo>
                        <a:pt x="59" y="0"/>
                        <a:pt x="80" y="2"/>
                        <a:pt x="97" y="12"/>
                      </a:cubicBezTo>
                      <a:cubicBezTo>
                        <a:pt x="112" y="22"/>
                        <a:pt x="121" y="40"/>
                        <a:pt x="120" y="58"/>
                      </a:cubicBezTo>
                      <a:cubicBezTo>
                        <a:pt x="119" y="70"/>
                        <a:pt x="122" y="82"/>
                        <a:pt x="121" y="94"/>
                      </a:cubicBezTo>
                      <a:cubicBezTo>
                        <a:pt x="117" y="106"/>
                        <a:pt x="108" y="115"/>
                        <a:pt x="103" y="126"/>
                      </a:cubicBezTo>
                      <a:cubicBezTo>
                        <a:pt x="96" y="142"/>
                        <a:pt x="82" y="157"/>
                        <a:pt x="63" y="157"/>
                      </a:cubicBezTo>
                      <a:cubicBezTo>
                        <a:pt x="43" y="159"/>
                        <a:pt x="27" y="143"/>
                        <a:pt x="19" y="126"/>
                      </a:cubicBezTo>
                      <a:cubicBezTo>
                        <a:pt x="14" y="115"/>
                        <a:pt x="5" y="105"/>
                        <a:pt x="1" y="94"/>
                      </a:cubicBezTo>
                      <a:cubicBezTo>
                        <a:pt x="1" y="78"/>
                        <a:pt x="0" y="62"/>
                        <a:pt x="3" y="46"/>
                      </a:cubicBezTo>
                      <a:cubicBezTo>
                        <a:pt x="7" y="27"/>
                        <a:pt x="21" y="9"/>
                        <a:pt x="41" y="4"/>
                      </a:cubicBezTo>
                      <a:close/>
                      <a:moveTo>
                        <a:pt x="19" y="80"/>
                      </a:moveTo>
                      <a:cubicBezTo>
                        <a:pt x="22" y="100"/>
                        <a:pt x="27" y="121"/>
                        <a:pt x="41" y="136"/>
                      </a:cubicBezTo>
                      <a:cubicBezTo>
                        <a:pt x="50" y="145"/>
                        <a:pt x="66" y="148"/>
                        <a:pt x="77" y="140"/>
                      </a:cubicBezTo>
                      <a:cubicBezTo>
                        <a:pt x="97" y="124"/>
                        <a:pt x="101" y="97"/>
                        <a:pt x="104" y="73"/>
                      </a:cubicBezTo>
                      <a:cubicBezTo>
                        <a:pt x="95" y="68"/>
                        <a:pt x="86" y="62"/>
                        <a:pt x="79" y="54"/>
                      </a:cubicBezTo>
                      <a:cubicBezTo>
                        <a:pt x="62" y="69"/>
                        <a:pt x="41" y="78"/>
                        <a:pt x="19" y="80"/>
                      </a:cubicBezTo>
                      <a:close/>
                    </a:path>
                  </a:pathLst>
                </a:custGeom>
                <a:solidFill>
                  <a:srgbClr val="49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8"/>
                <p:cNvSpPr>
                  <a:spLocks noEditPoints="1"/>
                </p:cNvSpPr>
                <p:nvPr/>
              </p:nvSpPr>
              <p:spPr bwMode="auto">
                <a:xfrm>
                  <a:off x="1368786" y="1753199"/>
                  <a:ext cx="1009650" cy="582613"/>
                </a:xfrm>
                <a:custGeom>
                  <a:avLst/>
                  <a:gdLst>
                    <a:gd name="T0" fmla="*/ 51 w 268"/>
                    <a:gd name="T1" fmla="*/ 17 h 155"/>
                    <a:gd name="T2" fmla="*/ 92 w 268"/>
                    <a:gd name="T3" fmla="*/ 0 h 155"/>
                    <a:gd name="T4" fmla="*/ 98 w 268"/>
                    <a:gd name="T5" fmla="*/ 10 h 155"/>
                    <a:gd name="T6" fmla="*/ 89 w 268"/>
                    <a:gd name="T7" fmla="*/ 16 h 155"/>
                    <a:gd name="T8" fmla="*/ 122 w 268"/>
                    <a:gd name="T9" fmla="*/ 130 h 155"/>
                    <a:gd name="T10" fmla="*/ 127 w 268"/>
                    <a:gd name="T11" fmla="*/ 55 h 155"/>
                    <a:gd name="T12" fmla="*/ 142 w 268"/>
                    <a:gd name="T13" fmla="*/ 54 h 155"/>
                    <a:gd name="T14" fmla="*/ 146 w 268"/>
                    <a:gd name="T15" fmla="*/ 130 h 155"/>
                    <a:gd name="T16" fmla="*/ 180 w 268"/>
                    <a:gd name="T17" fmla="*/ 16 h 155"/>
                    <a:gd name="T18" fmla="*/ 175 w 268"/>
                    <a:gd name="T19" fmla="*/ 1 h 155"/>
                    <a:gd name="T20" fmla="*/ 239 w 268"/>
                    <a:gd name="T21" fmla="*/ 35 h 155"/>
                    <a:gd name="T22" fmla="*/ 265 w 268"/>
                    <a:gd name="T23" fmla="*/ 114 h 155"/>
                    <a:gd name="T24" fmla="*/ 220 w 268"/>
                    <a:gd name="T25" fmla="*/ 133 h 155"/>
                    <a:gd name="T26" fmla="*/ 124 w 268"/>
                    <a:gd name="T27" fmla="*/ 154 h 155"/>
                    <a:gd name="T28" fmla="*/ 50 w 268"/>
                    <a:gd name="T29" fmla="*/ 133 h 155"/>
                    <a:gd name="T30" fmla="*/ 3 w 268"/>
                    <a:gd name="T31" fmla="*/ 110 h 155"/>
                    <a:gd name="T32" fmla="*/ 51 w 268"/>
                    <a:gd name="T33" fmla="*/ 17 h 155"/>
                    <a:gd name="T34" fmla="*/ 167 w 268"/>
                    <a:gd name="T35" fmla="*/ 107 h 155"/>
                    <a:gd name="T36" fmla="*/ 170 w 268"/>
                    <a:gd name="T37" fmla="*/ 113 h 155"/>
                    <a:gd name="T38" fmla="*/ 205 w 268"/>
                    <a:gd name="T39" fmla="*/ 109 h 155"/>
                    <a:gd name="T40" fmla="*/ 213 w 268"/>
                    <a:gd name="T41" fmla="*/ 100 h 155"/>
                    <a:gd name="T42" fmla="*/ 167 w 268"/>
                    <a:gd name="T43" fmla="*/ 10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68" h="155">
                      <a:moveTo>
                        <a:pt x="51" y="17"/>
                      </a:moveTo>
                      <a:cubicBezTo>
                        <a:pt x="64" y="9"/>
                        <a:pt x="78" y="6"/>
                        <a:pt x="92" y="0"/>
                      </a:cubicBezTo>
                      <a:cubicBezTo>
                        <a:pt x="94" y="3"/>
                        <a:pt x="96" y="8"/>
                        <a:pt x="98" y="10"/>
                      </a:cubicBezTo>
                      <a:cubicBezTo>
                        <a:pt x="95" y="12"/>
                        <a:pt x="91" y="15"/>
                        <a:pt x="89" y="16"/>
                      </a:cubicBezTo>
                      <a:cubicBezTo>
                        <a:pt x="100" y="54"/>
                        <a:pt x="112" y="92"/>
                        <a:pt x="122" y="130"/>
                      </a:cubicBezTo>
                      <a:cubicBezTo>
                        <a:pt x="124" y="105"/>
                        <a:pt x="126" y="80"/>
                        <a:pt x="127" y="55"/>
                      </a:cubicBezTo>
                      <a:cubicBezTo>
                        <a:pt x="132" y="54"/>
                        <a:pt x="137" y="54"/>
                        <a:pt x="142" y="54"/>
                      </a:cubicBezTo>
                      <a:cubicBezTo>
                        <a:pt x="142" y="80"/>
                        <a:pt x="144" y="105"/>
                        <a:pt x="146" y="130"/>
                      </a:cubicBezTo>
                      <a:cubicBezTo>
                        <a:pt x="157" y="92"/>
                        <a:pt x="170" y="54"/>
                        <a:pt x="180" y="16"/>
                      </a:cubicBezTo>
                      <a:cubicBezTo>
                        <a:pt x="170" y="14"/>
                        <a:pt x="172" y="7"/>
                        <a:pt x="175" y="1"/>
                      </a:cubicBezTo>
                      <a:cubicBezTo>
                        <a:pt x="199" y="7"/>
                        <a:pt x="223" y="16"/>
                        <a:pt x="239" y="35"/>
                      </a:cubicBezTo>
                      <a:cubicBezTo>
                        <a:pt x="259" y="56"/>
                        <a:pt x="268" y="86"/>
                        <a:pt x="265" y="114"/>
                      </a:cubicBezTo>
                      <a:cubicBezTo>
                        <a:pt x="256" y="130"/>
                        <a:pt x="236" y="132"/>
                        <a:pt x="220" y="133"/>
                      </a:cubicBezTo>
                      <a:cubicBezTo>
                        <a:pt x="191" y="151"/>
                        <a:pt x="157" y="155"/>
                        <a:pt x="124" y="154"/>
                      </a:cubicBezTo>
                      <a:cubicBezTo>
                        <a:pt x="98" y="153"/>
                        <a:pt x="71" y="149"/>
                        <a:pt x="50" y="133"/>
                      </a:cubicBezTo>
                      <a:cubicBezTo>
                        <a:pt x="32" y="132"/>
                        <a:pt x="9" y="130"/>
                        <a:pt x="3" y="110"/>
                      </a:cubicBezTo>
                      <a:cubicBezTo>
                        <a:pt x="0" y="73"/>
                        <a:pt x="19" y="36"/>
                        <a:pt x="51" y="17"/>
                      </a:cubicBezTo>
                      <a:close/>
                      <a:moveTo>
                        <a:pt x="167" y="107"/>
                      </a:moveTo>
                      <a:cubicBezTo>
                        <a:pt x="168" y="109"/>
                        <a:pt x="169" y="111"/>
                        <a:pt x="170" y="113"/>
                      </a:cubicBezTo>
                      <a:cubicBezTo>
                        <a:pt x="182" y="114"/>
                        <a:pt x="194" y="112"/>
                        <a:pt x="205" y="109"/>
                      </a:cubicBezTo>
                      <a:cubicBezTo>
                        <a:pt x="210" y="108"/>
                        <a:pt x="212" y="104"/>
                        <a:pt x="213" y="100"/>
                      </a:cubicBezTo>
                      <a:cubicBezTo>
                        <a:pt x="198" y="105"/>
                        <a:pt x="182" y="107"/>
                        <a:pt x="167" y="107"/>
                      </a:cubicBezTo>
                      <a:close/>
                    </a:path>
                  </a:pathLst>
                </a:custGeom>
                <a:solidFill>
                  <a:srgbClr val="49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9"/>
                <p:cNvSpPr/>
                <p:nvPr/>
              </p:nvSpPr>
              <p:spPr bwMode="auto">
                <a:xfrm>
                  <a:off x="1816461" y="1850036"/>
                  <a:ext cx="117475" cy="87313"/>
                </a:xfrm>
                <a:custGeom>
                  <a:avLst/>
                  <a:gdLst>
                    <a:gd name="T0" fmla="*/ 4 w 31"/>
                    <a:gd name="T1" fmla="*/ 3 h 23"/>
                    <a:gd name="T2" fmla="*/ 26 w 31"/>
                    <a:gd name="T3" fmla="*/ 3 h 23"/>
                    <a:gd name="T4" fmla="*/ 24 w 31"/>
                    <a:gd name="T5" fmla="*/ 23 h 23"/>
                    <a:gd name="T6" fmla="*/ 6 w 31"/>
                    <a:gd name="T7" fmla="*/ 23 h 23"/>
                    <a:gd name="T8" fmla="*/ 4 w 31"/>
                    <a:gd name="T9" fmla="*/ 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3">
                      <a:moveTo>
                        <a:pt x="4" y="3"/>
                      </a:moveTo>
                      <a:cubicBezTo>
                        <a:pt x="11" y="1"/>
                        <a:pt x="19" y="0"/>
                        <a:pt x="26" y="3"/>
                      </a:cubicBezTo>
                      <a:cubicBezTo>
                        <a:pt x="31" y="10"/>
                        <a:pt x="27" y="16"/>
                        <a:pt x="24" y="23"/>
                      </a:cubicBezTo>
                      <a:cubicBezTo>
                        <a:pt x="18" y="23"/>
                        <a:pt x="12" y="23"/>
                        <a:pt x="6" y="23"/>
                      </a:cubicBezTo>
                      <a:cubicBezTo>
                        <a:pt x="3" y="16"/>
                        <a:pt x="0" y="9"/>
                        <a:pt x="4" y="3"/>
                      </a:cubicBezTo>
                      <a:close/>
                    </a:path>
                  </a:pathLst>
                </a:custGeom>
                <a:solidFill>
                  <a:srgbClr val="496A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5" name="Freeform 34"/>
              <p:cNvSpPr/>
              <p:nvPr/>
            </p:nvSpPr>
            <p:spPr>
              <a:xfrm>
                <a:off x="1408412" y="2208291"/>
                <a:ext cx="944594" cy="185883"/>
              </a:xfrm>
              <a:custGeom>
                <a:avLst/>
                <a:gdLst>
                  <a:gd name="connsiteX0" fmla="*/ 0 w 944594"/>
                  <a:gd name="connsiteY0" fmla="*/ 0 h 185883"/>
                  <a:gd name="connsiteX1" fmla="*/ 944594 w 944594"/>
                  <a:gd name="connsiteY1" fmla="*/ 0 h 185883"/>
                  <a:gd name="connsiteX2" fmla="*/ 864504 w 944594"/>
                  <a:gd name="connsiteY2" fmla="*/ 66080 h 185883"/>
                  <a:gd name="connsiteX3" fmla="*/ 472297 w 944594"/>
                  <a:gd name="connsiteY3" fmla="*/ 185883 h 185883"/>
                  <a:gd name="connsiteX4" fmla="*/ 80090 w 944594"/>
                  <a:gd name="connsiteY4" fmla="*/ 66080 h 18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594" h="185883">
                    <a:moveTo>
                      <a:pt x="0" y="0"/>
                    </a:moveTo>
                    <a:lnTo>
                      <a:pt x="944594" y="0"/>
                    </a:lnTo>
                    <a:lnTo>
                      <a:pt x="864504" y="66080"/>
                    </a:lnTo>
                    <a:cubicBezTo>
                      <a:pt x="752546" y="141718"/>
                      <a:pt x="617579" y="185883"/>
                      <a:pt x="472297" y="185883"/>
                    </a:cubicBezTo>
                    <a:cubicBezTo>
                      <a:pt x="327015" y="185883"/>
                      <a:pt x="192048" y="141718"/>
                      <a:pt x="80090" y="66080"/>
                    </a:cubicBezTo>
                    <a:close/>
                  </a:path>
                </a:pathLst>
              </a:custGeom>
              <a:solidFill>
                <a:srgbClr val="496A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23290" y="1381125"/>
            <a:ext cx="5363844" cy="4747260"/>
            <a:chOff x="1454" y="2175"/>
            <a:chExt cx="8447" cy="7476"/>
          </a:xfrm>
        </p:grpSpPr>
        <p:grpSp>
          <p:nvGrpSpPr>
            <p:cNvPr id="237" name="组合 68"/>
            <p:cNvGrpSpPr/>
            <p:nvPr/>
          </p:nvGrpSpPr>
          <p:grpSpPr>
            <a:xfrm>
              <a:off x="1454" y="2175"/>
              <a:ext cx="8447" cy="7476"/>
              <a:chOff x="2221851" y="-1659715"/>
              <a:chExt cx="5363758" cy="4746767"/>
            </a:xfrm>
          </p:grpSpPr>
          <p:sp>
            <p:nvSpPr>
              <p:cNvPr id="211" name="直接连接符 42"/>
              <p:cNvSpPr/>
              <p:nvPr/>
            </p:nvSpPr>
            <p:spPr>
              <a:xfrm>
                <a:off x="5005184" y="-19951"/>
                <a:ext cx="1" cy="432140"/>
              </a:xfrm>
              <a:prstGeom prst="line">
                <a:avLst/>
              </a:prstGeom>
              <a:noFill/>
              <a:ln w="9525" cap="flat">
                <a:solidFill>
                  <a:srgbClr val="77777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12" name="直接连接符 41"/>
              <p:cNvSpPr/>
              <p:nvPr/>
            </p:nvSpPr>
            <p:spPr>
              <a:xfrm>
                <a:off x="3557914" y="413091"/>
                <a:ext cx="1" cy="432140"/>
              </a:xfrm>
              <a:prstGeom prst="line">
                <a:avLst/>
              </a:prstGeom>
              <a:noFill/>
              <a:ln w="9525" cap="flat">
                <a:solidFill>
                  <a:srgbClr val="77777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13" name="直接连接符 39"/>
              <p:cNvSpPr/>
              <p:nvPr/>
            </p:nvSpPr>
            <p:spPr>
              <a:xfrm>
                <a:off x="3557882" y="412154"/>
                <a:ext cx="2850497" cy="1270"/>
              </a:xfrm>
              <a:prstGeom prst="line">
                <a:avLst/>
              </a:prstGeom>
              <a:noFill/>
              <a:ln w="9525" cap="flat">
                <a:solidFill>
                  <a:srgbClr val="77777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15" name="直接连接符 44"/>
              <p:cNvSpPr/>
              <p:nvPr/>
            </p:nvSpPr>
            <p:spPr>
              <a:xfrm>
                <a:off x="5005184" y="-114293"/>
                <a:ext cx="1" cy="432140"/>
              </a:xfrm>
              <a:prstGeom prst="line">
                <a:avLst/>
              </a:prstGeom>
              <a:noFill/>
              <a:ln w="9525" cap="flat">
                <a:solidFill>
                  <a:srgbClr val="77777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grpSp>
            <p:nvGrpSpPr>
              <p:cNvPr id="222" name="组合 78"/>
              <p:cNvGrpSpPr/>
              <p:nvPr/>
            </p:nvGrpSpPr>
            <p:grpSpPr>
              <a:xfrm>
                <a:off x="2221851" y="777708"/>
                <a:ext cx="2415525" cy="2309344"/>
                <a:chOff x="2221850" y="50161"/>
                <a:chExt cx="2415524" cy="2309342"/>
              </a:xfrm>
            </p:grpSpPr>
            <p:grpSp>
              <p:nvGrpSpPr>
                <p:cNvPr id="220" name="组合 93"/>
                <p:cNvGrpSpPr/>
                <p:nvPr/>
              </p:nvGrpSpPr>
              <p:grpSpPr>
                <a:xfrm>
                  <a:off x="2221850" y="50161"/>
                  <a:ext cx="2415524" cy="2309342"/>
                  <a:chOff x="2221849" y="50161"/>
                  <a:chExt cx="2415523" cy="2309341"/>
                </a:xfrm>
              </p:grpSpPr>
              <p:sp>
                <p:nvSpPr>
                  <p:cNvPr id="216" name="圆角矩形 10"/>
                  <p:cNvSpPr/>
                  <p:nvPr/>
                </p:nvSpPr>
                <p:spPr>
                  <a:xfrm>
                    <a:off x="2221849" y="480027"/>
                    <a:ext cx="2415523" cy="1879475"/>
                  </a:xfrm>
                  <a:prstGeom prst="roundRect">
                    <a:avLst>
                      <a:gd name="adj" fmla="val 7231"/>
                    </a:avLst>
                  </a:prstGeom>
                  <a:noFill/>
                  <a:ln w="9525" cap="flat">
                    <a:solidFill>
                      <a:srgbClr val="777777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defRPr sz="1900">
                        <a:solidFill>
                          <a:srgbClr val="595959"/>
                        </a:solidFill>
                      </a:defRPr>
                    </a:pPr>
                  </a:p>
                </p:txBody>
              </p:sp>
              <p:sp>
                <p:nvSpPr>
                  <p:cNvPr id="218" name="文本框 45"/>
                  <p:cNvSpPr txBox="1"/>
                  <p:nvPr/>
                </p:nvSpPr>
                <p:spPr>
                  <a:xfrm>
                    <a:off x="2480812" y="976755"/>
                    <a:ext cx="1868157" cy="138230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45719" tIns="45719" rIns="45719" bIns="45719" numCol="1" anchor="t">
                    <a:spAutoFit/>
                  </a:bodyPr>
                  <a:lstStyle/>
                  <a:p>
                    <a:r>
                      <a:rPr lang="zh-CN" sz="2800"/>
                      <a:t>考试规模大</a:t>
                    </a:r>
                    <a:endParaRPr lang="zh-CN" sz="2800"/>
                  </a:p>
                  <a:p>
                    <a:r>
                      <a:rPr lang="zh-CN" sz="2800"/>
                      <a:t>考生人数多</a:t>
                    </a:r>
                    <a:endParaRPr lang="zh-CN" sz="2800"/>
                  </a:p>
                  <a:p>
                    <a:r>
                      <a:rPr lang="zh-CN" sz="2800"/>
                      <a:t>工作量巨大</a:t>
                    </a:r>
                    <a:endParaRPr lang="zh-CN" sz="2800"/>
                  </a:p>
                </p:txBody>
              </p:sp>
              <p:sp>
                <p:nvSpPr>
                  <p:cNvPr id="39" name="椭圆 6"/>
                  <p:cNvSpPr/>
                  <p:nvPr/>
                </p:nvSpPr>
                <p:spPr>
                  <a:xfrm>
                    <a:off x="3091151" y="50161"/>
                    <a:ext cx="933515" cy="93517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defRPr sz="1900">
                        <a:solidFill>
                          <a:srgbClr val="595959"/>
                        </a:solidFill>
                      </a:defRPr>
                    </a:pPr>
                  </a:p>
                </p:txBody>
              </p:sp>
            </p:grpSp>
            <p:sp>
              <p:nvSpPr>
                <p:cNvPr id="40" name="4"/>
                <p:cNvSpPr/>
                <p:nvPr/>
              </p:nvSpPr>
              <p:spPr>
                <a:xfrm>
                  <a:off x="3414908" y="307941"/>
                  <a:ext cx="286002" cy="3671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2" y="9474"/>
                      </a:moveTo>
                      <a:lnTo>
                        <a:pt x="10524" y="9477"/>
                      </a:lnTo>
                      <a:lnTo>
                        <a:pt x="10243" y="9486"/>
                      </a:lnTo>
                      <a:lnTo>
                        <a:pt x="9973" y="9505"/>
                      </a:lnTo>
                      <a:lnTo>
                        <a:pt x="9695" y="9530"/>
                      </a:lnTo>
                      <a:lnTo>
                        <a:pt x="9426" y="9565"/>
                      </a:lnTo>
                      <a:lnTo>
                        <a:pt x="9156" y="9602"/>
                      </a:lnTo>
                      <a:lnTo>
                        <a:pt x="8890" y="9649"/>
                      </a:lnTo>
                      <a:lnTo>
                        <a:pt x="8625" y="9705"/>
                      </a:lnTo>
                      <a:lnTo>
                        <a:pt x="8359" y="9765"/>
                      </a:lnTo>
                      <a:lnTo>
                        <a:pt x="8102" y="9834"/>
                      </a:lnTo>
                      <a:lnTo>
                        <a:pt x="7844" y="9906"/>
                      </a:lnTo>
                      <a:lnTo>
                        <a:pt x="7590" y="9987"/>
                      </a:lnTo>
                      <a:lnTo>
                        <a:pt x="7337" y="10075"/>
                      </a:lnTo>
                      <a:lnTo>
                        <a:pt x="7087" y="10169"/>
                      </a:lnTo>
                      <a:lnTo>
                        <a:pt x="6842" y="10269"/>
                      </a:lnTo>
                      <a:lnTo>
                        <a:pt x="6596" y="10376"/>
                      </a:lnTo>
                      <a:lnTo>
                        <a:pt x="6355" y="10488"/>
                      </a:lnTo>
                      <a:lnTo>
                        <a:pt x="6121" y="10604"/>
                      </a:lnTo>
                      <a:lnTo>
                        <a:pt x="5884" y="10730"/>
                      </a:lnTo>
                      <a:lnTo>
                        <a:pt x="5655" y="10861"/>
                      </a:lnTo>
                      <a:lnTo>
                        <a:pt x="5425" y="10996"/>
                      </a:lnTo>
                      <a:lnTo>
                        <a:pt x="5204" y="11137"/>
                      </a:lnTo>
                      <a:lnTo>
                        <a:pt x="4978" y="11284"/>
                      </a:lnTo>
                      <a:lnTo>
                        <a:pt x="4761" y="11434"/>
                      </a:lnTo>
                      <a:lnTo>
                        <a:pt x="4552" y="11594"/>
                      </a:lnTo>
                      <a:lnTo>
                        <a:pt x="4339" y="11754"/>
                      </a:lnTo>
                      <a:lnTo>
                        <a:pt x="4133" y="11923"/>
                      </a:lnTo>
                      <a:lnTo>
                        <a:pt x="3928" y="12098"/>
                      </a:lnTo>
                      <a:lnTo>
                        <a:pt x="3731" y="12277"/>
                      </a:lnTo>
                      <a:lnTo>
                        <a:pt x="3542" y="12458"/>
                      </a:lnTo>
                      <a:lnTo>
                        <a:pt x="3352" y="12646"/>
                      </a:lnTo>
                      <a:lnTo>
                        <a:pt x="3163" y="12840"/>
                      </a:lnTo>
                      <a:lnTo>
                        <a:pt x="2982" y="13038"/>
                      </a:lnTo>
                      <a:lnTo>
                        <a:pt x="2809" y="13238"/>
                      </a:lnTo>
                      <a:lnTo>
                        <a:pt x="2636" y="13445"/>
                      </a:lnTo>
                      <a:lnTo>
                        <a:pt x="2467" y="13658"/>
                      </a:lnTo>
                      <a:lnTo>
                        <a:pt x="2306" y="13871"/>
                      </a:lnTo>
                      <a:lnTo>
                        <a:pt x="2145" y="14090"/>
                      </a:lnTo>
                      <a:lnTo>
                        <a:pt x="1992" y="14312"/>
                      </a:lnTo>
                      <a:lnTo>
                        <a:pt x="1843" y="14541"/>
                      </a:lnTo>
                      <a:lnTo>
                        <a:pt x="1562" y="15004"/>
                      </a:lnTo>
                      <a:lnTo>
                        <a:pt x="1304" y="15487"/>
                      </a:lnTo>
                      <a:lnTo>
                        <a:pt x="1183" y="15734"/>
                      </a:lnTo>
                      <a:lnTo>
                        <a:pt x="1067" y="15985"/>
                      </a:lnTo>
                      <a:lnTo>
                        <a:pt x="849" y="16492"/>
                      </a:lnTo>
                      <a:lnTo>
                        <a:pt x="749" y="16752"/>
                      </a:lnTo>
                      <a:lnTo>
                        <a:pt x="656" y="17015"/>
                      </a:lnTo>
                      <a:lnTo>
                        <a:pt x="567" y="17281"/>
                      </a:lnTo>
                      <a:lnTo>
                        <a:pt x="487" y="17547"/>
                      </a:lnTo>
                      <a:lnTo>
                        <a:pt x="411" y="17820"/>
                      </a:lnTo>
                      <a:lnTo>
                        <a:pt x="342" y="18092"/>
                      </a:lnTo>
                      <a:lnTo>
                        <a:pt x="278" y="18371"/>
                      </a:lnTo>
                      <a:lnTo>
                        <a:pt x="217" y="18650"/>
                      </a:lnTo>
                      <a:lnTo>
                        <a:pt x="169" y="18932"/>
                      </a:lnTo>
                      <a:lnTo>
                        <a:pt x="125" y="19217"/>
                      </a:lnTo>
                      <a:lnTo>
                        <a:pt x="89" y="19502"/>
                      </a:lnTo>
                      <a:lnTo>
                        <a:pt x="56" y="19790"/>
                      </a:lnTo>
                      <a:lnTo>
                        <a:pt x="32" y="20084"/>
                      </a:lnTo>
                      <a:lnTo>
                        <a:pt x="16" y="20375"/>
                      </a:lnTo>
                      <a:lnTo>
                        <a:pt x="4" y="20670"/>
                      </a:lnTo>
                      <a:lnTo>
                        <a:pt x="0" y="20967"/>
                      </a:lnTo>
                      <a:lnTo>
                        <a:pt x="4" y="21284"/>
                      </a:lnTo>
                      <a:lnTo>
                        <a:pt x="20" y="21600"/>
                      </a:lnTo>
                      <a:lnTo>
                        <a:pt x="21588" y="21600"/>
                      </a:lnTo>
                      <a:lnTo>
                        <a:pt x="21596" y="21284"/>
                      </a:lnTo>
                      <a:lnTo>
                        <a:pt x="21600" y="20967"/>
                      </a:lnTo>
                      <a:lnTo>
                        <a:pt x="21600" y="20670"/>
                      </a:lnTo>
                      <a:lnTo>
                        <a:pt x="21588" y="20375"/>
                      </a:lnTo>
                      <a:lnTo>
                        <a:pt x="21568" y="20084"/>
                      </a:lnTo>
                      <a:lnTo>
                        <a:pt x="21544" y="19790"/>
                      </a:lnTo>
                      <a:lnTo>
                        <a:pt x="21515" y="19502"/>
                      </a:lnTo>
                      <a:lnTo>
                        <a:pt x="21479" y="19217"/>
                      </a:lnTo>
                      <a:lnTo>
                        <a:pt x="21431" y="18932"/>
                      </a:lnTo>
                      <a:lnTo>
                        <a:pt x="21383" y="18650"/>
                      </a:lnTo>
                      <a:lnTo>
                        <a:pt x="21262" y="18092"/>
                      </a:lnTo>
                      <a:lnTo>
                        <a:pt x="21194" y="17820"/>
                      </a:lnTo>
                      <a:lnTo>
                        <a:pt x="21117" y="17547"/>
                      </a:lnTo>
                      <a:lnTo>
                        <a:pt x="20948" y="17015"/>
                      </a:lnTo>
                      <a:lnTo>
                        <a:pt x="20851" y="16752"/>
                      </a:lnTo>
                      <a:lnTo>
                        <a:pt x="20755" y="16492"/>
                      </a:lnTo>
                      <a:lnTo>
                        <a:pt x="20650" y="16238"/>
                      </a:lnTo>
                      <a:lnTo>
                        <a:pt x="20538" y="15985"/>
                      </a:lnTo>
                      <a:lnTo>
                        <a:pt x="20417" y="15734"/>
                      </a:lnTo>
                      <a:lnTo>
                        <a:pt x="20296" y="15487"/>
                      </a:lnTo>
                      <a:lnTo>
                        <a:pt x="20171" y="15246"/>
                      </a:lnTo>
                      <a:lnTo>
                        <a:pt x="20038" y="15004"/>
                      </a:lnTo>
                      <a:lnTo>
                        <a:pt x="19902" y="14773"/>
                      </a:lnTo>
                      <a:lnTo>
                        <a:pt x="19757" y="14541"/>
                      </a:lnTo>
                      <a:lnTo>
                        <a:pt x="19608" y="14312"/>
                      </a:lnTo>
                      <a:lnTo>
                        <a:pt x="19455" y="14090"/>
                      </a:lnTo>
                      <a:lnTo>
                        <a:pt x="19302" y="13871"/>
                      </a:lnTo>
                      <a:lnTo>
                        <a:pt x="19137" y="13658"/>
                      </a:lnTo>
                      <a:lnTo>
                        <a:pt x="18968" y="13445"/>
                      </a:lnTo>
                      <a:lnTo>
                        <a:pt x="18799" y="13238"/>
                      </a:lnTo>
                      <a:lnTo>
                        <a:pt x="18622" y="13038"/>
                      </a:lnTo>
                      <a:lnTo>
                        <a:pt x="18441" y="12840"/>
                      </a:lnTo>
                      <a:lnTo>
                        <a:pt x="18256" y="12646"/>
                      </a:lnTo>
                      <a:lnTo>
                        <a:pt x="18066" y="12458"/>
                      </a:lnTo>
                      <a:lnTo>
                        <a:pt x="17869" y="12277"/>
                      </a:lnTo>
                      <a:lnTo>
                        <a:pt x="17672" y="12098"/>
                      </a:lnTo>
                      <a:lnTo>
                        <a:pt x="17467" y="11923"/>
                      </a:lnTo>
                      <a:lnTo>
                        <a:pt x="17266" y="11754"/>
                      </a:lnTo>
                      <a:lnTo>
                        <a:pt x="17056" y="11594"/>
                      </a:lnTo>
                      <a:lnTo>
                        <a:pt x="16839" y="11434"/>
                      </a:lnTo>
                      <a:lnTo>
                        <a:pt x="16622" y="11284"/>
                      </a:lnTo>
                      <a:lnTo>
                        <a:pt x="16404" y="11137"/>
                      </a:lnTo>
                      <a:lnTo>
                        <a:pt x="16179" y="10996"/>
                      </a:lnTo>
                      <a:lnTo>
                        <a:pt x="15949" y="10861"/>
                      </a:lnTo>
                      <a:lnTo>
                        <a:pt x="15720" y="10730"/>
                      </a:lnTo>
                      <a:lnTo>
                        <a:pt x="15487" y="10604"/>
                      </a:lnTo>
                      <a:lnTo>
                        <a:pt x="15245" y="10488"/>
                      </a:lnTo>
                      <a:lnTo>
                        <a:pt x="15004" y="10376"/>
                      </a:lnTo>
                      <a:lnTo>
                        <a:pt x="14762" y="10269"/>
                      </a:lnTo>
                      <a:lnTo>
                        <a:pt x="14517" y="10169"/>
                      </a:lnTo>
                      <a:lnTo>
                        <a:pt x="14267" y="10075"/>
                      </a:lnTo>
                      <a:lnTo>
                        <a:pt x="14014" y="9987"/>
                      </a:lnTo>
                      <a:lnTo>
                        <a:pt x="13760" y="9906"/>
                      </a:lnTo>
                      <a:lnTo>
                        <a:pt x="13503" y="9834"/>
                      </a:lnTo>
                      <a:lnTo>
                        <a:pt x="13241" y="9765"/>
                      </a:lnTo>
                      <a:lnTo>
                        <a:pt x="12979" y="9705"/>
                      </a:lnTo>
                      <a:lnTo>
                        <a:pt x="12714" y="9649"/>
                      </a:lnTo>
                      <a:lnTo>
                        <a:pt x="12448" y="9602"/>
                      </a:lnTo>
                      <a:lnTo>
                        <a:pt x="12174" y="9565"/>
                      </a:lnTo>
                      <a:lnTo>
                        <a:pt x="11905" y="9530"/>
                      </a:lnTo>
                      <a:lnTo>
                        <a:pt x="11635" y="9505"/>
                      </a:lnTo>
                      <a:lnTo>
                        <a:pt x="11357" y="9486"/>
                      </a:lnTo>
                      <a:lnTo>
                        <a:pt x="11080" y="9477"/>
                      </a:lnTo>
                      <a:lnTo>
                        <a:pt x="10802" y="9474"/>
                      </a:lnTo>
                      <a:close/>
                      <a:moveTo>
                        <a:pt x="10899" y="8290"/>
                      </a:moveTo>
                      <a:lnTo>
                        <a:pt x="11180" y="8284"/>
                      </a:lnTo>
                      <a:lnTo>
                        <a:pt x="11321" y="8277"/>
                      </a:lnTo>
                      <a:lnTo>
                        <a:pt x="11458" y="8268"/>
                      </a:lnTo>
                      <a:lnTo>
                        <a:pt x="11599" y="8255"/>
                      </a:lnTo>
                      <a:lnTo>
                        <a:pt x="11732" y="8240"/>
                      </a:lnTo>
                      <a:lnTo>
                        <a:pt x="11869" y="8224"/>
                      </a:lnTo>
                      <a:lnTo>
                        <a:pt x="12001" y="8205"/>
                      </a:lnTo>
                      <a:lnTo>
                        <a:pt x="12130" y="8183"/>
                      </a:lnTo>
                      <a:lnTo>
                        <a:pt x="12263" y="8158"/>
                      </a:lnTo>
                      <a:lnTo>
                        <a:pt x="12392" y="8130"/>
                      </a:lnTo>
                      <a:lnTo>
                        <a:pt x="12525" y="8102"/>
                      </a:lnTo>
                      <a:lnTo>
                        <a:pt x="12653" y="8071"/>
                      </a:lnTo>
                      <a:lnTo>
                        <a:pt x="12778" y="8036"/>
                      </a:lnTo>
                      <a:lnTo>
                        <a:pt x="12899" y="8002"/>
                      </a:lnTo>
                      <a:lnTo>
                        <a:pt x="13024" y="7961"/>
                      </a:lnTo>
                      <a:lnTo>
                        <a:pt x="13144" y="7923"/>
                      </a:lnTo>
                      <a:lnTo>
                        <a:pt x="13269" y="7883"/>
                      </a:lnTo>
                      <a:lnTo>
                        <a:pt x="13503" y="7789"/>
                      </a:lnTo>
                      <a:lnTo>
                        <a:pt x="13615" y="7742"/>
                      </a:lnTo>
                      <a:lnTo>
                        <a:pt x="13841" y="7635"/>
                      </a:lnTo>
                      <a:lnTo>
                        <a:pt x="13949" y="7582"/>
                      </a:lnTo>
                      <a:lnTo>
                        <a:pt x="14058" y="7526"/>
                      </a:lnTo>
                      <a:lnTo>
                        <a:pt x="14267" y="7407"/>
                      </a:lnTo>
                      <a:lnTo>
                        <a:pt x="14372" y="7344"/>
                      </a:lnTo>
                      <a:lnTo>
                        <a:pt x="14472" y="7278"/>
                      </a:lnTo>
                      <a:lnTo>
                        <a:pt x="14565" y="7213"/>
                      </a:lnTo>
                      <a:lnTo>
                        <a:pt x="14662" y="7147"/>
                      </a:lnTo>
                      <a:lnTo>
                        <a:pt x="14758" y="7075"/>
                      </a:lnTo>
                      <a:lnTo>
                        <a:pt x="14847" y="7006"/>
                      </a:lnTo>
                      <a:lnTo>
                        <a:pt x="15024" y="6856"/>
                      </a:lnTo>
                      <a:lnTo>
                        <a:pt x="15108" y="6780"/>
                      </a:lnTo>
                      <a:lnTo>
                        <a:pt x="15189" y="6702"/>
                      </a:lnTo>
                      <a:lnTo>
                        <a:pt x="15273" y="6624"/>
                      </a:lnTo>
                      <a:lnTo>
                        <a:pt x="15350" y="6542"/>
                      </a:lnTo>
                      <a:lnTo>
                        <a:pt x="15422" y="6461"/>
                      </a:lnTo>
                      <a:lnTo>
                        <a:pt x="15495" y="6376"/>
                      </a:lnTo>
                      <a:lnTo>
                        <a:pt x="15567" y="6295"/>
                      </a:lnTo>
                      <a:lnTo>
                        <a:pt x="15632" y="6210"/>
                      </a:lnTo>
                      <a:lnTo>
                        <a:pt x="15696" y="6120"/>
                      </a:lnTo>
                      <a:lnTo>
                        <a:pt x="15756" y="6029"/>
                      </a:lnTo>
                      <a:lnTo>
                        <a:pt x="15817" y="5941"/>
                      </a:lnTo>
                      <a:lnTo>
                        <a:pt x="15873" y="5850"/>
                      </a:lnTo>
                      <a:lnTo>
                        <a:pt x="15925" y="5759"/>
                      </a:lnTo>
                      <a:lnTo>
                        <a:pt x="15978" y="5662"/>
                      </a:lnTo>
                      <a:lnTo>
                        <a:pt x="16022" y="5568"/>
                      </a:lnTo>
                      <a:lnTo>
                        <a:pt x="16070" y="5474"/>
                      </a:lnTo>
                      <a:lnTo>
                        <a:pt x="16110" y="5377"/>
                      </a:lnTo>
                      <a:lnTo>
                        <a:pt x="16147" y="5280"/>
                      </a:lnTo>
                      <a:lnTo>
                        <a:pt x="16183" y="5180"/>
                      </a:lnTo>
                      <a:lnTo>
                        <a:pt x="16215" y="5080"/>
                      </a:lnTo>
                      <a:lnTo>
                        <a:pt x="16243" y="4980"/>
                      </a:lnTo>
                      <a:lnTo>
                        <a:pt x="16267" y="4876"/>
                      </a:lnTo>
                      <a:lnTo>
                        <a:pt x="16292" y="4776"/>
                      </a:lnTo>
                      <a:lnTo>
                        <a:pt x="16308" y="4673"/>
                      </a:lnTo>
                      <a:lnTo>
                        <a:pt x="16328" y="4569"/>
                      </a:lnTo>
                      <a:lnTo>
                        <a:pt x="16340" y="4463"/>
                      </a:lnTo>
                      <a:lnTo>
                        <a:pt x="16348" y="4356"/>
                      </a:lnTo>
                      <a:lnTo>
                        <a:pt x="16352" y="4250"/>
                      </a:lnTo>
                      <a:lnTo>
                        <a:pt x="16352" y="4037"/>
                      </a:lnTo>
                      <a:lnTo>
                        <a:pt x="16348" y="3930"/>
                      </a:lnTo>
                      <a:lnTo>
                        <a:pt x="16340" y="3824"/>
                      </a:lnTo>
                      <a:lnTo>
                        <a:pt x="16328" y="3721"/>
                      </a:lnTo>
                      <a:lnTo>
                        <a:pt x="16308" y="3617"/>
                      </a:lnTo>
                      <a:lnTo>
                        <a:pt x="16292" y="3511"/>
                      </a:lnTo>
                      <a:lnTo>
                        <a:pt x="16243" y="3310"/>
                      </a:lnTo>
                      <a:lnTo>
                        <a:pt x="16215" y="3210"/>
                      </a:lnTo>
                      <a:lnTo>
                        <a:pt x="16183" y="3110"/>
                      </a:lnTo>
                      <a:lnTo>
                        <a:pt x="16147" y="3013"/>
                      </a:lnTo>
                      <a:lnTo>
                        <a:pt x="16110" y="2913"/>
                      </a:lnTo>
                      <a:lnTo>
                        <a:pt x="16070" y="2815"/>
                      </a:lnTo>
                      <a:lnTo>
                        <a:pt x="16022" y="2718"/>
                      </a:lnTo>
                      <a:lnTo>
                        <a:pt x="15978" y="2624"/>
                      </a:lnTo>
                      <a:lnTo>
                        <a:pt x="15925" y="2534"/>
                      </a:lnTo>
                      <a:lnTo>
                        <a:pt x="15873" y="2437"/>
                      </a:lnTo>
                      <a:lnTo>
                        <a:pt x="15817" y="2349"/>
                      </a:lnTo>
                      <a:lnTo>
                        <a:pt x="15756" y="2258"/>
                      </a:lnTo>
                      <a:lnTo>
                        <a:pt x="15696" y="2170"/>
                      </a:lnTo>
                      <a:lnTo>
                        <a:pt x="15632" y="2083"/>
                      </a:lnTo>
                      <a:lnTo>
                        <a:pt x="15567" y="1998"/>
                      </a:lnTo>
                      <a:lnTo>
                        <a:pt x="15495" y="1910"/>
                      </a:lnTo>
                      <a:lnTo>
                        <a:pt x="15422" y="1829"/>
                      </a:lnTo>
                      <a:lnTo>
                        <a:pt x="15350" y="1744"/>
                      </a:lnTo>
                      <a:lnTo>
                        <a:pt x="15273" y="1666"/>
                      </a:lnTo>
                      <a:lnTo>
                        <a:pt x="15189" y="1585"/>
                      </a:lnTo>
                      <a:lnTo>
                        <a:pt x="15108" y="1506"/>
                      </a:lnTo>
                      <a:lnTo>
                        <a:pt x="15024" y="1434"/>
                      </a:lnTo>
                      <a:lnTo>
                        <a:pt x="14935" y="1356"/>
                      </a:lnTo>
                      <a:lnTo>
                        <a:pt x="14847" y="1287"/>
                      </a:lnTo>
                      <a:lnTo>
                        <a:pt x="14758" y="1215"/>
                      </a:lnTo>
                      <a:lnTo>
                        <a:pt x="14565" y="1077"/>
                      </a:lnTo>
                      <a:lnTo>
                        <a:pt x="14472" y="1012"/>
                      </a:lnTo>
                      <a:lnTo>
                        <a:pt x="14372" y="949"/>
                      </a:lnTo>
                      <a:lnTo>
                        <a:pt x="14267" y="883"/>
                      </a:lnTo>
                      <a:lnTo>
                        <a:pt x="14058" y="764"/>
                      </a:lnTo>
                      <a:lnTo>
                        <a:pt x="13841" y="651"/>
                      </a:lnTo>
                      <a:lnTo>
                        <a:pt x="13728" y="598"/>
                      </a:lnTo>
                      <a:lnTo>
                        <a:pt x="13615" y="551"/>
                      </a:lnTo>
                      <a:lnTo>
                        <a:pt x="13503" y="501"/>
                      </a:lnTo>
                      <a:lnTo>
                        <a:pt x="13386" y="454"/>
                      </a:lnTo>
                      <a:lnTo>
                        <a:pt x="13269" y="410"/>
                      </a:lnTo>
                      <a:lnTo>
                        <a:pt x="13144" y="366"/>
                      </a:lnTo>
                      <a:lnTo>
                        <a:pt x="13024" y="326"/>
                      </a:lnTo>
                      <a:lnTo>
                        <a:pt x="12899" y="288"/>
                      </a:lnTo>
                      <a:lnTo>
                        <a:pt x="12778" y="251"/>
                      </a:lnTo>
                      <a:lnTo>
                        <a:pt x="12653" y="219"/>
                      </a:lnTo>
                      <a:lnTo>
                        <a:pt x="12525" y="188"/>
                      </a:lnTo>
                      <a:lnTo>
                        <a:pt x="12392" y="160"/>
                      </a:lnTo>
                      <a:lnTo>
                        <a:pt x="12263" y="132"/>
                      </a:lnTo>
                      <a:lnTo>
                        <a:pt x="12130" y="106"/>
                      </a:lnTo>
                      <a:lnTo>
                        <a:pt x="12001" y="85"/>
                      </a:lnTo>
                      <a:lnTo>
                        <a:pt x="11869" y="63"/>
                      </a:lnTo>
                      <a:lnTo>
                        <a:pt x="11732" y="47"/>
                      </a:lnTo>
                      <a:lnTo>
                        <a:pt x="11599" y="31"/>
                      </a:lnTo>
                      <a:lnTo>
                        <a:pt x="11458" y="22"/>
                      </a:lnTo>
                      <a:lnTo>
                        <a:pt x="11321" y="13"/>
                      </a:lnTo>
                      <a:lnTo>
                        <a:pt x="11180" y="3"/>
                      </a:lnTo>
                      <a:lnTo>
                        <a:pt x="11039" y="0"/>
                      </a:lnTo>
                      <a:lnTo>
                        <a:pt x="10758" y="0"/>
                      </a:lnTo>
                      <a:lnTo>
                        <a:pt x="10621" y="3"/>
                      </a:lnTo>
                      <a:lnTo>
                        <a:pt x="10484" y="13"/>
                      </a:lnTo>
                      <a:lnTo>
                        <a:pt x="10343" y="22"/>
                      </a:lnTo>
                      <a:lnTo>
                        <a:pt x="10206" y="31"/>
                      </a:lnTo>
                      <a:lnTo>
                        <a:pt x="10074" y="47"/>
                      </a:lnTo>
                      <a:lnTo>
                        <a:pt x="9937" y="63"/>
                      </a:lnTo>
                      <a:lnTo>
                        <a:pt x="9804" y="85"/>
                      </a:lnTo>
                      <a:lnTo>
                        <a:pt x="9667" y="106"/>
                      </a:lnTo>
                      <a:lnTo>
                        <a:pt x="9538" y="132"/>
                      </a:lnTo>
                      <a:lnTo>
                        <a:pt x="9281" y="188"/>
                      </a:lnTo>
                      <a:lnTo>
                        <a:pt x="9152" y="219"/>
                      </a:lnTo>
                      <a:lnTo>
                        <a:pt x="9027" y="251"/>
                      </a:lnTo>
                      <a:lnTo>
                        <a:pt x="8778" y="326"/>
                      </a:lnTo>
                      <a:lnTo>
                        <a:pt x="8661" y="366"/>
                      </a:lnTo>
                      <a:lnTo>
                        <a:pt x="8536" y="410"/>
                      </a:lnTo>
                      <a:lnTo>
                        <a:pt x="8419" y="454"/>
                      </a:lnTo>
                      <a:lnTo>
                        <a:pt x="8303" y="501"/>
                      </a:lnTo>
                      <a:lnTo>
                        <a:pt x="8190" y="551"/>
                      </a:lnTo>
                      <a:lnTo>
                        <a:pt x="8077" y="598"/>
                      </a:lnTo>
                      <a:lnTo>
                        <a:pt x="7965" y="651"/>
                      </a:lnTo>
                      <a:lnTo>
                        <a:pt x="7747" y="764"/>
                      </a:lnTo>
                      <a:lnTo>
                        <a:pt x="7538" y="883"/>
                      </a:lnTo>
                      <a:lnTo>
                        <a:pt x="7433" y="949"/>
                      </a:lnTo>
                      <a:lnTo>
                        <a:pt x="7333" y="1012"/>
                      </a:lnTo>
                      <a:lnTo>
                        <a:pt x="7232" y="1077"/>
                      </a:lnTo>
                      <a:lnTo>
                        <a:pt x="7047" y="1215"/>
                      </a:lnTo>
                      <a:lnTo>
                        <a:pt x="6866" y="1356"/>
                      </a:lnTo>
                      <a:lnTo>
                        <a:pt x="6781" y="1434"/>
                      </a:lnTo>
                      <a:lnTo>
                        <a:pt x="6697" y="1506"/>
                      </a:lnTo>
                      <a:lnTo>
                        <a:pt x="6612" y="1585"/>
                      </a:lnTo>
                      <a:lnTo>
                        <a:pt x="6532" y="1666"/>
                      </a:lnTo>
                      <a:lnTo>
                        <a:pt x="6455" y="1744"/>
                      </a:lnTo>
                      <a:lnTo>
                        <a:pt x="6383" y="1829"/>
                      </a:lnTo>
                      <a:lnTo>
                        <a:pt x="6311" y="1910"/>
                      </a:lnTo>
                      <a:lnTo>
                        <a:pt x="6238" y="1998"/>
                      </a:lnTo>
                      <a:lnTo>
                        <a:pt x="6170" y="2083"/>
                      </a:lnTo>
                      <a:lnTo>
                        <a:pt x="6105" y="2170"/>
                      </a:lnTo>
                      <a:lnTo>
                        <a:pt x="6049" y="2258"/>
                      </a:lnTo>
                      <a:lnTo>
                        <a:pt x="5989" y="2349"/>
                      </a:lnTo>
                      <a:lnTo>
                        <a:pt x="5932" y="2437"/>
                      </a:lnTo>
                      <a:lnTo>
                        <a:pt x="5880" y="2534"/>
                      </a:lnTo>
                      <a:lnTo>
                        <a:pt x="5828" y="2624"/>
                      </a:lnTo>
                      <a:lnTo>
                        <a:pt x="5779" y="2718"/>
                      </a:lnTo>
                      <a:lnTo>
                        <a:pt x="5735" y="2815"/>
                      </a:lnTo>
                      <a:lnTo>
                        <a:pt x="5695" y="2913"/>
                      </a:lnTo>
                      <a:lnTo>
                        <a:pt x="5659" y="3013"/>
                      </a:lnTo>
                      <a:lnTo>
                        <a:pt x="5622" y="3110"/>
                      </a:lnTo>
                      <a:lnTo>
                        <a:pt x="5558" y="3310"/>
                      </a:lnTo>
                      <a:lnTo>
                        <a:pt x="5538" y="3411"/>
                      </a:lnTo>
                      <a:lnTo>
                        <a:pt x="5514" y="3511"/>
                      </a:lnTo>
                      <a:lnTo>
                        <a:pt x="5498" y="3617"/>
                      </a:lnTo>
                      <a:lnTo>
                        <a:pt x="5477" y="3721"/>
                      </a:lnTo>
                      <a:lnTo>
                        <a:pt x="5465" y="3824"/>
                      </a:lnTo>
                      <a:lnTo>
                        <a:pt x="5453" y="3930"/>
                      </a:lnTo>
                      <a:lnTo>
                        <a:pt x="5449" y="4037"/>
                      </a:lnTo>
                      <a:lnTo>
                        <a:pt x="5449" y="4250"/>
                      </a:lnTo>
                      <a:lnTo>
                        <a:pt x="5453" y="4356"/>
                      </a:lnTo>
                      <a:lnTo>
                        <a:pt x="5477" y="4569"/>
                      </a:lnTo>
                      <a:lnTo>
                        <a:pt x="5498" y="4673"/>
                      </a:lnTo>
                      <a:lnTo>
                        <a:pt x="5514" y="4776"/>
                      </a:lnTo>
                      <a:lnTo>
                        <a:pt x="5538" y="4876"/>
                      </a:lnTo>
                      <a:lnTo>
                        <a:pt x="5558" y="4980"/>
                      </a:lnTo>
                      <a:lnTo>
                        <a:pt x="5622" y="5180"/>
                      </a:lnTo>
                      <a:lnTo>
                        <a:pt x="5659" y="5280"/>
                      </a:lnTo>
                      <a:lnTo>
                        <a:pt x="5695" y="5377"/>
                      </a:lnTo>
                      <a:lnTo>
                        <a:pt x="5735" y="5474"/>
                      </a:lnTo>
                      <a:lnTo>
                        <a:pt x="5779" y="5568"/>
                      </a:lnTo>
                      <a:lnTo>
                        <a:pt x="5828" y="5662"/>
                      </a:lnTo>
                      <a:lnTo>
                        <a:pt x="5880" y="5759"/>
                      </a:lnTo>
                      <a:lnTo>
                        <a:pt x="5932" y="5850"/>
                      </a:lnTo>
                      <a:lnTo>
                        <a:pt x="5989" y="5941"/>
                      </a:lnTo>
                      <a:lnTo>
                        <a:pt x="6049" y="6029"/>
                      </a:lnTo>
                      <a:lnTo>
                        <a:pt x="6105" y="6120"/>
                      </a:lnTo>
                      <a:lnTo>
                        <a:pt x="6170" y="6210"/>
                      </a:lnTo>
                      <a:lnTo>
                        <a:pt x="6238" y="6295"/>
                      </a:lnTo>
                      <a:lnTo>
                        <a:pt x="6311" y="6376"/>
                      </a:lnTo>
                      <a:lnTo>
                        <a:pt x="6383" y="6461"/>
                      </a:lnTo>
                      <a:lnTo>
                        <a:pt x="6455" y="6542"/>
                      </a:lnTo>
                      <a:lnTo>
                        <a:pt x="6532" y="6624"/>
                      </a:lnTo>
                      <a:lnTo>
                        <a:pt x="6612" y="6702"/>
                      </a:lnTo>
                      <a:lnTo>
                        <a:pt x="6697" y="6780"/>
                      </a:lnTo>
                      <a:lnTo>
                        <a:pt x="6866" y="6931"/>
                      </a:lnTo>
                      <a:lnTo>
                        <a:pt x="6955" y="7006"/>
                      </a:lnTo>
                      <a:lnTo>
                        <a:pt x="7047" y="7075"/>
                      </a:lnTo>
                      <a:lnTo>
                        <a:pt x="7140" y="7147"/>
                      </a:lnTo>
                      <a:lnTo>
                        <a:pt x="7232" y="7213"/>
                      </a:lnTo>
                      <a:lnTo>
                        <a:pt x="7433" y="7344"/>
                      </a:lnTo>
                      <a:lnTo>
                        <a:pt x="7538" y="7407"/>
                      </a:lnTo>
                      <a:lnTo>
                        <a:pt x="7747" y="7526"/>
                      </a:lnTo>
                      <a:lnTo>
                        <a:pt x="7856" y="7582"/>
                      </a:lnTo>
                      <a:lnTo>
                        <a:pt x="7965" y="7635"/>
                      </a:lnTo>
                      <a:lnTo>
                        <a:pt x="8190" y="7742"/>
                      </a:lnTo>
                      <a:lnTo>
                        <a:pt x="8303" y="7789"/>
                      </a:lnTo>
                      <a:lnTo>
                        <a:pt x="8536" y="7883"/>
                      </a:lnTo>
                      <a:lnTo>
                        <a:pt x="8661" y="7923"/>
                      </a:lnTo>
                      <a:lnTo>
                        <a:pt x="8778" y="7961"/>
                      </a:lnTo>
                      <a:lnTo>
                        <a:pt x="8902" y="8002"/>
                      </a:lnTo>
                      <a:lnTo>
                        <a:pt x="9152" y="8071"/>
                      </a:lnTo>
                      <a:lnTo>
                        <a:pt x="9281" y="8102"/>
                      </a:lnTo>
                      <a:lnTo>
                        <a:pt x="9538" y="8158"/>
                      </a:lnTo>
                      <a:lnTo>
                        <a:pt x="9667" y="8183"/>
                      </a:lnTo>
                      <a:lnTo>
                        <a:pt x="9804" y="8205"/>
                      </a:lnTo>
                      <a:lnTo>
                        <a:pt x="9937" y="8224"/>
                      </a:lnTo>
                      <a:lnTo>
                        <a:pt x="10074" y="8240"/>
                      </a:lnTo>
                      <a:lnTo>
                        <a:pt x="10206" y="8255"/>
                      </a:lnTo>
                      <a:lnTo>
                        <a:pt x="10343" y="8268"/>
                      </a:lnTo>
                      <a:lnTo>
                        <a:pt x="10484" y="8277"/>
                      </a:lnTo>
                      <a:lnTo>
                        <a:pt x="10621" y="8284"/>
                      </a:lnTo>
                      <a:lnTo>
                        <a:pt x="10758" y="8287"/>
                      </a:lnTo>
                      <a:lnTo>
                        <a:pt x="10899" y="829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595959"/>
                      </a:solidFill>
                    </a:defRPr>
                  </a:pPr>
                </a:p>
              </p:txBody>
            </p:sp>
          </p:grpSp>
          <p:grpSp>
            <p:nvGrpSpPr>
              <p:cNvPr id="227" name="组合 87"/>
              <p:cNvGrpSpPr/>
              <p:nvPr/>
            </p:nvGrpSpPr>
            <p:grpSpPr>
              <a:xfrm>
                <a:off x="3194862" y="-1659715"/>
                <a:ext cx="3621382" cy="831795"/>
                <a:chOff x="-397392" y="-2387259"/>
                <a:chExt cx="3621378" cy="831794"/>
              </a:xfrm>
            </p:grpSpPr>
            <p:sp>
              <p:nvSpPr>
                <p:cNvPr id="223" name="圆角矩形 13"/>
                <p:cNvSpPr/>
                <p:nvPr/>
              </p:nvSpPr>
              <p:spPr>
                <a:xfrm>
                  <a:off x="-397392" y="-2387259"/>
                  <a:ext cx="3621378" cy="831794"/>
                </a:xfrm>
                <a:prstGeom prst="roundRect">
                  <a:avLst>
                    <a:gd name="adj" fmla="val 7231"/>
                  </a:avLst>
                </a:prstGeom>
                <a:noFill/>
                <a:ln w="9525" cap="flat">
                  <a:solidFill>
                    <a:srgbClr val="777777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90000"/>
                    </a:lnSpc>
                    <a:defRPr sz="1900">
                      <a:solidFill>
                        <a:srgbClr val="595959"/>
                      </a:solidFill>
                    </a:defRPr>
                  </a:pPr>
                </a:p>
              </p:txBody>
            </p:sp>
            <p:sp>
              <p:nvSpPr>
                <p:cNvPr id="225" name="文本框 46"/>
                <p:cNvSpPr txBox="1"/>
                <p:nvPr/>
              </p:nvSpPr>
              <p:spPr>
                <a:xfrm>
                  <a:off x="-347862" y="-2262798"/>
                  <a:ext cx="3571848" cy="5822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45719" tIns="45719" rIns="45719" bIns="45719" numCol="1" anchor="t">
                  <a:spAutoFit/>
                </a:bodyPr>
                <a:lstStyle/>
                <a:p>
                  <a:r>
                    <a:rPr lang="en-US" sz="3200" b="1"/>
                    <a:t>1</a:t>
                  </a:r>
                  <a:r>
                    <a:rPr lang="zh-CN" altLang="en-US" sz="3200" b="1"/>
                    <a:t>个老师</a:t>
                  </a:r>
                  <a:r>
                    <a:rPr lang="en-US" altLang="zh-CN" sz="3200" b="1"/>
                    <a:t>-&gt;N</a:t>
                  </a:r>
                  <a:r>
                    <a:rPr lang="zh-CN" altLang="en-US" sz="3200" b="1"/>
                    <a:t>个学生</a:t>
                  </a:r>
                  <a:endParaRPr lang="zh-CN" altLang="en-US" sz="3200" b="1"/>
                </a:p>
              </p:txBody>
            </p:sp>
          </p:grpSp>
          <p:grpSp>
            <p:nvGrpSpPr>
              <p:cNvPr id="236" name="组合 80"/>
              <p:cNvGrpSpPr/>
              <p:nvPr/>
            </p:nvGrpSpPr>
            <p:grpSpPr>
              <a:xfrm>
                <a:off x="5266604" y="768819"/>
                <a:ext cx="2319005" cy="2317869"/>
                <a:chOff x="-1919592" y="41272"/>
                <a:chExt cx="2319004" cy="2317867"/>
              </a:xfrm>
            </p:grpSpPr>
            <p:grpSp>
              <p:nvGrpSpPr>
                <p:cNvPr id="234" name="组合 81"/>
                <p:cNvGrpSpPr/>
                <p:nvPr/>
              </p:nvGrpSpPr>
              <p:grpSpPr>
                <a:xfrm>
                  <a:off x="-1919592" y="41272"/>
                  <a:ext cx="2319004" cy="2317867"/>
                  <a:chOff x="-1919591" y="41272"/>
                  <a:chExt cx="2319003" cy="2317866"/>
                </a:xfrm>
              </p:grpSpPr>
              <p:sp>
                <p:nvSpPr>
                  <p:cNvPr id="230" name="圆角矩形 14"/>
                  <p:cNvSpPr/>
                  <p:nvPr/>
                </p:nvSpPr>
                <p:spPr>
                  <a:xfrm>
                    <a:off x="-1919591" y="477488"/>
                    <a:ext cx="2319003" cy="1881379"/>
                  </a:xfrm>
                  <a:prstGeom prst="roundRect">
                    <a:avLst>
                      <a:gd name="adj" fmla="val 7231"/>
                    </a:avLst>
                  </a:prstGeom>
                  <a:noFill/>
                  <a:ln w="9525" cap="flat">
                    <a:solidFill>
                      <a:srgbClr val="777777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defRPr sz="1900">
                        <a:solidFill>
                          <a:srgbClr val="595959"/>
                        </a:solidFill>
                      </a:defRPr>
                    </a:pPr>
                  </a:p>
                </p:txBody>
              </p:sp>
              <p:sp>
                <p:nvSpPr>
                  <p:cNvPr id="232" name="文本框 47"/>
                  <p:cNvSpPr txBox="1"/>
                  <p:nvPr/>
                </p:nvSpPr>
                <p:spPr>
                  <a:xfrm>
                    <a:off x="-1529187" y="976835"/>
                    <a:ext cx="1512559" cy="138230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45719" tIns="45719" rIns="45719" bIns="45719" numCol="1" anchor="t">
                    <a:spAutoFit/>
                  </a:bodyPr>
                  <a:lstStyle/>
                  <a:p>
                    <a:r>
                      <a:rPr lang="zh-CN" sz="2800"/>
                      <a:t>疲劳程度</a:t>
                    </a:r>
                    <a:endParaRPr lang="zh-CN" sz="2800"/>
                  </a:p>
                  <a:p>
                    <a:r>
                      <a:rPr lang="zh-CN" sz="2800"/>
                      <a:t>心情状态</a:t>
                    </a:r>
                    <a:endParaRPr lang="zh-CN" sz="2800"/>
                  </a:p>
                  <a:p>
                    <a:r>
                      <a:rPr lang="zh-CN" sz="2800"/>
                      <a:t>考生字体</a:t>
                    </a:r>
                    <a:endParaRPr lang="zh-CN" sz="2800"/>
                  </a:p>
                </p:txBody>
              </p:sp>
              <p:sp>
                <p:nvSpPr>
                  <p:cNvPr id="38" name="椭圆 2"/>
                  <p:cNvSpPr/>
                  <p:nvPr/>
                </p:nvSpPr>
                <p:spPr>
                  <a:xfrm>
                    <a:off x="-1239520" y="41272"/>
                    <a:ext cx="933515" cy="93517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defRPr sz="1900">
                        <a:solidFill>
                          <a:srgbClr val="595959"/>
                        </a:solidFill>
                      </a:defRPr>
                    </a:pPr>
                  </a:p>
                </p:txBody>
              </p:sp>
            </p:grpSp>
            <p:sp>
              <p:nvSpPr>
                <p:cNvPr id="235" name="2"/>
                <p:cNvSpPr/>
                <p:nvPr/>
              </p:nvSpPr>
              <p:spPr>
                <a:xfrm>
                  <a:off x="-915764" y="297130"/>
                  <a:ext cx="286002" cy="3671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2" y="9474"/>
                      </a:moveTo>
                      <a:lnTo>
                        <a:pt x="10524" y="9477"/>
                      </a:lnTo>
                      <a:lnTo>
                        <a:pt x="10243" y="9486"/>
                      </a:lnTo>
                      <a:lnTo>
                        <a:pt x="9973" y="9505"/>
                      </a:lnTo>
                      <a:lnTo>
                        <a:pt x="9695" y="9530"/>
                      </a:lnTo>
                      <a:lnTo>
                        <a:pt x="9426" y="9565"/>
                      </a:lnTo>
                      <a:lnTo>
                        <a:pt x="9156" y="9602"/>
                      </a:lnTo>
                      <a:lnTo>
                        <a:pt x="8890" y="9649"/>
                      </a:lnTo>
                      <a:lnTo>
                        <a:pt x="8625" y="9705"/>
                      </a:lnTo>
                      <a:lnTo>
                        <a:pt x="8359" y="9765"/>
                      </a:lnTo>
                      <a:lnTo>
                        <a:pt x="8102" y="9834"/>
                      </a:lnTo>
                      <a:lnTo>
                        <a:pt x="7844" y="9906"/>
                      </a:lnTo>
                      <a:lnTo>
                        <a:pt x="7590" y="9987"/>
                      </a:lnTo>
                      <a:lnTo>
                        <a:pt x="7337" y="10075"/>
                      </a:lnTo>
                      <a:lnTo>
                        <a:pt x="7087" y="10169"/>
                      </a:lnTo>
                      <a:lnTo>
                        <a:pt x="6842" y="10269"/>
                      </a:lnTo>
                      <a:lnTo>
                        <a:pt x="6596" y="10376"/>
                      </a:lnTo>
                      <a:lnTo>
                        <a:pt x="6355" y="10488"/>
                      </a:lnTo>
                      <a:lnTo>
                        <a:pt x="6121" y="10604"/>
                      </a:lnTo>
                      <a:lnTo>
                        <a:pt x="5884" y="10730"/>
                      </a:lnTo>
                      <a:lnTo>
                        <a:pt x="5655" y="10861"/>
                      </a:lnTo>
                      <a:lnTo>
                        <a:pt x="5425" y="10996"/>
                      </a:lnTo>
                      <a:lnTo>
                        <a:pt x="5204" y="11137"/>
                      </a:lnTo>
                      <a:lnTo>
                        <a:pt x="4978" y="11284"/>
                      </a:lnTo>
                      <a:lnTo>
                        <a:pt x="4761" y="11434"/>
                      </a:lnTo>
                      <a:lnTo>
                        <a:pt x="4552" y="11594"/>
                      </a:lnTo>
                      <a:lnTo>
                        <a:pt x="4339" y="11754"/>
                      </a:lnTo>
                      <a:lnTo>
                        <a:pt x="4133" y="11923"/>
                      </a:lnTo>
                      <a:lnTo>
                        <a:pt x="3928" y="12098"/>
                      </a:lnTo>
                      <a:lnTo>
                        <a:pt x="3731" y="12277"/>
                      </a:lnTo>
                      <a:lnTo>
                        <a:pt x="3542" y="12458"/>
                      </a:lnTo>
                      <a:lnTo>
                        <a:pt x="3352" y="12646"/>
                      </a:lnTo>
                      <a:lnTo>
                        <a:pt x="3163" y="12840"/>
                      </a:lnTo>
                      <a:lnTo>
                        <a:pt x="2982" y="13038"/>
                      </a:lnTo>
                      <a:lnTo>
                        <a:pt x="2809" y="13238"/>
                      </a:lnTo>
                      <a:lnTo>
                        <a:pt x="2636" y="13445"/>
                      </a:lnTo>
                      <a:lnTo>
                        <a:pt x="2467" y="13658"/>
                      </a:lnTo>
                      <a:lnTo>
                        <a:pt x="2306" y="13871"/>
                      </a:lnTo>
                      <a:lnTo>
                        <a:pt x="2145" y="14090"/>
                      </a:lnTo>
                      <a:lnTo>
                        <a:pt x="1992" y="14312"/>
                      </a:lnTo>
                      <a:lnTo>
                        <a:pt x="1843" y="14541"/>
                      </a:lnTo>
                      <a:lnTo>
                        <a:pt x="1562" y="15004"/>
                      </a:lnTo>
                      <a:lnTo>
                        <a:pt x="1304" y="15487"/>
                      </a:lnTo>
                      <a:lnTo>
                        <a:pt x="1183" y="15734"/>
                      </a:lnTo>
                      <a:lnTo>
                        <a:pt x="1067" y="15985"/>
                      </a:lnTo>
                      <a:lnTo>
                        <a:pt x="849" y="16492"/>
                      </a:lnTo>
                      <a:lnTo>
                        <a:pt x="749" y="16752"/>
                      </a:lnTo>
                      <a:lnTo>
                        <a:pt x="656" y="17015"/>
                      </a:lnTo>
                      <a:lnTo>
                        <a:pt x="567" y="17281"/>
                      </a:lnTo>
                      <a:lnTo>
                        <a:pt x="487" y="17547"/>
                      </a:lnTo>
                      <a:lnTo>
                        <a:pt x="411" y="17820"/>
                      </a:lnTo>
                      <a:lnTo>
                        <a:pt x="342" y="18092"/>
                      </a:lnTo>
                      <a:lnTo>
                        <a:pt x="278" y="18371"/>
                      </a:lnTo>
                      <a:lnTo>
                        <a:pt x="217" y="18650"/>
                      </a:lnTo>
                      <a:lnTo>
                        <a:pt x="169" y="18932"/>
                      </a:lnTo>
                      <a:lnTo>
                        <a:pt x="125" y="19217"/>
                      </a:lnTo>
                      <a:lnTo>
                        <a:pt x="89" y="19502"/>
                      </a:lnTo>
                      <a:lnTo>
                        <a:pt x="56" y="19790"/>
                      </a:lnTo>
                      <a:lnTo>
                        <a:pt x="32" y="20084"/>
                      </a:lnTo>
                      <a:lnTo>
                        <a:pt x="16" y="20375"/>
                      </a:lnTo>
                      <a:lnTo>
                        <a:pt x="4" y="20670"/>
                      </a:lnTo>
                      <a:lnTo>
                        <a:pt x="0" y="20967"/>
                      </a:lnTo>
                      <a:lnTo>
                        <a:pt x="4" y="21284"/>
                      </a:lnTo>
                      <a:lnTo>
                        <a:pt x="20" y="21600"/>
                      </a:lnTo>
                      <a:lnTo>
                        <a:pt x="21588" y="21600"/>
                      </a:lnTo>
                      <a:lnTo>
                        <a:pt x="21596" y="21284"/>
                      </a:lnTo>
                      <a:lnTo>
                        <a:pt x="21600" y="20967"/>
                      </a:lnTo>
                      <a:lnTo>
                        <a:pt x="21600" y="20670"/>
                      </a:lnTo>
                      <a:lnTo>
                        <a:pt x="21588" y="20375"/>
                      </a:lnTo>
                      <a:lnTo>
                        <a:pt x="21568" y="20084"/>
                      </a:lnTo>
                      <a:lnTo>
                        <a:pt x="21544" y="19790"/>
                      </a:lnTo>
                      <a:lnTo>
                        <a:pt x="21515" y="19502"/>
                      </a:lnTo>
                      <a:lnTo>
                        <a:pt x="21479" y="19217"/>
                      </a:lnTo>
                      <a:lnTo>
                        <a:pt x="21431" y="18932"/>
                      </a:lnTo>
                      <a:lnTo>
                        <a:pt x="21383" y="18650"/>
                      </a:lnTo>
                      <a:lnTo>
                        <a:pt x="21262" y="18092"/>
                      </a:lnTo>
                      <a:lnTo>
                        <a:pt x="21194" y="17820"/>
                      </a:lnTo>
                      <a:lnTo>
                        <a:pt x="21117" y="17547"/>
                      </a:lnTo>
                      <a:lnTo>
                        <a:pt x="20948" y="17015"/>
                      </a:lnTo>
                      <a:lnTo>
                        <a:pt x="20851" y="16752"/>
                      </a:lnTo>
                      <a:lnTo>
                        <a:pt x="20755" y="16492"/>
                      </a:lnTo>
                      <a:lnTo>
                        <a:pt x="20650" y="16238"/>
                      </a:lnTo>
                      <a:lnTo>
                        <a:pt x="20538" y="15985"/>
                      </a:lnTo>
                      <a:lnTo>
                        <a:pt x="20417" y="15734"/>
                      </a:lnTo>
                      <a:lnTo>
                        <a:pt x="20296" y="15487"/>
                      </a:lnTo>
                      <a:lnTo>
                        <a:pt x="20171" y="15246"/>
                      </a:lnTo>
                      <a:lnTo>
                        <a:pt x="20038" y="15004"/>
                      </a:lnTo>
                      <a:lnTo>
                        <a:pt x="19902" y="14773"/>
                      </a:lnTo>
                      <a:lnTo>
                        <a:pt x="19757" y="14541"/>
                      </a:lnTo>
                      <a:lnTo>
                        <a:pt x="19608" y="14312"/>
                      </a:lnTo>
                      <a:lnTo>
                        <a:pt x="19455" y="14090"/>
                      </a:lnTo>
                      <a:lnTo>
                        <a:pt x="19302" y="13871"/>
                      </a:lnTo>
                      <a:lnTo>
                        <a:pt x="19137" y="13658"/>
                      </a:lnTo>
                      <a:lnTo>
                        <a:pt x="18968" y="13445"/>
                      </a:lnTo>
                      <a:lnTo>
                        <a:pt x="18799" y="13238"/>
                      </a:lnTo>
                      <a:lnTo>
                        <a:pt x="18622" y="13038"/>
                      </a:lnTo>
                      <a:lnTo>
                        <a:pt x="18441" y="12840"/>
                      </a:lnTo>
                      <a:lnTo>
                        <a:pt x="18256" y="12646"/>
                      </a:lnTo>
                      <a:lnTo>
                        <a:pt x="18066" y="12458"/>
                      </a:lnTo>
                      <a:lnTo>
                        <a:pt x="17869" y="12277"/>
                      </a:lnTo>
                      <a:lnTo>
                        <a:pt x="17672" y="12098"/>
                      </a:lnTo>
                      <a:lnTo>
                        <a:pt x="17467" y="11923"/>
                      </a:lnTo>
                      <a:lnTo>
                        <a:pt x="17266" y="11754"/>
                      </a:lnTo>
                      <a:lnTo>
                        <a:pt x="17056" y="11594"/>
                      </a:lnTo>
                      <a:lnTo>
                        <a:pt x="16839" y="11434"/>
                      </a:lnTo>
                      <a:lnTo>
                        <a:pt x="16622" y="11284"/>
                      </a:lnTo>
                      <a:lnTo>
                        <a:pt x="16404" y="11137"/>
                      </a:lnTo>
                      <a:lnTo>
                        <a:pt x="16179" y="10996"/>
                      </a:lnTo>
                      <a:lnTo>
                        <a:pt x="15949" y="10861"/>
                      </a:lnTo>
                      <a:lnTo>
                        <a:pt x="15720" y="10730"/>
                      </a:lnTo>
                      <a:lnTo>
                        <a:pt x="15487" y="10604"/>
                      </a:lnTo>
                      <a:lnTo>
                        <a:pt x="15245" y="10488"/>
                      </a:lnTo>
                      <a:lnTo>
                        <a:pt x="15004" y="10376"/>
                      </a:lnTo>
                      <a:lnTo>
                        <a:pt x="14762" y="10269"/>
                      </a:lnTo>
                      <a:lnTo>
                        <a:pt x="14517" y="10169"/>
                      </a:lnTo>
                      <a:lnTo>
                        <a:pt x="14267" y="10075"/>
                      </a:lnTo>
                      <a:lnTo>
                        <a:pt x="14014" y="9987"/>
                      </a:lnTo>
                      <a:lnTo>
                        <a:pt x="13760" y="9906"/>
                      </a:lnTo>
                      <a:lnTo>
                        <a:pt x="13503" y="9834"/>
                      </a:lnTo>
                      <a:lnTo>
                        <a:pt x="13241" y="9765"/>
                      </a:lnTo>
                      <a:lnTo>
                        <a:pt x="12979" y="9705"/>
                      </a:lnTo>
                      <a:lnTo>
                        <a:pt x="12714" y="9649"/>
                      </a:lnTo>
                      <a:lnTo>
                        <a:pt x="12448" y="9602"/>
                      </a:lnTo>
                      <a:lnTo>
                        <a:pt x="12174" y="9565"/>
                      </a:lnTo>
                      <a:lnTo>
                        <a:pt x="11905" y="9530"/>
                      </a:lnTo>
                      <a:lnTo>
                        <a:pt x="11635" y="9505"/>
                      </a:lnTo>
                      <a:lnTo>
                        <a:pt x="11357" y="9486"/>
                      </a:lnTo>
                      <a:lnTo>
                        <a:pt x="11080" y="9477"/>
                      </a:lnTo>
                      <a:lnTo>
                        <a:pt x="10802" y="9474"/>
                      </a:lnTo>
                      <a:close/>
                      <a:moveTo>
                        <a:pt x="10899" y="8290"/>
                      </a:moveTo>
                      <a:lnTo>
                        <a:pt x="11180" y="8284"/>
                      </a:lnTo>
                      <a:lnTo>
                        <a:pt x="11321" y="8277"/>
                      </a:lnTo>
                      <a:lnTo>
                        <a:pt x="11458" y="8268"/>
                      </a:lnTo>
                      <a:lnTo>
                        <a:pt x="11599" y="8255"/>
                      </a:lnTo>
                      <a:lnTo>
                        <a:pt x="11732" y="8240"/>
                      </a:lnTo>
                      <a:lnTo>
                        <a:pt x="11869" y="8224"/>
                      </a:lnTo>
                      <a:lnTo>
                        <a:pt x="12001" y="8205"/>
                      </a:lnTo>
                      <a:lnTo>
                        <a:pt x="12130" y="8183"/>
                      </a:lnTo>
                      <a:lnTo>
                        <a:pt x="12263" y="8158"/>
                      </a:lnTo>
                      <a:lnTo>
                        <a:pt x="12392" y="8130"/>
                      </a:lnTo>
                      <a:lnTo>
                        <a:pt x="12525" y="8102"/>
                      </a:lnTo>
                      <a:lnTo>
                        <a:pt x="12653" y="8071"/>
                      </a:lnTo>
                      <a:lnTo>
                        <a:pt x="12778" y="8036"/>
                      </a:lnTo>
                      <a:lnTo>
                        <a:pt x="12899" y="8002"/>
                      </a:lnTo>
                      <a:lnTo>
                        <a:pt x="13024" y="7961"/>
                      </a:lnTo>
                      <a:lnTo>
                        <a:pt x="13144" y="7923"/>
                      </a:lnTo>
                      <a:lnTo>
                        <a:pt x="13269" y="7883"/>
                      </a:lnTo>
                      <a:lnTo>
                        <a:pt x="13503" y="7789"/>
                      </a:lnTo>
                      <a:lnTo>
                        <a:pt x="13615" y="7742"/>
                      </a:lnTo>
                      <a:lnTo>
                        <a:pt x="13841" y="7635"/>
                      </a:lnTo>
                      <a:lnTo>
                        <a:pt x="13949" y="7582"/>
                      </a:lnTo>
                      <a:lnTo>
                        <a:pt x="14058" y="7526"/>
                      </a:lnTo>
                      <a:lnTo>
                        <a:pt x="14267" y="7407"/>
                      </a:lnTo>
                      <a:lnTo>
                        <a:pt x="14372" y="7344"/>
                      </a:lnTo>
                      <a:lnTo>
                        <a:pt x="14472" y="7278"/>
                      </a:lnTo>
                      <a:lnTo>
                        <a:pt x="14565" y="7213"/>
                      </a:lnTo>
                      <a:lnTo>
                        <a:pt x="14662" y="7147"/>
                      </a:lnTo>
                      <a:lnTo>
                        <a:pt x="14758" y="7075"/>
                      </a:lnTo>
                      <a:lnTo>
                        <a:pt x="14847" y="7006"/>
                      </a:lnTo>
                      <a:lnTo>
                        <a:pt x="15024" y="6856"/>
                      </a:lnTo>
                      <a:lnTo>
                        <a:pt x="15108" y="6780"/>
                      </a:lnTo>
                      <a:lnTo>
                        <a:pt x="15189" y="6702"/>
                      </a:lnTo>
                      <a:lnTo>
                        <a:pt x="15273" y="6624"/>
                      </a:lnTo>
                      <a:lnTo>
                        <a:pt x="15350" y="6542"/>
                      </a:lnTo>
                      <a:lnTo>
                        <a:pt x="15422" y="6461"/>
                      </a:lnTo>
                      <a:lnTo>
                        <a:pt x="15495" y="6376"/>
                      </a:lnTo>
                      <a:lnTo>
                        <a:pt x="15567" y="6295"/>
                      </a:lnTo>
                      <a:lnTo>
                        <a:pt x="15632" y="6210"/>
                      </a:lnTo>
                      <a:lnTo>
                        <a:pt x="15696" y="6120"/>
                      </a:lnTo>
                      <a:lnTo>
                        <a:pt x="15756" y="6029"/>
                      </a:lnTo>
                      <a:lnTo>
                        <a:pt x="15817" y="5941"/>
                      </a:lnTo>
                      <a:lnTo>
                        <a:pt x="15873" y="5850"/>
                      </a:lnTo>
                      <a:lnTo>
                        <a:pt x="15925" y="5759"/>
                      </a:lnTo>
                      <a:lnTo>
                        <a:pt x="15978" y="5662"/>
                      </a:lnTo>
                      <a:lnTo>
                        <a:pt x="16022" y="5568"/>
                      </a:lnTo>
                      <a:lnTo>
                        <a:pt x="16070" y="5474"/>
                      </a:lnTo>
                      <a:lnTo>
                        <a:pt x="16110" y="5377"/>
                      </a:lnTo>
                      <a:lnTo>
                        <a:pt x="16147" y="5280"/>
                      </a:lnTo>
                      <a:lnTo>
                        <a:pt x="16183" y="5180"/>
                      </a:lnTo>
                      <a:lnTo>
                        <a:pt x="16215" y="5080"/>
                      </a:lnTo>
                      <a:lnTo>
                        <a:pt x="16243" y="4980"/>
                      </a:lnTo>
                      <a:lnTo>
                        <a:pt x="16267" y="4876"/>
                      </a:lnTo>
                      <a:lnTo>
                        <a:pt x="16292" y="4776"/>
                      </a:lnTo>
                      <a:lnTo>
                        <a:pt x="16308" y="4673"/>
                      </a:lnTo>
                      <a:lnTo>
                        <a:pt x="16328" y="4569"/>
                      </a:lnTo>
                      <a:lnTo>
                        <a:pt x="16340" y="4463"/>
                      </a:lnTo>
                      <a:lnTo>
                        <a:pt x="16348" y="4356"/>
                      </a:lnTo>
                      <a:lnTo>
                        <a:pt x="16352" y="4250"/>
                      </a:lnTo>
                      <a:lnTo>
                        <a:pt x="16352" y="4037"/>
                      </a:lnTo>
                      <a:lnTo>
                        <a:pt x="16348" y="3930"/>
                      </a:lnTo>
                      <a:lnTo>
                        <a:pt x="16340" y="3824"/>
                      </a:lnTo>
                      <a:lnTo>
                        <a:pt x="16328" y="3721"/>
                      </a:lnTo>
                      <a:lnTo>
                        <a:pt x="16308" y="3617"/>
                      </a:lnTo>
                      <a:lnTo>
                        <a:pt x="16292" y="3511"/>
                      </a:lnTo>
                      <a:lnTo>
                        <a:pt x="16243" y="3310"/>
                      </a:lnTo>
                      <a:lnTo>
                        <a:pt x="16215" y="3210"/>
                      </a:lnTo>
                      <a:lnTo>
                        <a:pt x="16183" y="3110"/>
                      </a:lnTo>
                      <a:lnTo>
                        <a:pt x="16147" y="3013"/>
                      </a:lnTo>
                      <a:lnTo>
                        <a:pt x="16110" y="2913"/>
                      </a:lnTo>
                      <a:lnTo>
                        <a:pt x="16070" y="2815"/>
                      </a:lnTo>
                      <a:lnTo>
                        <a:pt x="16022" y="2718"/>
                      </a:lnTo>
                      <a:lnTo>
                        <a:pt x="15978" y="2624"/>
                      </a:lnTo>
                      <a:lnTo>
                        <a:pt x="15925" y="2534"/>
                      </a:lnTo>
                      <a:lnTo>
                        <a:pt x="15873" y="2437"/>
                      </a:lnTo>
                      <a:lnTo>
                        <a:pt x="15817" y="2349"/>
                      </a:lnTo>
                      <a:lnTo>
                        <a:pt x="15756" y="2258"/>
                      </a:lnTo>
                      <a:lnTo>
                        <a:pt x="15696" y="2170"/>
                      </a:lnTo>
                      <a:lnTo>
                        <a:pt x="15632" y="2083"/>
                      </a:lnTo>
                      <a:lnTo>
                        <a:pt x="15567" y="1998"/>
                      </a:lnTo>
                      <a:lnTo>
                        <a:pt x="15495" y="1910"/>
                      </a:lnTo>
                      <a:lnTo>
                        <a:pt x="15422" y="1829"/>
                      </a:lnTo>
                      <a:lnTo>
                        <a:pt x="15350" y="1744"/>
                      </a:lnTo>
                      <a:lnTo>
                        <a:pt x="15273" y="1666"/>
                      </a:lnTo>
                      <a:lnTo>
                        <a:pt x="15189" y="1585"/>
                      </a:lnTo>
                      <a:lnTo>
                        <a:pt x="15108" y="1506"/>
                      </a:lnTo>
                      <a:lnTo>
                        <a:pt x="15024" y="1434"/>
                      </a:lnTo>
                      <a:lnTo>
                        <a:pt x="14935" y="1356"/>
                      </a:lnTo>
                      <a:lnTo>
                        <a:pt x="14847" y="1287"/>
                      </a:lnTo>
                      <a:lnTo>
                        <a:pt x="14758" y="1215"/>
                      </a:lnTo>
                      <a:lnTo>
                        <a:pt x="14565" y="1077"/>
                      </a:lnTo>
                      <a:lnTo>
                        <a:pt x="14472" y="1012"/>
                      </a:lnTo>
                      <a:lnTo>
                        <a:pt x="14372" y="949"/>
                      </a:lnTo>
                      <a:lnTo>
                        <a:pt x="14267" y="883"/>
                      </a:lnTo>
                      <a:lnTo>
                        <a:pt x="14058" y="764"/>
                      </a:lnTo>
                      <a:lnTo>
                        <a:pt x="13841" y="651"/>
                      </a:lnTo>
                      <a:lnTo>
                        <a:pt x="13728" y="598"/>
                      </a:lnTo>
                      <a:lnTo>
                        <a:pt x="13615" y="551"/>
                      </a:lnTo>
                      <a:lnTo>
                        <a:pt x="13503" y="501"/>
                      </a:lnTo>
                      <a:lnTo>
                        <a:pt x="13386" y="454"/>
                      </a:lnTo>
                      <a:lnTo>
                        <a:pt x="13269" y="410"/>
                      </a:lnTo>
                      <a:lnTo>
                        <a:pt x="13144" y="366"/>
                      </a:lnTo>
                      <a:lnTo>
                        <a:pt x="13024" y="326"/>
                      </a:lnTo>
                      <a:lnTo>
                        <a:pt x="12899" y="288"/>
                      </a:lnTo>
                      <a:lnTo>
                        <a:pt x="12778" y="251"/>
                      </a:lnTo>
                      <a:lnTo>
                        <a:pt x="12653" y="219"/>
                      </a:lnTo>
                      <a:lnTo>
                        <a:pt x="12525" y="188"/>
                      </a:lnTo>
                      <a:lnTo>
                        <a:pt x="12392" y="160"/>
                      </a:lnTo>
                      <a:lnTo>
                        <a:pt x="12263" y="132"/>
                      </a:lnTo>
                      <a:lnTo>
                        <a:pt x="12130" y="106"/>
                      </a:lnTo>
                      <a:lnTo>
                        <a:pt x="12001" y="85"/>
                      </a:lnTo>
                      <a:lnTo>
                        <a:pt x="11869" y="63"/>
                      </a:lnTo>
                      <a:lnTo>
                        <a:pt x="11732" y="47"/>
                      </a:lnTo>
                      <a:lnTo>
                        <a:pt x="11599" y="31"/>
                      </a:lnTo>
                      <a:lnTo>
                        <a:pt x="11458" y="22"/>
                      </a:lnTo>
                      <a:lnTo>
                        <a:pt x="11321" y="13"/>
                      </a:lnTo>
                      <a:lnTo>
                        <a:pt x="11180" y="3"/>
                      </a:lnTo>
                      <a:lnTo>
                        <a:pt x="11039" y="0"/>
                      </a:lnTo>
                      <a:lnTo>
                        <a:pt x="10758" y="0"/>
                      </a:lnTo>
                      <a:lnTo>
                        <a:pt x="10621" y="3"/>
                      </a:lnTo>
                      <a:lnTo>
                        <a:pt x="10484" y="13"/>
                      </a:lnTo>
                      <a:lnTo>
                        <a:pt x="10343" y="22"/>
                      </a:lnTo>
                      <a:lnTo>
                        <a:pt x="10206" y="31"/>
                      </a:lnTo>
                      <a:lnTo>
                        <a:pt x="10074" y="47"/>
                      </a:lnTo>
                      <a:lnTo>
                        <a:pt x="9937" y="63"/>
                      </a:lnTo>
                      <a:lnTo>
                        <a:pt x="9804" y="85"/>
                      </a:lnTo>
                      <a:lnTo>
                        <a:pt x="9667" y="106"/>
                      </a:lnTo>
                      <a:lnTo>
                        <a:pt x="9538" y="132"/>
                      </a:lnTo>
                      <a:lnTo>
                        <a:pt x="9281" y="188"/>
                      </a:lnTo>
                      <a:lnTo>
                        <a:pt x="9152" y="219"/>
                      </a:lnTo>
                      <a:lnTo>
                        <a:pt x="9027" y="251"/>
                      </a:lnTo>
                      <a:lnTo>
                        <a:pt x="8778" y="326"/>
                      </a:lnTo>
                      <a:lnTo>
                        <a:pt x="8661" y="366"/>
                      </a:lnTo>
                      <a:lnTo>
                        <a:pt x="8536" y="410"/>
                      </a:lnTo>
                      <a:lnTo>
                        <a:pt x="8419" y="454"/>
                      </a:lnTo>
                      <a:lnTo>
                        <a:pt x="8303" y="501"/>
                      </a:lnTo>
                      <a:lnTo>
                        <a:pt x="8190" y="551"/>
                      </a:lnTo>
                      <a:lnTo>
                        <a:pt x="8077" y="598"/>
                      </a:lnTo>
                      <a:lnTo>
                        <a:pt x="7965" y="651"/>
                      </a:lnTo>
                      <a:lnTo>
                        <a:pt x="7747" y="764"/>
                      </a:lnTo>
                      <a:lnTo>
                        <a:pt x="7538" y="883"/>
                      </a:lnTo>
                      <a:lnTo>
                        <a:pt x="7433" y="949"/>
                      </a:lnTo>
                      <a:lnTo>
                        <a:pt x="7333" y="1012"/>
                      </a:lnTo>
                      <a:lnTo>
                        <a:pt x="7232" y="1077"/>
                      </a:lnTo>
                      <a:lnTo>
                        <a:pt x="7047" y="1215"/>
                      </a:lnTo>
                      <a:lnTo>
                        <a:pt x="6866" y="1356"/>
                      </a:lnTo>
                      <a:lnTo>
                        <a:pt x="6781" y="1434"/>
                      </a:lnTo>
                      <a:lnTo>
                        <a:pt x="6697" y="1506"/>
                      </a:lnTo>
                      <a:lnTo>
                        <a:pt x="6612" y="1585"/>
                      </a:lnTo>
                      <a:lnTo>
                        <a:pt x="6532" y="1666"/>
                      </a:lnTo>
                      <a:lnTo>
                        <a:pt x="6455" y="1744"/>
                      </a:lnTo>
                      <a:lnTo>
                        <a:pt x="6383" y="1829"/>
                      </a:lnTo>
                      <a:lnTo>
                        <a:pt x="6311" y="1910"/>
                      </a:lnTo>
                      <a:lnTo>
                        <a:pt x="6238" y="1998"/>
                      </a:lnTo>
                      <a:lnTo>
                        <a:pt x="6170" y="2083"/>
                      </a:lnTo>
                      <a:lnTo>
                        <a:pt x="6105" y="2170"/>
                      </a:lnTo>
                      <a:lnTo>
                        <a:pt x="6049" y="2258"/>
                      </a:lnTo>
                      <a:lnTo>
                        <a:pt x="5989" y="2349"/>
                      </a:lnTo>
                      <a:lnTo>
                        <a:pt x="5932" y="2437"/>
                      </a:lnTo>
                      <a:lnTo>
                        <a:pt x="5880" y="2534"/>
                      </a:lnTo>
                      <a:lnTo>
                        <a:pt x="5828" y="2624"/>
                      </a:lnTo>
                      <a:lnTo>
                        <a:pt x="5779" y="2718"/>
                      </a:lnTo>
                      <a:lnTo>
                        <a:pt x="5735" y="2815"/>
                      </a:lnTo>
                      <a:lnTo>
                        <a:pt x="5695" y="2913"/>
                      </a:lnTo>
                      <a:lnTo>
                        <a:pt x="5659" y="3013"/>
                      </a:lnTo>
                      <a:lnTo>
                        <a:pt x="5622" y="3110"/>
                      </a:lnTo>
                      <a:lnTo>
                        <a:pt x="5558" y="3310"/>
                      </a:lnTo>
                      <a:lnTo>
                        <a:pt x="5538" y="3411"/>
                      </a:lnTo>
                      <a:lnTo>
                        <a:pt x="5514" y="3511"/>
                      </a:lnTo>
                      <a:lnTo>
                        <a:pt x="5498" y="3617"/>
                      </a:lnTo>
                      <a:lnTo>
                        <a:pt x="5477" y="3721"/>
                      </a:lnTo>
                      <a:lnTo>
                        <a:pt x="5465" y="3824"/>
                      </a:lnTo>
                      <a:lnTo>
                        <a:pt x="5453" y="3930"/>
                      </a:lnTo>
                      <a:lnTo>
                        <a:pt x="5449" y="4037"/>
                      </a:lnTo>
                      <a:lnTo>
                        <a:pt x="5449" y="4250"/>
                      </a:lnTo>
                      <a:lnTo>
                        <a:pt x="5453" y="4356"/>
                      </a:lnTo>
                      <a:lnTo>
                        <a:pt x="5477" y="4569"/>
                      </a:lnTo>
                      <a:lnTo>
                        <a:pt x="5498" y="4673"/>
                      </a:lnTo>
                      <a:lnTo>
                        <a:pt x="5514" y="4776"/>
                      </a:lnTo>
                      <a:lnTo>
                        <a:pt x="5538" y="4876"/>
                      </a:lnTo>
                      <a:lnTo>
                        <a:pt x="5558" y="4980"/>
                      </a:lnTo>
                      <a:lnTo>
                        <a:pt x="5622" y="5180"/>
                      </a:lnTo>
                      <a:lnTo>
                        <a:pt x="5659" y="5280"/>
                      </a:lnTo>
                      <a:lnTo>
                        <a:pt x="5695" y="5377"/>
                      </a:lnTo>
                      <a:lnTo>
                        <a:pt x="5735" y="5474"/>
                      </a:lnTo>
                      <a:lnTo>
                        <a:pt x="5779" y="5568"/>
                      </a:lnTo>
                      <a:lnTo>
                        <a:pt x="5828" y="5662"/>
                      </a:lnTo>
                      <a:lnTo>
                        <a:pt x="5880" y="5759"/>
                      </a:lnTo>
                      <a:lnTo>
                        <a:pt x="5932" y="5850"/>
                      </a:lnTo>
                      <a:lnTo>
                        <a:pt x="5989" y="5941"/>
                      </a:lnTo>
                      <a:lnTo>
                        <a:pt x="6049" y="6029"/>
                      </a:lnTo>
                      <a:lnTo>
                        <a:pt x="6105" y="6120"/>
                      </a:lnTo>
                      <a:lnTo>
                        <a:pt x="6170" y="6210"/>
                      </a:lnTo>
                      <a:lnTo>
                        <a:pt x="6238" y="6295"/>
                      </a:lnTo>
                      <a:lnTo>
                        <a:pt x="6311" y="6376"/>
                      </a:lnTo>
                      <a:lnTo>
                        <a:pt x="6383" y="6461"/>
                      </a:lnTo>
                      <a:lnTo>
                        <a:pt x="6455" y="6542"/>
                      </a:lnTo>
                      <a:lnTo>
                        <a:pt x="6532" y="6624"/>
                      </a:lnTo>
                      <a:lnTo>
                        <a:pt x="6612" y="6702"/>
                      </a:lnTo>
                      <a:lnTo>
                        <a:pt x="6697" y="6780"/>
                      </a:lnTo>
                      <a:lnTo>
                        <a:pt x="6866" y="6931"/>
                      </a:lnTo>
                      <a:lnTo>
                        <a:pt x="6955" y="7006"/>
                      </a:lnTo>
                      <a:lnTo>
                        <a:pt x="7047" y="7075"/>
                      </a:lnTo>
                      <a:lnTo>
                        <a:pt x="7140" y="7147"/>
                      </a:lnTo>
                      <a:lnTo>
                        <a:pt x="7232" y="7213"/>
                      </a:lnTo>
                      <a:lnTo>
                        <a:pt x="7433" y="7344"/>
                      </a:lnTo>
                      <a:lnTo>
                        <a:pt x="7538" y="7407"/>
                      </a:lnTo>
                      <a:lnTo>
                        <a:pt x="7747" y="7526"/>
                      </a:lnTo>
                      <a:lnTo>
                        <a:pt x="7856" y="7582"/>
                      </a:lnTo>
                      <a:lnTo>
                        <a:pt x="7965" y="7635"/>
                      </a:lnTo>
                      <a:lnTo>
                        <a:pt x="8190" y="7742"/>
                      </a:lnTo>
                      <a:lnTo>
                        <a:pt x="8303" y="7789"/>
                      </a:lnTo>
                      <a:lnTo>
                        <a:pt x="8536" y="7883"/>
                      </a:lnTo>
                      <a:lnTo>
                        <a:pt x="8661" y="7923"/>
                      </a:lnTo>
                      <a:lnTo>
                        <a:pt x="8778" y="7961"/>
                      </a:lnTo>
                      <a:lnTo>
                        <a:pt x="8902" y="8002"/>
                      </a:lnTo>
                      <a:lnTo>
                        <a:pt x="9152" y="8071"/>
                      </a:lnTo>
                      <a:lnTo>
                        <a:pt x="9281" y="8102"/>
                      </a:lnTo>
                      <a:lnTo>
                        <a:pt x="9538" y="8158"/>
                      </a:lnTo>
                      <a:lnTo>
                        <a:pt x="9667" y="8183"/>
                      </a:lnTo>
                      <a:lnTo>
                        <a:pt x="9804" y="8205"/>
                      </a:lnTo>
                      <a:lnTo>
                        <a:pt x="9937" y="8224"/>
                      </a:lnTo>
                      <a:lnTo>
                        <a:pt x="10074" y="8240"/>
                      </a:lnTo>
                      <a:lnTo>
                        <a:pt x="10206" y="8255"/>
                      </a:lnTo>
                      <a:lnTo>
                        <a:pt x="10343" y="8268"/>
                      </a:lnTo>
                      <a:lnTo>
                        <a:pt x="10484" y="8277"/>
                      </a:lnTo>
                      <a:lnTo>
                        <a:pt x="10621" y="8284"/>
                      </a:lnTo>
                      <a:lnTo>
                        <a:pt x="10758" y="8287"/>
                      </a:lnTo>
                      <a:lnTo>
                        <a:pt x="10899" y="829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595959"/>
                      </a:solidFill>
                    </a:defRPr>
                  </a:pPr>
                </a:p>
              </p:txBody>
            </p:sp>
          </p:grpSp>
          <p:sp>
            <p:nvSpPr>
              <p:cNvPr id="37" name="直接连接符 43"/>
              <p:cNvSpPr/>
              <p:nvPr/>
            </p:nvSpPr>
            <p:spPr>
              <a:xfrm>
                <a:off x="6413454" y="412455"/>
                <a:ext cx="1" cy="432140"/>
              </a:xfrm>
              <a:prstGeom prst="line">
                <a:avLst/>
              </a:prstGeom>
              <a:noFill/>
              <a:ln w="9525" cap="flat">
                <a:solidFill>
                  <a:srgbClr val="77777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  <p:grpSp>
          <p:nvGrpSpPr>
            <p:cNvPr id="240" name="组合 69"/>
            <p:cNvGrpSpPr/>
            <p:nvPr/>
          </p:nvGrpSpPr>
          <p:grpSpPr>
            <a:xfrm>
              <a:off x="5066" y="3485"/>
              <a:ext cx="1473" cy="1470"/>
              <a:chOff x="0" y="0"/>
              <a:chExt cx="935202" cy="933486"/>
            </a:xfrm>
          </p:grpSpPr>
          <p:sp>
            <p:nvSpPr>
              <p:cNvPr id="238" name="椭圆 4"/>
              <p:cNvSpPr/>
              <p:nvPr/>
            </p:nvSpPr>
            <p:spPr>
              <a:xfrm>
                <a:off x="-1" y="-1"/>
                <a:ext cx="935204" cy="93348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90000"/>
                  </a:lnSpc>
                  <a:defRPr sz="1900">
                    <a:solidFill>
                      <a:srgbClr val="595959"/>
                    </a:solidFill>
                  </a:defRPr>
                </a:pPr>
              </a:p>
            </p:txBody>
          </p:sp>
          <p:sp>
            <p:nvSpPr>
              <p:cNvPr id="239" name="1"/>
              <p:cNvSpPr/>
              <p:nvPr/>
            </p:nvSpPr>
            <p:spPr>
              <a:xfrm>
                <a:off x="290626" y="292647"/>
                <a:ext cx="367454" cy="348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20" y="9450"/>
                    </a:moveTo>
                    <a:lnTo>
                      <a:pt x="8133" y="9453"/>
                    </a:lnTo>
                    <a:lnTo>
                      <a:pt x="8243" y="9456"/>
                    </a:lnTo>
                    <a:lnTo>
                      <a:pt x="8359" y="9463"/>
                    </a:lnTo>
                    <a:lnTo>
                      <a:pt x="8469" y="9472"/>
                    </a:lnTo>
                    <a:lnTo>
                      <a:pt x="8583" y="9481"/>
                    </a:lnTo>
                    <a:lnTo>
                      <a:pt x="8693" y="9494"/>
                    </a:lnTo>
                    <a:lnTo>
                      <a:pt x="8803" y="9510"/>
                    </a:lnTo>
                    <a:lnTo>
                      <a:pt x="8913" y="9528"/>
                    </a:lnTo>
                    <a:lnTo>
                      <a:pt x="9020" y="9547"/>
                    </a:lnTo>
                    <a:lnTo>
                      <a:pt x="9131" y="9569"/>
                    </a:lnTo>
                    <a:lnTo>
                      <a:pt x="9238" y="9591"/>
                    </a:lnTo>
                    <a:lnTo>
                      <a:pt x="9345" y="9620"/>
                    </a:lnTo>
                    <a:lnTo>
                      <a:pt x="9455" y="9648"/>
                    </a:lnTo>
                    <a:lnTo>
                      <a:pt x="9563" y="9676"/>
                    </a:lnTo>
                    <a:lnTo>
                      <a:pt x="9667" y="9707"/>
                    </a:lnTo>
                    <a:lnTo>
                      <a:pt x="9774" y="9742"/>
                    </a:lnTo>
                    <a:lnTo>
                      <a:pt x="9986" y="9817"/>
                    </a:lnTo>
                    <a:lnTo>
                      <a:pt x="10194" y="9899"/>
                    </a:lnTo>
                    <a:lnTo>
                      <a:pt x="10400" y="9990"/>
                    </a:lnTo>
                    <a:lnTo>
                      <a:pt x="10602" y="10087"/>
                    </a:lnTo>
                    <a:lnTo>
                      <a:pt x="10805" y="10194"/>
                    </a:lnTo>
                    <a:lnTo>
                      <a:pt x="11001" y="10307"/>
                    </a:lnTo>
                    <a:lnTo>
                      <a:pt x="11195" y="10426"/>
                    </a:lnTo>
                    <a:lnTo>
                      <a:pt x="11389" y="10555"/>
                    </a:lnTo>
                    <a:lnTo>
                      <a:pt x="11299" y="10583"/>
                    </a:lnTo>
                    <a:lnTo>
                      <a:pt x="11210" y="10612"/>
                    </a:lnTo>
                    <a:lnTo>
                      <a:pt x="11118" y="10643"/>
                    </a:lnTo>
                    <a:lnTo>
                      <a:pt x="11028" y="10678"/>
                    </a:lnTo>
                    <a:lnTo>
                      <a:pt x="10939" y="10718"/>
                    </a:lnTo>
                    <a:lnTo>
                      <a:pt x="10847" y="10756"/>
                    </a:lnTo>
                    <a:lnTo>
                      <a:pt x="10757" y="10800"/>
                    </a:lnTo>
                    <a:lnTo>
                      <a:pt x="10671" y="10847"/>
                    </a:lnTo>
                    <a:lnTo>
                      <a:pt x="10581" y="10897"/>
                    </a:lnTo>
                    <a:lnTo>
                      <a:pt x="10498" y="10948"/>
                    </a:lnTo>
                    <a:lnTo>
                      <a:pt x="10415" y="11004"/>
                    </a:lnTo>
                    <a:lnTo>
                      <a:pt x="10331" y="11064"/>
                    </a:lnTo>
                    <a:lnTo>
                      <a:pt x="10251" y="11123"/>
                    </a:lnTo>
                    <a:lnTo>
                      <a:pt x="10170" y="11189"/>
                    </a:lnTo>
                    <a:lnTo>
                      <a:pt x="10093" y="11262"/>
                    </a:lnTo>
                    <a:lnTo>
                      <a:pt x="10018" y="11331"/>
                    </a:lnTo>
                    <a:lnTo>
                      <a:pt x="9947" y="11409"/>
                    </a:lnTo>
                    <a:lnTo>
                      <a:pt x="9878" y="11491"/>
                    </a:lnTo>
                    <a:lnTo>
                      <a:pt x="9813" y="11575"/>
                    </a:lnTo>
                    <a:lnTo>
                      <a:pt x="9747" y="11663"/>
                    </a:lnTo>
                    <a:lnTo>
                      <a:pt x="9685" y="11754"/>
                    </a:lnTo>
                    <a:lnTo>
                      <a:pt x="9628" y="11855"/>
                    </a:lnTo>
                    <a:lnTo>
                      <a:pt x="9575" y="11952"/>
                    </a:lnTo>
                    <a:lnTo>
                      <a:pt x="9524" y="12059"/>
                    </a:lnTo>
                    <a:lnTo>
                      <a:pt x="9476" y="12172"/>
                    </a:lnTo>
                    <a:lnTo>
                      <a:pt x="9438" y="12285"/>
                    </a:lnTo>
                    <a:lnTo>
                      <a:pt x="9396" y="12404"/>
                    </a:lnTo>
                    <a:lnTo>
                      <a:pt x="9363" y="12527"/>
                    </a:lnTo>
                    <a:lnTo>
                      <a:pt x="9333" y="12659"/>
                    </a:lnTo>
                    <a:lnTo>
                      <a:pt x="9306" y="12794"/>
                    </a:lnTo>
                    <a:lnTo>
                      <a:pt x="9286" y="12932"/>
                    </a:lnTo>
                    <a:lnTo>
                      <a:pt x="9274" y="13076"/>
                    </a:lnTo>
                    <a:lnTo>
                      <a:pt x="9259" y="13249"/>
                    </a:lnTo>
                    <a:lnTo>
                      <a:pt x="9253" y="13415"/>
                    </a:lnTo>
                    <a:lnTo>
                      <a:pt x="9253" y="13572"/>
                    </a:lnTo>
                    <a:lnTo>
                      <a:pt x="9256" y="13726"/>
                    </a:lnTo>
                    <a:lnTo>
                      <a:pt x="9265" y="13874"/>
                    </a:lnTo>
                    <a:lnTo>
                      <a:pt x="9283" y="14015"/>
                    </a:lnTo>
                    <a:lnTo>
                      <a:pt x="9303" y="14153"/>
                    </a:lnTo>
                    <a:lnTo>
                      <a:pt x="9327" y="14285"/>
                    </a:lnTo>
                    <a:lnTo>
                      <a:pt x="9357" y="14410"/>
                    </a:lnTo>
                    <a:lnTo>
                      <a:pt x="9390" y="14533"/>
                    </a:lnTo>
                    <a:lnTo>
                      <a:pt x="9426" y="14649"/>
                    </a:lnTo>
                    <a:lnTo>
                      <a:pt x="9467" y="14762"/>
                    </a:lnTo>
                    <a:lnTo>
                      <a:pt x="9515" y="14869"/>
                    </a:lnTo>
                    <a:lnTo>
                      <a:pt x="9563" y="14969"/>
                    </a:lnTo>
                    <a:lnTo>
                      <a:pt x="9613" y="15070"/>
                    </a:lnTo>
                    <a:lnTo>
                      <a:pt x="9670" y="15161"/>
                    </a:lnTo>
                    <a:lnTo>
                      <a:pt x="9729" y="15249"/>
                    </a:lnTo>
                    <a:lnTo>
                      <a:pt x="9792" y="15333"/>
                    </a:lnTo>
                    <a:lnTo>
                      <a:pt x="9855" y="15415"/>
                    </a:lnTo>
                    <a:lnTo>
                      <a:pt x="9923" y="15494"/>
                    </a:lnTo>
                    <a:lnTo>
                      <a:pt x="9992" y="15566"/>
                    </a:lnTo>
                    <a:lnTo>
                      <a:pt x="10063" y="15635"/>
                    </a:lnTo>
                    <a:lnTo>
                      <a:pt x="10138" y="15701"/>
                    </a:lnTo>
                    <a:lnTo>
                      <a:pt x="10212" y="15760"/>
                    </a:lnTo>
                    <a:lnTo>
                      <a:pt x="10287" y="15817"/>
                    </a:lnTo>
                    <a:lnTo>
                      <a:pt x="10367" y="15873"/>
                    </a:lnTo>
                    <a:lnTo>
                      <a:pt x="10447" y="15924"/>
                    </a:lnTo>
                    <a:lnTo>
                      <a:pt x="10528" y="15974"/>
                    </a:lnTo>
                    <a:lnTo>
                      <a:pt x="10608" y="16018"/>
                    </a:lnTo>
                    <a:lnTo>
                      <a:pt x="10692" y="16062"/>
                    </a:lnTo>
                    <a:lnTo>
                      <a:pt x="10778" y="16100"/>
                    </a:lnTo>
                    <a:lnTo>
                      <a:pt x="10861" y="16134"/>
                    </a:lnTo>
                    <a:lnTo>
                      <a:pt x="10945" y="16169"/>
                    </a:lnTo>
                    <a:lnTo>
                      <a:pt x="11028" y="16200"/>
                    </a:lnTo>
                    <a:lnTo>
                      <a:pt x="11112" y="16228"/>
                    </a:lnTo>
                    <a:lnTo>
                      <a:pt x="11195" y="16253"/>
                    </a:lnTo>
                    <a:lnTo>
                      <a:pt x="11359" y="16297"/>
                    </a:lnTo>
                    <a:lnTo>
                      <a:pt x="11523" y="16332"/>
                    </a:lnTo>
                    <a:lnTo>
                      <a:pt x="11681" y="16366"/>
                    </a:lnTo>
                    <a:lnTo>
                      <a:pt x="11833" y="16385"/>
                    </a:lnTo>
                    <a:lnTo>
                      <a:pt x="11976" y="16401"/>
                    </a:lnTo>
                    <a:lnTo>
                      <a:pt x="12110" y="16413"/>
                    </a:lnTo>
                    <a:lnTo>
                      <a:pt x="12235" y="16417"/>
                    </a:lnTo>
                    <a:lnTo>
                      <a:pt x="12348" y="16423"/>
                    </a:lnTo>
                    <a:lnTo>
                      <a:pt x="12446" y="16426"/>
                    </a:lnTo>
                    <a:lnTo>
                      <a:pt x="12530" y="16423"/>
                    </a:lnTo>
                    <a:lnTo>
                      <a:pt x="12646" y="16417"/>
                    </a:lnTo>
                    <a:lnTo>
                      <a:pt x="12691" y="16413"/>
                    </a:lnTo>
                    <a:lnTo>
                      <a:pt x="12691" y="16555"/>
                    </a:lnTo>
                    <a:lnTo>
                      <a:pt x="12694" y="16696"/>
                    </a:lnTo>
                    <a:lnTo>
                      <a:pt x="12697" y="16831"/>
                    </a:lnTo>
                    <a:lnTo>
                      <a:pt x="12705" y="16966"/>
                    </a:lnTo>
                    <a:lnTo>
                      <a:pt x="12729" y="17217"/>
                    </a:lnTo>
                    <a:lnTo>
                      <a:pt x="12747" y="17340"/>
                    </a:lnTo>
                    <a:lnTo>
                      <a:pt x="12768" y="17456"/>
                    </a:lnTo>
                    <a:lnTo>
                      <a:pt x="12789" y="17572"/>
                    </a:lnTo>
                    <a:lnTo>
                      <a:pt x="12813" y="17682"/>
                    </a:lnTo>
                    <a:lnTo>
                      <a:pt x="12840" y="17792"/>
                    </a:lnTo>
                    <a:lnTo>
                      <a:pt x="12869" y="17898"/>
                    </a:lnTo>
                    <a:lnTo>
                      <a:pt x="12902" y="17996"/>
                    </a:lnTo>
                    <a:lnTo>
                      <a:pt x="12935" y="18096"/>
                    </a:lnTo>
                    <a:lnTo>
                      <a:pt x="12971" y="18190"/>
                    </a:lnTo>
                    <a:lnTo>
                      <a:pt x="13009" y="18282"/>
                    </a:lnTo>
                    <a:lnTo>
                      <a:pt x="13048" y="18373"/>
                    </a:lnTo>
                    <a:lnTo>
                      <a:pt x="13093" y="18457"/>
                    </a:lnTo>
                    <a:lnTo>
                      <a:pt x="13134" y="18542"/>
                    </a:lnTo>
                    <a:lnTo>
                      <a:pt x="13179" y="18624"/>
                    </a:lnTo>
                    <a:lnTo>
                      <a:pt x="13230" y="18702"/>
                    </a:lnTo>
                    <a:lnTo>
                      <a:pt x="13277" y="18778"/>
                    </a:lnTo>
                    <a:lnTo>
                      <a:pt x="13325" y="18847"/>
                    </a:lnTo>
                    <a:lnTo>
                      <a:pt x="13379" y="18919"/>
                    </a:lnTo>
                    <a:lnTo>
                      <a:pt x="13432" y="18985"/>
                    </a:lnTo>
                    <a:lnTo>
                      <a:pt x="13486" y="19051"/>
                    </a:lnTo>
                    <a:lnTo>
                      <a:pt x="13543" y="19110"/>
                    </a:lnTo>
                    <a:lnTo>
                      <a:pt x="13602" y="19170"/>
                    </a:lnTo>
                    <a:lnTo>
                      <a:pt x="13659" y="19227"/>
                    </a:lnTo>
                    <a:lnTo>
                      <a:pt x="13718" y="19283"/>
                    </a:lnTo>
                    <a:lnTo>
                      <a:pt x="13778" y="19333"/>
                    </a:lnTo>
                    <a:lnTo>
                      <a:pt x="13843" y="19387"/>
                    </a:lnTo>
                    <a:lnTo>
                      <a:pt x="13903" y="19434"/>
                    </a:lnTo>
                    <a:lnTo>
                      <a:pt x="13966" y="19478"/>
                    </a:lnTo>
                    <a:lnTo>
                      <a:pt x="14031" y="19525"/>
                    </a:lnTo>
                    <a:lnTo>
                      <a:pt x="14097" y="19562"/>
                    </a:lnTo>
                    <a:lnTo>
                      <a:pt x="14228" y="19641"/>
                    </a:lnTo>
                    <a:lnTo>
                      <a:pt x="14359" y="19713"/>
                    </a:lnTo>
                    <a:lnTo>
                      <a:pt x="14493" y="19773"/>
                    </a:lnTo>
                    <a:lnTo>
                      <a:pt x="14630" y="19829"/>
                    </a:lnTo>
                    <a:lnTo>
                      <a:pt x="14898" y="19917"/>
                    </a:lnTo>
                    <a:lnTo>
                      <a:pt x="15032" y="19955"/>
                    </a:lnTo>
                    <a:lnTo>
                      <a:pt x="15294" y="20011"/>
                    </a:lnTo>
                    <a:lnTo>
                      <a:pt x="15419" y="20033"/>
                    </a:lnTo>
                    <a:lnTo>
                      <a:pt x="15545" y="20046"/>
                    </a:lnTo>
                    <a:lnTo>
                      <a:pt x="15664" y="20062"/>
                    </a:lnTo>
                    <a:lnTo>
                      <a:pt x="15783" y="20071"/>
                    </a:lnTo>
                    <a:lnTo>
                      <a:pt x="15893" y="20074"/>
                    </a:lnTo>
                    <a:lnTo>
                      <a:pt x="15902" y="20297"/>
                    </a:lnTo>
                    <a:lnTo>
                      <a:pt x="15908" y="20520"/>
                    </a:lnTo>
                    <a:lnTo>
                      <a:pt x="15914" y="20743"/>
                    </a:lnTo>
                    <a:lnTo>
                      <a:pt x="15914" y="20969"/>
                    </a:lnTo>
                    <a:lnTo>
                      <a:pt x="15908" y="21286"/>
                    </a:lnTo>
                    <a:lnTo>
                      <a:pt x="15899" y="21600"/>
                    </a:lnTo>
                    <a:lnTo>
                      <a:pt x="9" y="21503"/>
                    </a:lnTo>
                    <a:lnTo>
                      <a:pt x="3" y="21189"/>
                    </a:lnTo>
                    <a:lnTo>
                      <a:pt x="0" y="20872"/>
                    </a:lnTo>
                    <a:lnTo>
                      <a:pt x="6" y="20577"/>
                    </a:lnTo>
                    <a:lnTo>
                      <a:pt x="12" y="20281"/>
                    </a:lnTo>
                    <a:lnTo>
                      <a:pt x="48" y="19697"/>
                    </a:lnTo>
                    <a:lnTo>
                      <a:pt x="101" y="19126"/>
                    </a:lnTo>
                    <a:lnTo>
                      <a:pt x="173" y="18561"/>
                    </a:lnTo>
                    <a:lnTo>
                      <a:pt x="217" y="18282"/>
                    </a:lnTo>
                    <a:lnTo>
                      <a:pt x="268" y="18005"/>
                    </a:lnTo>
                    <a:lnTo>
                      <a:pt x="319" y="17735"/>
                    </a:lnTo>
                    <a:lnTo>
                      <a:pt x="378" y="17462"/>
                    </a:lnTo>
                    <a:lnTo>
                      <a:pt x="438" y="17195"/>
                    </a:lnTo>
                    <a:lnTo>
                      <a:pt x="506" y="16928"/>
                    </a:lnTo>
                    <a:lnTo>
                      <a:pt x="575" y="16668"/>
                    </a:lnTo>
                    <a:lnTo>
                      <a:pt x="649" y="16410"/>
                    </a:lnTo>
                    <a:lnTo>
                      <a:pt x="730" y="16156"/>
                    </a:lnTo>
                    <a:lnTo>
                      <a:pt x="813" y="15902"/>
                    </a:lnTo>
                    <a:lnTo>
                      <a:pt x="900" y="15657"/>
                    </a:lnTo>
                    <a:lnTo>
                      <a:pt x="992" y="15412"/>
                    </a:lnTo>
                    <a:lnTo>
                      <a:pt x="1084" y="15167"/>
                    </a:lnTo>
                    <a:lnTo>
                      <a:pt x="1186" y="14932"/>
                    </a:lnTo>
                    <a:lnTo>
                      <a:pt x="1394" y="14467"/>
                    </a:lnTo>
                    <a:lnTo>
                      <a:pt x="1504" y="14241"/>
                    </a:lnTo>
                    <a:lnTo>
                      <a:pt x="1618" y="14018"/>
                    </a:lnTo>
                    <a:lnTo>
                      <a:pt x="1734" y="13801"/>
                    </a:lnTo>
                    <a:lnTo>
                      <a:pt x="1859" y="13588"/>
                    </a:lnTo>
                    <a:lnTo>
                      <a:pt x="1984" y="13378"/>
                    </a:lnTo>
                    <a:lnTo>
                      <a:pt x="2109" y="13173"/>
                    </a:lnTo>
                    <a:lnTo>
                      <a:pt x="2240" y="12973"/>
                    </a:lnTo>
                    <a:lnTo>
                      <a:pt x="2374" y="12775"/>
                    </a:lnTo>
                    <a:lnTo>
                      <a:pt x="2511" y="12583"/>
                    </a:lnTo>
                    <a:lnTo>
                      <a:pt x="2651" y="12398"/>
                    </a:lnTo>
                    <a:lnTo>
                      <a:pt x="2797" y="12216"/>
                    </a:lnTo>
                    <a:lnTo>
                      <a:pt x="2943" y="12037"/>
                    </a:lnTo>
                    <a:lnTo>
                      <a:pt x="3095" y="11867"/>
                    </a:lnTo>
                    <a:lnTo>
                      <a:pt x="3247" y="11701"/>
                    </a:lnTo>
                    <a:lnTo>
                      <a:pt x="3402" y="11538"/>
                    </a:lnTo>
                    <a:lnTo>
                      <a:pt x="3560" y="11381"/>
                    </a:lnTo>
                    <a:lnTo>
                      <a:pt x="3721" y="11233"/>
                    </a:lnTo>
                    <a:lnTo>
                      <a:pt x="3885" y="11089"/>
                    </a:lnTo>
                    <a:lnTo>
                      <a:pt x="4054" y="10948"/>
                    </a:lnTo>
                    <a:lnTo>
                      <a:pt x="4221" y="10813"/>
                    </a:lnTo>
                    <a:lnTo>
                      <a:pt x="4391" y="10681"/>
                    </a:lnTo>
                    <a:lnTo>
                      <a:pt x="4567" y="10561"/>
                    </a:lnTo>
                    <a:lnTo>
                      <a:pt x="4740" y="10445"/>
                    </a:lnTo>
                    <a:lnTo>
                      <a:pt x="4918" y="10332"/>
                    </a:lnTo>
                    <a:lnTo>
                      <a:pt x="5097" y="10229"/>
                    </a:lnTo>
                    <a:lnTo>
                      <a:pt x="5279" y="10131"/>
                    </a:lnTo>
                    <a:lnTo>
                      <a:pt x="5464" y="10040"/>
                    </a:lnTo>
                    <a:lnTo>
                      <a:pt x="5651" y="9952"/>
                    </a:lnTo>
                    <a:lnTo>
                      <a:pt x="5839" y="9874"/>
                    </a:lnTo>
                    <a:lnTo>
                      <a:pt x="6030" y="9798"/>
                    </a:lnTo>
                    <a:lnTo>
                      <a:pt x="6220" y="9733"/>
                    </a:lnTo>
                    <a:lnTo>
                      <a:pt x="6414" y="9676"/>
                    </a:lnTo>
                    <a:lnTo>
                      <a:pt x="6610" y="9623"/>
                    </a:lnTo>
                    <a:lnTo>
                      <a:pt x="6807" y="9576"/>
                    </a:lnTo>
                    <a:lnTo>
                      <a:pt x="7007" y="9538"/>
                    </a:lnTo>
                    <a:lnTo>
                      <a:pt x="7206" y="9507"/>
                    </a:lnTo>
                    <a:lnTo>
                      <a:pt x="7406" y="9481"/>
                    </a:lnTo>
                    <a:lnTo>
                      <a:pt x="7611" y="9463"/>
                    </a:lnTo>
                    <a:lnTo>
                      <a:pt x="7814" y="9453"/>
                    </a:lnTo>
                    <a:lnTo>
                      <a:pt x="8020" y="9450"/>
                    </a:lnTo>
                    <a:close/>
                    <a:moveTo>
                      <a:pt x="16482" y="7841"/>
                    </a:moveTo>
                    <a:lnTo>
                      <a:pt x="16556" y="7841"/>
                    </a:lnTo>
                    <a:lnTo>
                      <a:pt x="16637" y="7844"/>
                    </a:lnTo>
                    <a:lnTo>
                      <a:pt x="16714" y="7847"/>
                    </a:lnTo>
                    <a:lnTo>
                      <a:pt x="16791" y="7860"/>
                    </a:lnTo>
                    <a:lnTo>
                      <a:pt x="16869" y="7872"/>
                    </a:lnTo>
                    <a:lnTo>
                      <a:pt x="16943" y="7894"/>
                    </a:lnTo>
                    <a:lnTo>
                      <a:pt x="17018" y="7916"/>
                    </a:lnTo>
                    <a:lnTo>
                      <a:pt x="17086" y="7941"/>
                    </a:lnTo>
                    <a:lnTo>
                      <a:pt x="17158" y="7970"/>
                    </a:lnTo>
                    <a:lnTo>
                      <a:pt x="17223" y="8001"/>
                    </a:lnTo>
                    <a:lnTo>
                      <a:pt x="17292" y="8036"/>
                    </a:lnTo>
                    <a:lnTo>
                      <a:pt x="17355" y="8073"/>
                    </a:lnTo>
                    <a:lnTo>
                      <a:pt x="17420" y="8117"/>
                    </a:lnTo>
                    <a:lnTo>
                      <a:pt x="17477" y="8158"/>
                    </a:lnTo>
                    <a:lnTo>
                      <a:pt x="17536" y="8208"/>
                    </a:lnTo>
                    <a:lnTo>
                      <a:pt x="17590" y="8259"/>
                    </a:lnTo>
                    <a:lnTo>
                      <a:pt x="17644" y="8312"/>
                    </a:lnTo>
                    <a:lnTo>
                      <a:pt x="17694" y="8369"/>
                    </a:lnTo>
                    <a:lnTo>
                      <a:pt x="17745" y="8425"/>
                    </a:lnTo>
                    <a:lnTo>
                      <a:pt x="17787" y="8485"/>
                    </a:lnTo>
                    <a:lnTo>
                      <a:pt x="17831" y="8548"/>
                    </a:lnTo>
                    <a:lnTo>
                      <a:pt x="17870" y="8610"/>
                    </a:lnTo>
                    <a:lnTo>
                      <a:pt x="17909" y="8680"/>
                    </a:lnTo>
                    <a:lnTo>
                      <a:pt x="17941" y="8746"/>
                    </a:lnTo>
                    <a:lnTo>
                      <a:pt x="17971" y="8818"/>
                    </a:lnTo>
                    <a:lnTo>
                      <a:pt x="17998" y="8890"/>
                    </a:lnTo>
                    <a:lnTo>
                      <a:pt x="18022" y="8962"/>
                    </a:lnTo>
                    <a:lnTo>
                      <a:pt x="18043" y="9038"/>
                    </a:lnTo>
                    <a:lnTo>
                      <a:pt x="18058" y="9113"/>
                    </a:lnTo>
                    <a:lnTo>
                      <a:pt x="18073" y="9195"/>
                    </a:lnTo>
                    <a:lnTo>
                      <a:pt x="18082" y="9273"/>
                    </a:lnTo>
                    <a:lnTo>
                      <a:pt x="18084" y="9352"/>
                    </a:lnTo>
                    <a:lnTo>
                      <a:pt x="18087" y="9434"/>
                    </a:lnTo>
                    <a:lnTo>
                      <a:pt x="18076" y="11488"/>
                    </a:lnTo>
                    <a:lnTo>
                      <a:pt x="20069" y="11497"/>
                    </a:lnTo>
                    <a:lnTo>
                      <a:pt x="20149" y="11501"/>
                    </a:lnTo>
                    <a:lnTo>
                      <a:pt x="20227" y="11507"/>
                    </a:lnTo>
                    <a:lnTo>
                      <a:pt x="20381" y="11532"/>
                    </a:lnTo>
                    <a:lnTo>
                      <a:pt x="20453" y="11551"/>
                    </a:lnTo>
                    <a:lnTo>
                      <a:pt x="20527" y="11573"/>
                    </a:lnTo>
                    <a:lnTo>
                      <a:pt x="20599" y="11601"/>
                    </a:lnTo>
                    <a:lnTo>
                      <a:pt x="20667" y="11629"/>
                    </a:lnTo>
                    <a:lnTo>
                      <a:pt x="20736" y="11661"/>
                    </a:lnTo>
                    <a:lnTo>
                      <a:pt x="20802" y="11695"/>
                    </a:lnTo>
                    <a:lnTo>
                      <a:pt x="20867" y="11733"/>
                    </a:lnTo>
                    <a:lnTo>
                      <a:pt x="20927" y="11777"/>
                    </a:lnTo>
                    <a:lnTo>
                      <a:pt x="20986" y="11818"/>
                    </a:lnTo>
                    <a:lnTo>
                      <a:pt x="21046" y="11868"/>
                    </a:lnTo>
                    <a:lnTo>
                      <a:pt x="21099" y="11918"/>
                    </a:lnTo>
                    <a:lnTo>
                      <a:pt x="21153" y="11972"/>
                    </a:lnTo>
                    <a:lnTo>
                      <a:pt x="21204" y="12025"/>
                    </a:lnTo>
                    <a:lnTo>
                      <a:pt x="21299" y="12145"/>
                    </a:lnTo>
                    <a:lnTo>
                      <a:pt x="21341" y="12204"/>
                    </a:lnTo>
                    <a:lnTo>
                      <a:pt x="21380" y="12270"/>
                    </a:lnTo>
                    <a:lnTo>
                      <a:pt x="21415" y="12339"/>
                    </a:lnTo>
                    <a:lnTo>
                      <a:pt x="21448" y="12405"/>
                    </a:lnTo>
                    <a:lnTo>
                      <a:pt x="21484" y="12474"/>
                    </a:lnTo>
                    <a:lnTo>
                      <a:pt x="21511" y="12547"/>
                    </a:lnTo>
                    <a:lnTo>
                      <a:pt x="21534" y="12622"/>
                    </a:lnTo>
                    <a:lnTo>
                      <a:pt x="21552" y="12694"/>
                    </a:lnTo>
                    <a:lnTo>
                      <a:pt x="21570" y="12773"/>
                    </a:lnTo>
                    <a:lnTo>
                      <a:pt x="21582" y="12851"/>
                    </a:lnTo>
                    <a:lnTo>
                      <a:pt x="21591" y="12933"/>
                    </a:lnTo>
                    <a:lnTo>
                      <a:pt x="21597" y="13008"/>
                    </a:lnTo>
                    <a:lnTo>
                      <a:pt x="21600" y="13093"/>
                    </a:lnTo>
                    <a:lnTo>
                      <a:pt x="21597" y="13175"/>
                    </a:lnTo>
                    <a:lnTo>
                      <a:pt x="21591" y="13253"/>
                    </a:lnTo>
                    <a:lnTo>
                      <a:pt x="21579" y="13335"/>
                    </a:lnTo>
                    <a:lnTo>
                      <a:pt x="21567" y="13410"/>
                    </a:lnTo>
                    <a:lnTo>
                      <a:pt x="21549" y="13489"/>
                    </a:lnTo>
                    <a:lnTo>
                      <a:pt x="21526" y="13564"/>
                    </a:lnTo>
                    <a:lnTo>
                      <a:pt x="21502" y="13637"/>
                    </a:lnTo>
                    <a:lnTo>
                      <a:pt x="21475" y="13709"/>
                    </a:lnTo>
                    <a:lnTo>
                      <a:pt x="21442" y="13778"/>
                    </a:lnTo>
                    <a:lnTo>
                      <a:pt x="21409" y="13847"/>
                    </a:lnTo>
                    <a:lnTo>
                      <a:pt x="21374" y="13913"/>
                    </a:lnTo>
                    <a:lnTo>
                      <a:pt x="21332" y="13976"/>
                    </a:lnTo>
                    <a:lnTo>
                      <a:pt x="21287" y="14036"/>
                    </a:lnTo>
                    <a:lnTo>
                      <a:pt x="21242" y="14098"/>
                    </a:lnTo>
                    <a:lnTo>
                      <a:pt x="21195" y="14155"/>
                    </a:lnTo>
                    <a:lnTo>
                      <a:pt x="21141" y="14212"/>
                    </a:lnTo>
                    <a:lnTo>
                      <a:pt x="21088" y="14262"/>
                    </a:lnTo>
                    <a:lnTo>
                      <a:pt x="21034" y="14312"/>
                    </a:lnTo>
                    <a:lnTo>
                      <a:pt x="20974" y="14359"/>
                    </a:lnTo>
                    <a:lnTo>
                      <a:pt x="20912" y="14400"/>
                    </a:lnTo>
                    <a:lnTo>
                      <a:pt x="20849" y="14444"/>
                    </a:lnTo>
                    <a:lnTo>
                      <a:pt x="20787" y="14479"/>
                    </a:lnTo>
                    <a:lnTo>
                      <a:pt x="20718" y="14513"/>
                    </a:lnTo>
                    <a:lnTo>
                      <a:pt x="20653" y="14545"/>
                    </a:lnTo>
                    <a:lnTo>
                      <a:pt x="20581" y="14573"/>
                    </a:lnTo>
                    <a:lnTo>
                      <a:pt x="20513" y="14598"/>
                    </a:lnTo>
                    <a:lnTo>
                      <a:pt x="20438" y="14620"/>
                    </a:lnTo>
                    <a:lnTo>
                      <a:pt x="20364" y="14639"/>
                    </a:lnTo>
                    <a:lnTo>
                      <a:pt x="20286" y="14651"/>
                    </a:lnTo>
                    <a:lnTo>
                      <a:pt x="20209" y="14658"/>
                    </a:lnTo>
                    <a:lnTo>
                      <a:pt x="20131" y="14667"/>
                    </a:lnTo>
                    <a:lnTo>
                      <a:pt x="20051" y="14667"/>
                    </a:lnTo>
                    <a:lnTo>
                      <a:pt x="18058" y="14654"/>
                    </a:lnTo>
                    <a:lnTo>
                      <a:pt x="18049" y="16709"/>
                    </a:lnTo>
                    <a:lnTo>
                      <a:pt x="18046" y="16787"/>
                    </a:lnTo>
                    <a:lnTo>
                      <a:pt x="18040" y="16869"/>
                    </a:lnTo>
                    <a:lnTo>
                      <a:pt x="18028" y="16951"/>
                    </a:lnTo>
                    <a:lnTo>
                      <a:pt x="18016" y="17029"/>
                    </a:lnTo>
                    <a:lnTo>
                      <a:pt x="17998" y="17102"/>
                    </a:lnTo>
                    <a:lnTo>
                      <a:pt x="17950" y="17252"/>
                    </a:lnTo>
                    <a:lnTo>
                      <a:pt x="17924" y="17325"/>
                    </a:lnTo>
                    <a:lnTo>
                      <a:pt x="17894" y="17394"/>
                    </a:lnTo>
                    <a:lnTo>
                      <a:pt x="17858" y="17463"/>
                    </a:lnTo>
                    <a:lnTo>
                      <a:pt x="17819" y="17526"/>
                    </a:lnTo>
                    <a:lnTo>
                      <a:pt x="17781" y="17595"/>
                    </a:lnTo>
                    <a:lnTo>
                      <a:pt x="17736" y="17654"/>
                    </a:lnTo>
                    <a:lnTo>
                      <a:pt x="17691" y="17714"/>
                    </a:lnTo>
                    <a:lnTo>
                      <a:pt x="17644" y="17771"/>
                    </a:lnTo>
                    <a:lnTo>
                      <a:pt x="17593" y="17827"/>
                    </a:lnTo>
                    <a:lnTo>
                      <a:pt x="17539" y="17877"/>
                    </a:lnTo>
                    <a:lnTo>
                      <a:pt x="17483" y="17925"/>
                    </a:lnTo>
                    <a:lnTo>
                      <a:pt x="17423" y="17975"/>
                    </a:lnTo>
                    <a:lnTo>
                      <a:pt x="17361" y="18019"/>
                    </a:lnTo>
                    <a:lnTo>
                      <a:pt x="17301" y="18060"/>
                    </a:lnTo>
                    <a:lnTo>
                      <a:pt x="17235" y="18094"/>
                    </a:lnTo>
                    <a:lnTo>
                      <a:pt x="17170" y="18132"/>
                    </a:lnTo>
                    <a:lnTo>
                      <a:pt x="17101" y="18163"/>
                    </a:lnTo>
                    <a:lnTo>
                      <a:pt x="17030" y="18192"/>
                    </a:lnTo>
                    <a:lnTo>
                      <a:pt x="16958" y="18217"/>
                    </a:lnTo>
                    <a:lnTo>
                      <a:pt x="16887" y="18236"/>
                    </a:lnTo>
                    <a:lnTo>
                      <a:pt x="16812" y="18254"/>
                    </a:lnTo>
                    <a:lnTo>
                      <a:pt x="16735" y="18264"/>
                    </a:lnTo>
                    <a:lnTo>
                      <a:pt x="16657" y="18276"/>
                    </a:lnTo>
                    <a:lnTo>
                      <a:pt x="16580" y="18283"/>
                    </a:lnTo>
                    <a:lnTo>
                      <a:pt x="16500" y="18283"/>
                    </a:lnTo>
                    <a:lnTo>
                      <a:pt x="16425" y="18280"/>
                    </a:lnTo>
                    <a:lnTo>
                      <a:pt x="16345" y="18276"/>
                    </a:lnTo>
                    <a:lnTo>
                      <a:pt x="16267" y="18264"/>
                    </a:lnTo>
                    <a:lnTo>
                      <a:pt x="16193" y="18248"/>
                    </a:lnTo>
                    <a:lnTo>
                      <a:pt x="16118" y="18229"/>
                    </a:lnTo>
                    <a:lnTo>
                      <a:pt x="16044" y="18207"/>
                    </a:lnTo>
                    <a:lnTo>
                      <a:pt x="15975" y="18185"/>
                    </a:lnTo>
                    <a:lnTo>
                      <a:pt x="15904" y="18157"/>
                    </a:lnTo>
                    <a:lnTo>
                      <a:pt x="15838" y="18123"/>
                    </a:lnTo>
                    <a:lnTo>
                      <a:pt x="15770" y="18088"/>
                    </a:lnTo>
                    <a:lnTo>
                      <a:pt x="15707" y="18050"/>
                    </a:lnTo>
                    <a:lnTo>
                      <a:pt x="15641" y="18006"/>
                    </a:lnTo>
                    <a:lnTo>
                      <a:pt x="15582" y="17962"/>
                    </a:lnTo>
                    <a:lnTo>
                      <a:pt x="15525" y="17915"/>
                    </a:lnTo>
                    <a:lnTo>
                      <a:pt x="15469" y="17865"/>
                    </a:lnTo>
                    <a:lnTo>
                      <a:pt x="15418" y="17812"/>
                    </a:lnTo>
                    <a:lnTo>
                      <a:pt x="15367" y="17755"/>
                    </a:lnTo>
                    <a:lnTo>
                      <a:pt x="15317" y="17698"/>
                    </a:lnTo>
                    <a:lnTo>
                      <a:pt x="15275" y="17639"/>
                    </a:lnTo>
                    <a:lnTo>
                      <a:pt x="15230" y="17576"/>
                    </a:lnTo>
                    <a:lnTo>
                      <a:pt x="15192" y="17513"/>
                    </a:lnTo>
                    <a:lnTo>
                      <a:pt x="15153" y="17447"/>
                    </a:lnTo>
                    <a:lnTo>
                      <a:pt x="15120" y="17378"/>
                    </a:lnTo>
                    <a:lnTo>
                      <a:pt x="15090" y="17309"/>
                    </a:lnTo>
                    <a:lnTo>
                      <a:pt x="15064" y="17234"/>
                    </a:lnTo>
                    <a:lnTo>
                      <a:pt x="15040" y="17158"/>
                    </a:lnTo>
                    <a:lnTo>
                      <a:pt x="15019" y="17086"/>
                    </a:lnTo>
                    <a:lnTo>
                      <a:pt x="15004" y="17007"/>
                    </a:lnTo>
                    <a:lnTo>
                      <a:pt x="14989" y="16929"/>
                    </a:lnTo>
                    <a:lnTo>
                      <a:pt x="14980" y="16853"/>
                    </a:lnTo>
                    <a:lnTo>
                      <a:pt x="14974" y="16772"/>
                    </a:lnTo>
                    <a:lnTo>
                      <a:pt x="14974" y="16690"/>
                    </a:lnTo>
                    <a:lnTo>
                      <a:pt x="14983" y="14639"/>
                    </a:lnTo>
                    <a:lnTo>
                      <a:pt x="12990" y="14623"/>
                    </a:lnTo>
                    <a:lnTo>
                      <a:pt x="12835" y="14617"/>
                    </a:lnTo>
                    <a:lnTo>
                      <a:pt x="12680" y="14592"/>
                    </a:lnTo>
                    <a:lnTo>
                      <a:pt x="12609" y="14570"/>
                    </a:lnTo>
                    <a:lnTo>
                      <a:pt x="12534" y="14548"/>
                    </a:lnTo>
                    <a:lnTo>
                      <a:pt x="12463" y="14526"/>
                    </a:lnTo>
                    <a:lnTo>
                      <a:pt x="12394" y="14497"/>
                    </a:lnTo>
                    <a:lnTo>
                      <a:pt x="12326" y="14466"/>
                    </a:lnTo>
                    <a:lnTo>
                      <a:pt x="12260" y="14428"/>
                    </a:lnTo>
                    <a:lnTo>
                      <a:pt x="12194" y="14391"/>
                    </a:lnTo>
                    <a:lnTo>
                      <a:pt x="12132" y="14347"/>
                    </a:lnTo>
                    <a:lnTo>
                      <a:pt x="12072" y="14303"/>
                    </a:lnTo>
                    <a:lnTo>
                      <a:pt x="12016" y="14255"/>
                    </a:lnTo>
                    <a:lnTo>
                      <a:pt x="11908" y="14155"/>
                    </a:lnTo>
                    <a:lnTo>
                      <a:pt x="11858" y="14098"/>
                    </a:lnTo>
                    <a:lnTo>
                      <a:pt x="11807" y="14042"/>
                    </a:lnTo>
                    <a:lnTo>
                      <a:pt x="11762" y="13979"/>
                    </a:lnTo>
                    <a:lnTo>
                      <a:pt x="11721" y="13916"/>
                    </a:lnTo>
                    <a:lnTo>
                      <a:pt x="11679" y="13853"/>
                    </a:lnTo>
                    <a:lnTo>
                      <a:pt x="11643" y="13787"/>
                    </a:lnTo>
                    <a:lnTo>
                      <a:pt x="11608" y="13718"/>
                    </a:lnTo>
                    <a:lnTo>
                      <a:pt x="11578" y="13649"/>
                    </a:lnTo>
                    <a:lnTo>
                      <a:pt x="11551" y="13574"/>
                    </a:lnTo>
                    <a:lnTo>
                      <a:pt x="11527" y="13505"/>
                    </a:lnTo>
                    <a:lnTo>
                      <a:pt x="11509" y="13426"/>
                    </a:lnTo>
                    <a:lnTo>
                      <a:pt x="11491" y="13348"/>
                    </a:lnTo>
                    <a:lnTo>
                      <a:pt x="11479" y="13269"/>
                    </a:lnTo>
                    <a:lnTo>
                      <a:pt x="11468" y="13194"/>
                    </a:lnTo>
                    <a:lnTo>
                      <a:pt x="11465" y="13112"/>
                    </a:lnTo>
                    <a:lnTo>
                      <a:pt x="11462" y="13030"/>
                    </a:lnTo>
                    <a:lnTo>
                      <a:pt x="11465" y="12949"/>
                    </a:lnTo>
                    <a:lnTo>
                      <a:pt x="11471" y="12867"/>
                    </a:lnTo>
                    <a:lnTo>
                      <a:pt x="11482" y="12792"/>
                    </a:lnTo>
                    <a:lnTo>
                      <a:pt x="11494" y="12713"/>
                    </a:lnTo>
                    <a:lnTo>
                      <a:pt x="11512" y="12635"/>
                    </a:lnTo>
                    <a:lnTo>
                      <a:pt x="11536" y="12559"/>
                    </a:lnTo>
                    <a:lnTo>
                      <a:pt x="11560" y="12487"/>
                    </a:lnTo>
                    <a:lnTo>
                      <a:pt x="11587" y="12415"/>
                    </a:lnTo>
                    <a:lnTo>
                      <a:pt x="11619" y="12346"/>
                    </a:lnTo>
                    <a:lnTo>
                      <a:pt x="11652" y="12276"/>
                    </a:lnTo>
                    <a:lnTo>
                      <a:pt x="11688" y="12210"/>
                    </a:lnTo>
                    <a:lnTo>
                      <a:pt x="11730" y="12148"/>
                    </a:lnTo>
                    <a:lnTo>
                      <a:pt x="11774" y="12085"/>
                    </a:lnTo>
                    <a:lnTo>
                      <a:pt x="11819" y="12025"/>
                    </a:lnTo>
                    <a:lnTo>
                      <a:pt x="11867" y="11969"/>
                    </a:lnTo>
                    <a:lnTo>
                      <a:pt x="11917" y="11915"/>
                    </a:lnTo>
                    <a:lnTo>
                      <a:pt x="11971" y="11862"/>
                    </a:lnTo>
                    <a:lnTo>
                      <a:pt x="12028" y="11812"/>
                    </a:lnTo>
                    <a:lnTo>
                      <a:pt x="12087" y="11764"/>
                    </a:lnTo>
                    <a:lnTo>
                      <a:pt x="12150" y="11720"/>
                    </a:lnTo>
                    <a:lnTo>
                      <a:pt x="12209" y="11680"/>
                    </a:lnTo>
                    <a:lnTo>
                      <a:pt x="12275" y="11642"/>
                    </a:lnTo>
                    <a:lnTo>
                      <a:pt x="12340" y="11607"/>
                    </a:lnTo>
                    <a:lnTo>
                      <a:pt x="12409" y="11579"/>
                    </a:lnTo>
                    <a:lnTo>
                      <a:pt x="12480" y="11551"/>
                    </a:lnTo>
                    <a:lnTo>
                      <a:pt x="12549" y="11526"/>
                    </a:lnTo>
                    <a:lnTo>
                      <a:pt x="12623" y="11504"/>
                    </a:lnTo>
                    <a:lnTo>
                      <a:pt x="12698" y="11488"/>
                    </a:lnTo>
                    <a:lnTo>
                      <a:pt x="12775" y="11472"/>
                    </a:lnTo>
                    <a:lnTo>
                      <a:pt x="12853" y="11463"/>
                    </a:lnTo>
                    <a:lnTo>
                      <a:pt x="12930" y="11460"/>
                    </a:lnTo>
                    <a:lnTo>
                      <a:pt x="13011" y="11457"/>
                    </a:lnTo>
                    <a:lnTo>
                      <a:pt x="15004" y="11469"/>
                    </a:lnTo>
                    <a:lnTo>
                      <a:pt x="15013" y="9418"/>
                    </a:lnTo>
                    <a:lnTo>
                      <a:pt x="15016" y="9336"/>
                    </a:lnTo>
                    <a:lnTo>
                      <a:pt x="15022" y="9254"/>
                    </a:lnTo>
                    <a:lnTo>
                      <a:pt x="15034" y="9173"/>
                    </a:lnTo>
                    <a:lnTo>
                      <a:pt x="15046" y="9094"/>
                    </a:lnTo>
                    <a:lnTo>
                      <a:pt x="15064" y="9022"/>
                    </a:lnTo>
                    <a:lnTo>
                      <a:pt x="15084" y="8943"/>
                    </a:lnTo>
                    <a:lnTo>
                      <a:pt x="15111" y="8874"/>
                    </a:lnTo>
                    <a:lnTo>
                      <a:pt x="15138" y="8799"/>
                    </a:lnTo>
                    <a:lnTo>
                      <a:pt x="15168" y="8727"/>
                    </a:lnTo>
                    <a:lnTo>
                      <a:pt x="15204" y="8661"/>
                    </a:lnTo>
                    <a:lnTo>
                      <a:pt x="15242" y="8595"/>
                    </a:lnTo>
                    <a:lnTo>
                      <a:pt x="15281" y="8529"/>
                    </a:lnTo>
                    <a:lnTo>
                      <a:pt x="15326" y="8469"/>
                    </a:lnTo>
                    <a:lnTo>
                      <a:pt x="15367" y="8409"/>
                    </a:lnTo>
                    <a:lnTo>
                      <a:pt x="15418" y="8353"/>
                    </a:lnTo>
                    <a:lnTo>
                      <a:pt x="15469" y="8296"/>
                    </a:lnTo>
                    <a:lnTo>
                      <a:pt x="15522" y="8243"/>
                    </a:lnTo>
                    <a:lnTo>
                      <a:pt x="15636" y="8149"/>
                    </a:lnTo>
                    <a:lnTo>
                      <a:pt x="15695" y="8108"/>
                    </a:lnTo>
                    <a:lnTo>
                      <a:pt x="15761" y="8064"/>
                    </a:lnTo>
                    <a:lnTo>
                      <a:pt x="15823" y="8029"/>
                    </a:lnTo>
                    <a:lnTo>
                      <a:pt x="15892" y="7995"/>
                    </a:lnTo>
                    <a:lnTo>
                      <a:pt x="15960" y="7960"/>
                    </a:lnTo>
                    <a:lnTo>
                      <a:pt x="16029" y="7932"/>
                    </a:lnTo>
                    <a:lnTo>
                      <a:pt x="16103" y="7910"/>
                    </a:lnTo>
                    <a:lnTo>
                      <a:pt x="16175" y="7888"/>
                    </a:lnTo>
                    <a:lnTo>
                      <a:pt x="16249" y="7869"/>
                    </a:lnTo>
                    <a:lnTo>
                      <a:pt x="16324" y="7860"/>
                    </a:lnTo>
                    <a:lnTo>
                      <a:pt x="16401" y="7847"/>
                    </a:lnTo>
                    <a:lnTo>
                      <a:pt x="16482" y="7841"/>
                    </a:lnTo>
                    <a:close/>
                    <a:moveTo>
                      <a:pt x="8043" y="0"/>
                    </a:moveTo>
                    <a:lnTo>
                      <a:pt x="8148" y="0"/>
                    </a:lnTo>
                    <a:lnTo>
                      <a:pt x="8252" y="3"/>
                    </a:lnTo>
                    <a:lnTo>
                      <a:pt x="8350" y="6"/>
                    </a:lnTo>
                    <a:lnTo>
                      <a:pt x="8454" y="13"/>
                    </a:lnTo>
                    <a:lnTo>
                      <a:pt x="8556" y="25"/>
                    </a:lnTo>
                    <a:lnTo>
                      <a:pt x="8657" y="38"/>
                    </a:lnTo>
                    <a:lnTo>
                      <a:pt x="8755" y="53"/>
                    </a:lnTo>
                    <a:lnTo>
                      <a:pt x="8857" y="69"/>
                    </a:lnTo>
                    <a:lnTo>
                      <a:pt x="8955" y="88"/>
                    </a:lnTo>
                    <a:lnTo>
                      <a:pt x="9050" y="113"/>
                    </a:lnTo>
                    <a:lnTo>
                      <a:pt x="9149" y="138"/>
                    </a:lnTo>
                    <a:lnTo>
                      <a:pt x="9247" y="166"/>
                    </a:lnTo>
                    <a:lnTo>
                      <a:pt x="9339" y="195"/>
                    </a:lnTo>
                    <a:lnTo>
                      <a:pt x="9435" y="226"/>
                    </a:lnTo>
                    <a:lnTo>
                      <a:pt x="9527" y="261"/>
                    </a:lnTo>
                    <a:lnTo>
                      <a:pt x="9616" y="295"/>
                    </a:lnTo>
                    <a:lnTo>
                      <a:pt x="9709" y="336"/>
                    </a:lnTo>
                    <a:lnTo>
                      <a:pt x="9798" y="377"/>
                    </a:lnTo>
                    <a:lnTo>
                      <a:pt x="9884" y="421"/>
                    </a:lnTo>
                    <a:lnTo>
                      <a:pt x="9974" y="465"/>
                    </a:lnTo>
                    <a:lnTo>
                      <a:pt x="10057" y="512"/>
                    </a:lnTo>
                    <a:lnTo>
                      <a:pt x="10144" y="562"/>
                    </a:lnTo>
                    <a:lnTo>
                      <a:pt x="10224" y="609"/>
                    </a:lnTo>
                    <a:lnTo>
                      <a:pt x="10307" y="666"/>
                    </a:lnTo>
                    <a:lnTo>
                      <a:pt x="10388" y="719"/>
                    </a:lnTo>
                    <a:lnTo>
                      <a:pt x="10468" y="775"/>
                    </a:lnTo>
                    <a:lnTo>
                      <a:pt x="10546" y="835"/>
                    </a:lnTo>
                    <a:lnTo>
                      <a:pt x="10623" y="895"/>
                    </a:lnTo>
                    <a:lnTo>
                      <a:pt x="10698" y="961"/>
                    </a:lnTo>
                    <a:lnTo>
                      <a:pt x="10769" y="1023"/>
                    </a:lnTo>
                    <a:lnTo>
                      <a:pt x="10841" y="1089"/>
                    </a:lnTo>
                    <a:lnTo>
                      <a:pt x="10912" y="1158"/>
                    </a:lnTo>
                    <a:lnTo>
                      <a:pt x="10981" y="1228"/>
                    </a:lnTo>
                    <a:lnTo>
                      <a:pt x="11049" y="1300"/>
                    </a:lnTo>
                    <a:lnTo>
                      <a:pt x="11112" y="1372"/>
                    </a:lnTo>
                    <a:lnTo>
                      <a:pt x="11174" y="1447"/>
                    </a:lnTo>
                    <a:lnTo>
                      <a:pt x="11237" y="1526"/>
                    </a:lnTo>
                    <a:lnTo>
                      <a:pt x="11296" y="1601"/>
                    </a:lnTo>
                    <a:lnTo>
                      <a:pt x="11356" y="1680"/>
                    </a:lnTo>
                    <a:lnTo>
                      <a:pt x="11413" y="1761"/>
                    </a:lnTo>
                    <a:lnTo>
                      <a:pt x="11466" y="1843"/>
                    </a:lnTo>
                    <a:lnTo>
                      <a:pt x="11520" y="1928"/>
                    </a:lnTo>
                    <a:lnTo>
                      <a:pt x="11570" y="2012"/>
                    </a:lnTo>
                    <a:lnTo>
                      <a:pt x="11618" y="2100"/>
                    </a:lnTo>
                    <a:lnTo>
                      <a:pt x="11666" y="2185"/>
                    </a:lnTo>
                    <a:lnTo>
                      <a:pt x="11711" y="2276"/>
                    </a:lnTo>
                    <a:lnTo>
                      <a:pt x="11755" y="2364"/>
                    </a:lnTo>
                    <a:lnTo>
                      <a:pt x="11794" y="2455"/>
                    </a:lnTo>
                    <a:lnTo>
                      <a:pt x="11833" y="2549"/>
                    </a:lnTo>
                    <a:lnTo>
                      <a:pt x="11868" y="2643"/>
                    </a:lnTo>
                    <a:lnTo>
                      <a:pt x="11907" y="2735"/>
                    </a:lnTo>
                    <a:lnTo>
                      <a:pt x="11937" y="2835"/>
                    </a:lnTo>
                    <a:lnTo>
                      <a:pt x="11967" y="2929"/>
                    </a:lnTo>
                    <a:lnTo>
                      <a:pt x="11994" y="3030"/>
                    </a:lnTo>
                    <a:lnTo>
                      <a:pt x="12020" y="3127"/>
                    </a:lnTo>
                    <a:lnTo>
                      <a:pt x="12044" y="3227"/>
                    </a:lnTo>
                    <a:lnTo>
                      <a:pt x="12062" y="3325"/>
                    </a:lnTo>
                    <a:lnTo>
                      <a:pt x="12080" y="3428"/>
                    </a:lnTo>
                    <a:lnTo>
                      <a:pt x="12098" y="3529"/>
                    </a:lnTo>
                    <a:lnTo>
                      <a:pt x="12110" y="3632"/>
                    </a:lnTo>
                    <a:lnTo>
                      <a:pt x="12122" y="3739"/>
                    </a:lnTo>
                    <a:lnTo>
                      <a:pt x="12131" y="3840"/>
                    </a:lnTo>
                    <a:lnTo>
                      <a:pt x="12137" y="3946"/>
                    </a:lnTo>
                    <a:lnTo>
                      <a:pt x="12139" y="4053"/>
                    </a:lnTo>
                    <a:lnTo>
                      <a:pt x="12139" y="4160"/>
                    </a:lnTo>
                    <a:lnTo>
                      <a:pt x="12137" y="4267"/>
                    </a:lnTo>
                    <a:lnTo>
                      <a:pt x="12134" y="4373"/>
                    </a:lnTo>
                    <a:lnTo>
                      <a:pt x="12128" y="4480"/>
                    </a:lnTo>
                    <a:lnTo>
                      <a:pt x="12116" y="4581"/>
                    </a:lnTo>
                    <a:lnTo>
                      <a:pt x="12104" y="4687"/>
                    </a:lnTo>
                    <a:lnTo>
                      <a:pt x="12089" y="4791"/>
                    </a:lnTo>
                    <a:lnTo>
                      <a:pt x="12074" y="4891"/>
                    </a:lnTo>
                    <a:lnTo>
                      <a:pt x="12053" y="4995"/>
                    </a:lnTo>
                    <a:lnTo>
                      <a:pt x="12032" y="5092"/>
                    </a:lnTo>
                    <a:lnTo>
                      <a:pt x="12005" y="5193"/>
                    </a:lnTo>
                    <a:lnTo>
                      <a:pt x="11982" y="5290"/>
                    </a:lnTo>
                    <a:lnTo>
                      <a:pt x="11952" y="5391"/>
                    </a:lnTo>
                    <a:lnTo>
                      <a:pt x="11922" y="5485"/>
                    </a:lnTo>
                    <a:lnTo>
                      <a:pt x="11889" y="5579"/>
                    </a:lnTo>
                    <a:lnTo>
                      <a:pt x="11854" y="5676"/>
                    </a:lnTo>
                    <a:lnTo>
                      <a:pt x="11815" y="5767"/>
                    </a:lnTo>
                    <a:lnTo>
                      <a:pt x="11776" y="5858"/>
                    </a:lnTo>
                    <a:lnTo>
                      <a:pt x="11734" y="5953"/>
                    </a:lnTo>
                    <a:lnTo>
                      <a:pt x="11693" y="6040"/>
                    </a:lnTo>
                    <a:lnTo>
                      <a:pt x="11597" y="6216"/>
                    </a:lnTo>
                    <a:lnTo>
                      <a:pt x="11547" y="6301"/>
                    </a:lnTo>
                    <a:lnTo>
                      <a:pt x="11493" y="6386"/>
                    </a:lnTo>
                    <a:lnTo>
                      <a:pt x="11439" y="6467"/>
                    </a:lnTo>
                    <a:lnTo>
                      <a:pt x="11386" y="6552"/>
                    </a:lnTo>
                    <a:lnTo>
                      <a:pt x="11329" y="6628"/>
                    </a:lnTo>
                    <a:lnTo>
                      <a:pt x="11270" y="6706"/>
                    </a:lnTo>
                    <a:lnTo>
                      <a:pt x="11210" y="6785"/>
                    </a:lnTo>
                    <a:lnTo>
                      <a:pt x="11144" y="6863"/>
                    </a:lnTo>
                    <a:lnTo>
                      <a:pt x="11082" y="6935"/>
                    </a:lnTo>
                    <a:lnTo>
                      <a:pt x="11013" y="7007"/>
                    </a:lnTo>
                    <a:lnTo>
                      <a:pt x="10948" y="7077"/>
                    </a:lnTo>
                    <a:lnTo>
                      <a:pt x="10876" y="7146"/>
                    </a:lnTo>
                    <a:lnTo>
                      <a:pt x="10808" y="7215"/>
                    </a:lnTo>
                    <a:lnTo>
                      <a:pt x="10736" y="7277"/>
                    </a:lnTo>
                    <a:lnTo>
                      <a:pt x="10659" y="7343"/>
                    </a:lnTo>
                    <a:lnTo>
                      <a:pt x="10584" y="7406"/>
                    </a:lnTo>
                    <a:lnTo>
                      <a:pt x="10510" y="7466"/>
                    </a:lnTo>
                    <a:lnTo>
                      <a:pt x="10433" y="7522"/>
                    </a:lnTo>
                    <a:lnTo>
                      <a:pt x="10352" y="7579"/>
                    </a:lnTo>
                    <a:lnTo>
                      <a:pt x="10272" y="7632"/>
                    </a:lnTo>
                    <a:lnTo>
                      <a:pt x="10188" y="7686"/>
                    </a:lnTo>
                    <a:lnTo>
                      <a:pt x="10105" y="7733"/>
                    </a:lnTo>
                    <a:lnTo>
                      <a:pt x="10018" y="7783"/>
                    </a:lnTo>
                    <a:lnTo>
                      <a:pt x="9932" y="7830"/>
                    </a:lnTo>
                    <a:lnTo>
                      <a:pt x="9846" y="7874"/>
                    </a:lnTo>
                    <a:lnTo>
                      <a:pt x="9756" y="7915"/>
                    </a:lnTo>
                    <a:lnTo>
                      <a:pt x="9664" y="7956"/>
                    </a:lnTo>
                    <a:lnTo>
                      <a:pt x="9575" y="7990"/>
                    </a:lnTo>
                    <a:lnTo>
                      <a:pt x="9482" y="8028"/>
                    </a:lnTo>
                    <a:lnTo>
                      <a:pt x="9390" y="8062"/>
                    </a:lnTo>
                    <a:lnTo>
                      <a:pt x="9298" y="8094"/>
                    </a:lnTo>
                    <a:lnTo>
                      <a:pt x="9202" y="8122"/>
                    </a:lnTo>
                    <a:lnTo>
                      <a:pt x="9104" y="8147"/>
                    </a:lnTo>
                    <a:lnTo>
                      <a:pt x="9009" y="8172"/>
                    </a:lnTo>
                    <a:lnTo>
                      <a:pt x="8910" y="8194"/>
                    </a:lnTo>
                    <a:lnTo>
                      <a:pt x="8815" y="8210"/>
                    </a:lnTo>
                    <a:lnTo>
                      <a:pt x="8714" y="8229"/>
                    </a:lnTo>
                    <a:lnTo>
                      <a:pt x="8612" y="8241"/>
                    </a:lnTo>
                    <a:lnTo>
                      <a:pt x="8511" y="8254"/>
                    </a:lnTo>
                    <a:lnTo>
                      <a:pt x="8410" y="8260"/>
                    </a:lnTo>
                    <a:lnTo>
                      <a:pt x="8308" y="8266"/>
                    </a:lnTo>
                    <a:lnTo>
                      <a:pt x="8204" y="8270"/>
                    </a:lnTo>
                    <a:lnTo>
                      <a:pt x="7996" y="8270"/>
                    </a:lnTo>
                    <a:lnTo>
                      <a:pt x="7894" y="8263"/>
                    </a:lnTo>
                    <a:lnTo>
                      <a:pt x="7793" y="8257"/>
                    </a:lnTo>
                    <a:lnTo>
                      <a:pt x="7692" y="8244"/>
                    </a:lnTo>
                    <a:lnTo>
                      <a:pt x="7591" y="8235"/>
                    </a:lnTo>
                    <a:lnTo>
                      <a:pt x="7489" y="8222"/>
                    </a:lnTo>
                    <a:lnTo>
                      <a:pt x="7391" y="8204"/>
                    </a:lnTo>
                    <a:lnTo>
                      <a:pt x="7194" y="8160"/>
                    </a:lnTo>
                    <a:lnTo>
                      <a:pt x="7099" y="8131"/>
                    </a:lnTo>
                    <a:lnTo>
                      <a:pt x="7001" y="8109"/>
                    </a:lnTo>
                    <a:lnTo>
                      <a:pt x="6908" y="8075"/>
                    </a:lnTo>
                    <a:lnTo>
                      <a:pt x="6813" y="8043"/>
                    </a:lnTo>
                    <a:lnTo>
                      <a:pt x="6721" y="8012"/>
                    </a:lnTo>
                    <a:lnTo>
                      <a:pt x="6628" y="7974"/>
                    </a:lnTo>
                    <a:lnTo>
                      <a:pt x="6539" y="7934"/>
                    </a:lnTo>
                    <a:lnTo>
                      <a:pt x="6453" y="7896"/>
                    </a:lnTo>
                    <a:lnTo>
                      <a:pt x="6360" y="7855"/>
                    </a:lnTo>
                    <a:lnTo>
                      <a:pt x="6274" y="7808"/>
                    </a:lnTo>
                    <a:lnTo>
                      <a:pt x="6190" y="7758"/>
                    </a:lnTo>
                    <a:lnTo>
                      <a:pt x="6104" y="7711"/>
                    </a:lnTo>
                    <a:lnTo>
                      <a:pt x="6024" y="7660"/>
                    </a:lnTo>
                    <a:lnTo>
                      <a:pt x="5940" y="7607"/>
                    </a:lnTo>
                    <a:lnTo>
                      <a:pt x="5860" y="7551"/>
                    </a:lnTo>
                    <a:lnTo>
                      <a:pt x="5782" y="7494"/>
                    </a:lnTo>
                    <a:lnTo>
                      <a:pt x="5702" y="7434"/>
                    </a:lnTo>
                    <a:lnTo>
                      <a:pt x="5627" y="7375"/>
                    </a:lnTo>
                    <a:lnTo>
                      <a:pt x="5550" y="7309"/>
                    </a:lnTo>
                    <a:lnTo>
                      <a:pt x="5475" y="7246"/>
                    </a:lnTo>
                    <a:lnTo>
                      <a:pt x="5407" y="7180"/>
                    </a:lnTo>
                    <a:lnTo>
                      <a:pt x="5335" y="7111"/>
                    </a:lnTo>
                    <a:lnTo>
                      <a:pt x="5270" y="7042"/>
                    </a:lnTo>
                    <a:lnTo>
                      <a:pt x="5201" y="6973"/>
                    </a:lnTo>
                    <a:lnTo>
                      <a:pt x="5136" y="6898"/>
                    </a:lnTo>
                    <a:lnTo>
                      <a:pt x="5070" y="6822"/>
                    </a:lnTo>
                    <a:lnTo>
                      <a:pt x="5011" y="6750"/>
                    </a:lnTo>
                    <a:lnTo>
                      <a:pt x="4951" y="6672"/>
                    </a:lnTo>
                    <a:lnTo>
                      <a:pt x="4892" y="6590"/>
                    </a:lnTo>
                    <a:lnTo>
                      <a:pt x="4835" y="6508"/>
                    </a:lnTo>
                    <a:lnTo>
                      <a:pt x="4781" y="6427"/>
                    </a:lnTo>
                    <a:lnTo>
                      <a:pt x="4728" y="6342"/>
                    </a:lnTo>
                    <a:lnTo>
                      <a:pt x="4677" y="6257"/>
                    </a:lnTo>
                    <a:lnTo>
                      <a:pt x="4629" y="6172"/>
                    </a:lnTo>
                    <a:lnTo>
                      <a:pt x="4534" y="5997"/>
                    </a:lnTo>
                    <a:lnTo>
                      <a:pt x="4492" y="5905"/>
                    </a:lnTo>
                    <a:lnTo>
                      <a:pt x="4451" y="5818"/>
                    </a:lnTo>
                    <a:lnTo>
                      <a:pt x="4415" y="5720"/>
                    </a:lnTo>
                    <a:lnTo>
                      <a:pt x="4379" y="5629"/>
                    </a:lnTo>
                    <a:lnTo>
                      <a:pt x="4343" y="5535"/>
                    </a:lnTo>
                    <a:lnTo>
                      <a:pt x="4311" y="5441"/>
                    </a:lnTo>
                    <a:lnTo>
                      <a:pt x="4281" y="5340"/>
                    </a:lnTo>
                    <a:lnTo>
                      <a:pt x="4254" y="5246"/>
                    </a:lnTo>
                    <a:lnTo>
                      <a:pt x="4227" y="5146"/>
                    </a:lnTo>
                    <a:lnTo>
                      <a:pt x="4203" y="5048"/>
                    </a:lnTo>
                    <a:lnTo>
                      <a:pt x="4183" y="4945"/>
                    </a:lnTo>
                    <a:lnTo>
                      <a:pt x="4168" y="4841"/>
                    </a:lnTo>
                    <a:lnTo>
                      <a:pt x="4150" y="4741"/>
                    </a:lnTo>
                    <a:lnTo>
                      <a:pt x="4138" y="4637"/>
                    </a:lnTo>
                    <a:lnTo>
                      <a:pt x="4126" y="4537"/>
                    </a:lnTo>
                    <a:lnTo>
                      <a:pt x="4117" y="4430"/>
                    </a:lnTo>
                    <a:lnTo>
                      <a:pt x="4111" y="4323"/>
                    </a:lnTo>
                    <a:lnTo>
                      <a:pt x="4108" y="4216"/>
                    </a:lnTo>
                    <a:lnTo>
                      <a:pt x="4108" y="4113"/>
                    </a:lnTo>
                    <a:lnTo>
                      <a:pt x="4111" y="4006"/>
                    </a:lnTo>
                    <a:lnTo>
                      <a:pt x="4114" y="3899"/>
                    </a:lnTo>
                    <a:lnTo>
                      <a:pt x="4120" y="3796"/>
                    </a:lnTo>
                    <a:lnTo>
                      <a:pt x="4129" y="3689"/>
                    </a:lnTo>
                    <a:lnTo>
                      <a:pt x="4144" y="3585"/>
                    </a:lnTo>
                    <a:lnTo>
                      <a:pt x="4156" y="3479"/>
                    </a:lnTo>
                    <a:lnTo>
                      <a:pt x="4174" y="3381"/>
                    </a:lnTo>
                    <a:lnTo>
                      <a:pt x="4194" y="3278"/>
                    </a:lnTo>
                    <a:lnTo>
                      <a:pt x="4215" y="3177"/>
                    </a:lnTo>
                    <a:lnTo>
                      <a:pt x="4242" y="3077"/>
                    </a:lnTo>
                    <a:lnTo>
                      <a:pt x="4263" y="2979"/>
                    </a:lnTo>
                    <a:lnTo>
                      <a:pt x="4296" y="2882"/>
                    </a:lnTo>
                    <a:lnTo>
                      <a:pt x="4326" y="2785"/>
                    </a:lnTo>
                    <a:lnTo>
                      <a:pt x="4358" y="2691"/>
                    </a:lnTo>
                    <a:lnTo>
                      <a:pt x="4394" y="2596"/>
                    </a:lnTo>
                    <a:lnTo>
                      <a:pt x="4433" y="2502"/>
                    </a:lnTo>
                    <a:lnTo>
                      <a:pt x="4472" y="2411"/>
                    </a:lnTo>
                    <a:lnTo>
                      <a:pt x="4513" y="2323"/>
                    </a:lnTo>
                    <a:lnTo>
                      <a:pt x="4555" y="2229"/>
                    </a:lnTo>
                    <a:lnTo>
                      <a:pt x="4603" y="2141"/>
                    </a:lnTo>
                    <a:lnTo>
                      <a:pt x="4650" y="2056"/>
                    </a:lnTo>
                    <a:lnTo>
                      <a:pt x="4701" y="1968"/>
                    </a:lnTo>
                    <a:lnTo>
                      <a:pt x="4755" y="1884"/>
                    </a:lnTo>
                    <a:lnTo>
                      <a:pt x="4808" y="1802"/>
                    </a:lnTo>
                    <a:lnTo>
                      <a:pt x="4862" y="1720"/>
                    </a:lnTo>
                    <a:lnTo>
                      <a:pt x="4918" y="1642"/>
                    </a:lnTo>
                    <a:lnTo>
                      <a:pt x="4978" y="1563"/>
                    </a:lnTo>
                    <a:lnTo>
                      <a:pt x="5038" y="1485"/>
                    </a:lnTo>
                    <a:lnTo>
                      <a:pt x="5103" y="1413"/>
                    </a:lnTo>
                    <a:lnTo>
                      <a:pt x="5166" y="1337"/>
                    </a:lnTo>
                    <a:lnTo>
                      <a:pt x="5231" y="1262"/>
                    </a:lnTo>
                    <a:lnTo>
                      <a:pt x="5300" y="1193"/>
                    </a:lnTo>
                    <a:lnTo>
                      <a:pt x="5371" y="1124"/>
                    </a:lnTo>
                    <a:lnTo>
                      <a:pt x="5440" y="1058"/>
                    </a:lnTo>
                    <a:lnTo>
                      <a:pt x="5514" y="992"/>
                    </a:lnTo>
                    <a:lnTo>
                      <a:pt x="5589" y="929"/>
                    </a:lnTo>
                    <a:lnTo>
                      <a:pt x="5660" y="867"/>
                    </a:lnTo>
                    <a:lnTo>
                      <a:pt x="5738" y="807"/>
                    </a:lnTo>
                    <a:lnTo>
                      <a:pt x="5818" y="747"/>
                    </a:lnTo>
                    <a:lnTo>
                      <a:pt x="5895" y="691"/>
                    </a:lnTo>
                    <a:lnTo>
                      <a:pt x="5979" y="637"/>
                    </a:lnTo>
                    <a:lnTo>
                      <a:pt x="6059" y="584"/>
                    </a:lnTo>
                    <a:lnTo>
                      <a:pt x="6143" y="537"/>
                    </a:lnTo>
                    <a:lnTo>
                      <a:pt x="6232" y="487"/>
                    </a:lnTo>
                    <a:lnTo>
                      <a:pt x="6316" y="440"/>
                    </a:lnTo>
                    <a:lnTo>
                      <a:pt x="6402" y="399"/>
                    </a:lnTo>
                    <a:lnTo>
                      <a:pt x="6491" y="355"/>
                    </a:lnTo>
                    <a:lnTo>
                      <a:pt x="6584" y="317"/>
                    </a:lnTo>
                    <a:lnTo>
                      <a:pt x="6673" y="279"/>
                    </a:lnTo>
                    <a:lnTo>
                      <a:pt x="6762" y="242"/>
                    </a:lnTo>
                    <a:lnTo>
                      <a:pt x="6858" y="210"/>
                    </a:lnTo>
                    <a:lnTo>
                      <a:pt x="6950" y="179"/>
                    </a:lnTo>
                    <a:lnTo>
                      <a:pt x="7045" y="151"/>
                    </a:lnTo>
                    <a:lnTo>
                      <a:pt x="7141" y="122"/>
                    </a:lnTo>
                    <a:lnTo>
                      <a:pt x="7239" y="100"/>
                    </a:lnTo>
                    <a:lnTo>
                      <a:pt x="7337" y="82"/>
                    </a:lnTo>
                    <a:lnTo>
                      <a:pt x="7433" y="60"/>
                    </a:lnTo>
                    <a:lnTo>
                      <a:pt x="7534" y="44"/>
                    </a:lnTo>
                    <a:lnTo>
                      <a:pt x="7635" y="31"/>
                    </a:lnTo>
                    <a:lnTo>
                      <a:pt x="7734" y="22"/>
                    </a:lnTo>
                    <a:lnTo>
                      <a:pt x="7838" y="9"/>
                    </a:lnTo>
                    <a:lnTo>
                      <a:pt x="7939" y="3"/>
                    </a:lnTo>
                    <a:lnTo>
                      <a:pt x="8043" y="0"/>
                    </a:ln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595959"/>
                    </a:solidFill>
                  </a:defRPr>
                </a:p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7" name="กลุ่ม 93186"/>
          <p:cNvGrpSpPr/>
          <p:nvPr/>
        </p:nvGrpSpPr>
        <p:grpSpPr>
          <a:xfrm>
            <a:off x="3581400" y="2067237"/>
            <a:ext cx="5295900" cy="3114363"/>
            <a:chOff x="7164388" y="4419600"/>
            <a:chExt cx="11337926" cy="6667501"/>
          </a:xfrm>
        </p:grpSpPr>
        <p:sp>
          <p:nvSpPr>
            <p:cNvPr id="14" name="Freeform 6"/>
            <p:cNvSpPr/>
            <p:nvPr/>
          </p:nvSpPr>
          <p:spPr bwMode="auto">
            <a:xfrm>
              <a:off x="15832138" y="6359525"/>
              <a:ext cx="2422525" cy="2728913"/>
            </a:xfrm>
            <a:custGeom>
              <a:avLst/>
              <a:gdLst>
                <a:gd name="T0" fmla="*/ 166 w 166"/>
                <a:gd name="T1" fmla="*/ 95 h 187"/>
                <a:gd name="T2" fmla="*/ 160 w 166"/>
                <a:gd name="T3" fmla="*/ 142 h 187"/>
                <a:gd name="T4" fmla="*/ 145 w 166"/>
                <a:gd name="T5" fmla="*/ 159 h 187"/>
                <a:gd name="T6" fmla="*/ 125 w 166"/>
                <a:gd name="T7" fmla="*/ 175 h 187"/>
                <a:gd name="T8" fmla="*/ 114 w 166"/>
                <a:gd name="T9" fmla="*/ 177 h 187"/>
                <a:gd name="T10" fmla="*/ 107 w 166"/>
                <a:gd name="T11" fmla="*/ 177 h 187"/>
                <a:gd name="T12" fmla="*/ 97 w 166"/>
                <a:gd name="T13" fmla="*/ 175 h 187"/>
                <a:gd name="T14" fmla="*/ 91 w 166"/>
                <a:gd name="T15" fmla="*/ 177 h 187"/>
                <a:gd name="T16" fmla="*/ 84 w 166"/>
                <a:gd name="T17" fmla="*/ 178 h 187"/>
                <a:gd name="T18" fmla="*/ 74 w 166"/>
                <a:gd name="T19" fmla="*/ 175 h 187"/>
                <a:gd name="T20" fmla="*/ 66 w 166"/>
                <a:gd name="T21" fmla="*/ 177 h 187"/>
                <a:gd name="T22" fmla="*/ 59 w 166"/>
                <a:gd name="T23" fmla="*/ 176 h 187"/>
                <a:gd name="T24" fmla="*/ 52 w 166"/>
                <a:gd name="T25" fmla="*/ 174 h 187"/>
                <a:gd name="T26" fmla="*/ 45 w 166"/>
                <a:gd name="T27" fmla="*/ 173 h 187"/>
                <a:gd name="T28" fmla="*/ 39 w 166"/>
                <a:gd name="T29" fmla="*/ 181 h 187"/>
                <a:gd name="T30" fmla="*/ 0 w 166"/>
                <a:gd name="T31" fmla="*/ 187 h 187"/>
                <a:gd name="T32" fmla="*/ 0 w 166"/>
                <a:gd name="T33" fmla="*/ 0 h 187"/>
                <a:gd name="T34" fmla="*/ 29 w 166"/>
                <a:gd name="T35" fmla="*/ 3 h 187"/>
                <a:gd name="T36" fmla="*/ 35 w 166"/>
                <a:gd name="T37" fmla="*/ 12 h 187"/>
                <a:gd name="T38" fmla="*/ 42 w 166"/>
                <a:gd name="T39" fmla="*/ 11 h 187"/>
                <a:gd name="T40" fmla="*/ 49 w 166"/>
                <a:gd name="T41" fmla="*/ 9 h 187"/>
                <a:gd name="T42" fmla="*/ 56 w 166"/>
                <a:gd name="T43" fmla="*/ 7 h 187"/>
                <a:gd name="T44" fmla="*/ 65 w 166"/>
                <a:gd name="T45" fmla="*/ 9 h 187"/>
                <a:gd name="T46" fmla="*/ 74 w 166"/>
                <a:gd name="T47" fmla="*/ 7 h 187"/>
                <a:gd name="T48" fmla="*/ 81 w 166"/>
                <a:gd name="T49" fmla="*/ 8 h 187"/>
                <a:gd name="T50" fmla="*/ 87 w 166"/>
                <a:gd name="T51" fmla="*/ 10 h 187"/>
                <a:gd name="T52" fmla="*/ 98 w 166"/>
                <a:gd name="T53" fmla="*/ 8 h 187"/>
                <a:gd name="T54" fmla="*/ 104 w 166"/>
                <a:gd name="T55" fmla="*/ 7 h 187"/>
                <a:gd name="T56" fmla="*/ 115 w 166"/>
                <a:gd name="T57" fmla="*/ 10 h 187"/>
                <a:gd name="T58" fmla="*/ 121 w 166"/>
                <a:gd name="T59" fmla="*/ 6 h 187"/>
                <a:gd name="T60" fmla="*/ 145 w 166"/>
                <a:gd name="T61" fmla="*/ 24 h 187"/>
                <a:gd name="T62" fmla="*/ 160 w 166"/>
                <a:gd name="T63" fmla="*/ 41 h 187"/>
                <a:gd name="T64" fmla="*/ 166 w 166"/>
                <a:gd name="T65" fmla="*/ 9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6" h="187">
                  <a:moveTo>
                    <a:pt x="166" y="95"/>
                  </a:moveTo>
                  <a:cubicBezTo>
                    <a:pt x="166" y="110"/>
                    <a:pt x="164" y="141"/>
                    <a:pt x="160" y="142"/>
                  </a:cubicBezTo>
                  <a:cubicBezTo>
                    <a:pt x="155" y="143"/>
                    <a:pt x="152" y="148"/>
                    <a:pt x="145" y="159"/>
                  </a:cubicBezTo>
                  <a:cubicBezTo>
                    <a:pt x="138" y="171"/>
                    <a:pt x="130" y="175"/>
                    <a:pt x="125" y="175"/>
                  </a:cubicBezTo>
                  <a:cubicBezTo>
                    <a:pt x="120" y="175"/>
                    <a:pt x="116" y="171"/>
                    <a:pt x="114" y="177"/>
                  </a:cubicBezTo>
                  <a:cubicBezTo>
                    <a:pt x="111" y="183"/>
                    <a:pt x="109" y="182"/>
                    <a:pt x="107" y="177"/>
                  </a:cubicBezTo>
                  <a:cubicBezTo>
                    <a:pt x="105" y="172"/>
                    <a:pt x="102" y="175"/>
                    <a:pt x="97" y="175"/>
                  </a:cubicBezTo>
                  <a:cubicBezTo>
                    <a:pt x="92" y="175"/>
                    <a:pt x="91" y="169"/>
                    <a:pt x="91" y="177"/>
                  </a:cubicBezTo>
                  <a:cubicBezTo>
                    <a:pt x="90" y="184"/>
                    <a:pt x="85" y="183"/>
                    <a:pt x="84" y="178"/>
                  </a:cubicBezTo>
                  <a:cubicBezTo>
                    <a:pt x="82" y="172"/>
                    <a:pt x="79" y="175"/>
                    <a:pt x="74" y="175"/>
                  </a:cubicBezTo>
                  <a:cubicBezTo>
                    <a:pt x="70" y="175"/>
                    <a:pt x="67" y="172"/>
                    <a:pt x="66" y="177"/>
                  </a:cubicBezTo>
                  <a:cubicBezTo>
                    <a:pt x="65" y="182"/>
                    <a:pt x="60" y="182"/>
                    <a:pt x="59" y="176"/>
                  </a:cubicBezTo>
                  <a:cubicBezTo>
                    <a:pt x="58" y="170"/>
                    <a:pt x="55" y="173"/>
                    <a:pt x="52" y="174"/>
                  </a:cubicBezTo>
                  <a:cubicBezTo>
                    <a:pt x="49" y="174"/>
                    <a:pt x="45" y="170"/>
                    <a:pt x="45" y="173"/>
                  </a:cubicBezTo>
                  <a:cubicBezTo>
                    <a:pt x="45" y="176"/>
                    <a:pt x="42" y="181"/>
                    <a:pt x="39" y="181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3" y="4"/>
                    <a:pt x="35" y="8"/>
                    <a:pt x="35" y="12"/>
                  </a:cubicBezTo>
                  <a:cubicBezTo>
                    <a:pt x="35" y="15"/>
                    <a:pt x="39" y="10"/>
                    <a:pt x="42" y="11"/>
                  </a:cubicBezTo>
                  <a:cubicBezTo>
                    <a:pt x="46" y="11"/>
                    <a:pt x="48" y="15"/>
                    <a:pt x="49" y="9"/>
                  </a:cubicBezTo>
                  <a:cubicBezTo>
                    <a:pt x="51" y="3"/>
                    <a:pt x="55" y="2"/>
                    <a:pt x="56" y="7"/>
                  </a:cubicBezTo>
                  <a:cubicBezTo>
                    <a:pt x="58" y="12"/>
                    <a:pt x="60" y="9"/>
                    <a:pt x="65" y="9"/>
                  </a:cubicBezTo>
                  <a:cubicBezTo>
                    <a:pt x="69" y="9"/>
                    <a:pt x="72" y="12"/>
                    <a:pt x="74" y="7"/>
                  </a:cubicBezTo>
                  <a:cubicBezTo>
                    <a:pt x="76" y="1"/>
                    <a:pt x="80" y="0"/>
                    <a:pt x="81" y="8"/>
                  </a:cubicBezTo>
                  <a:cubicBezTo>
                    <a:pt x="81" y="15"/>
                    <a:pt x="82" y="10"/>
                    <a:pt x="87" y="10"/>
                  </a:cubicBezTo>
                  <a:cubicBezTo>
                    <a:pt x="92" y="10"/>
                    <a:pt x="96" y="13"/>
                    <a:pt x="98" y="8"/>
                  </a:cubicBezTo>
                  <a:cubicBezTo>
                    <a:pt x="99" y="3"/>
                    <a:pt x="102" y="1"/>
                    <a:pt x="104" y="7"/>
                  </a:cubicBezTo>
                  <a:cubicBezTo>
                    <a:pt x="106" y="13"/>
                    <a:pt x="110" y="10"/>
                    <a:pt x="115" y="10"/>
                  </a:cubicBezTo>
                  <a:cubicBezTo>
                    <a:pt x="117" y="10"/>
                    <a:pt x="118" y="6"/>
                    <a:pt x="121" y="6"/>
                  </a:cubicBezTo>
                  <a:cubicBezTo>
                    <a:pt x="129" y="8"/>
                    <a:pt x="138" y="15"/>
                    <a:pt x="145" y="24"/>
                  </a:cubicBezTo>
                  <a:cubicBezTo>
                    <a:pt x="153" y="32"/>
                    <a:pt x="155" y="40"/>
                    <a:pt x="160" y="41"/>
                  </a:cubicBezTo>
                  <a:cubicBezTo>
                    <a:pt x="164" y="42"/>
                    <a:pt x="166" y="81"/>
                    <a:pt x="166" y="95"/>
                  </a:cubicBezTo>
                  <a:close/>
                </a:path>
              </a:pathLst>
            </a:custGeom>
            <a:solidFill>
              <a:srgbClr val="9393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15832138" y="7731125"/>
              <a:ext cx="2422525" cy="773113"/>
            </a:xfrm>
            <a:custGeom>
              <a:avLst/>
              <a:gdLst>
                <a:gd name="T0" fmla="*/ 166 w 166"/>
                <a:gd name="T1" fmla="*/ 27 h 53"/>
                <a:gd name="T2" fmla="*/ 160 w 166"/>
                <a:gd name="T3" fmla="*/ 41 h 53"/>
                <a:gd name="T4" fmla="*/ 145 w 166"/>
                <a:gd name="T5" fmla="*/ 46 h 53"/>
                <a:gd name="T6" fmla="*/ 125 w 166"/>
                <a:gd name="T7" fmla="*/ 50 h 53"/>
                <a:gd name="T8" fmla="*/ 114 w 166"/>
                <a:gd name="T9" fmla="*/ 51 h 53"/>
                <a:gd name="T10" fmla="*/ 107 w 166"/>
                <a:gd name="T11" fmla="*/ 50 h 53"/>
                <a:gd name="T12" fmla="*/ 97 w 166"/>
                <a:gd name="T13" fmla="*/ 50 h 53"/>
                <a:gd name="T14" fmla="*/ 91 w 166"/>
                <a:gd name="T15" fmla="*/ 50 h 53"/>
                <a:gd name="T16" fmla="*/ 84 w 166"/>
                <a:gd name="T17" fmla="*/ 51 h 53"/>
                <a:gd name="T18" fmla="*/ 74 w 166"/>
                <a:gd name="T19" fmla="*/ 50 h 53"/>
                <a:gd name="T20" fmla="*/ 66 w 166"/>
                <a:gd name="T21" fmla="*/ 51 h 53"/>
                <a:gd name="T22" fmla="*/ 59 w 166"/>
                <a:gd name="T23" fmla="*/ 50 h 53"/>
                <a:gd name="T24" fmla="*/ 52 w 166"/>
                <a:gd name="T25" fmla="*/ 50 h 53"/>
                <a:gd name="T26" fmla="*/ 45 w 166"/>
                <a:gd name="T27" fmla="*/ 49 h 53"/>
                <a:gd name="T28" fmla="*/ 39 w 166"/>
                <a:gd name="T29" fmla="*/ 52 h 53"/>
                <a:gd name="T30" fmla="*/ 27 w 166"/>
                <a:gd name="T31" fmla="*/ 51 h 53"/>
                <a:gd name="T32" fmla="*/ 13 w 166"/>
                <a:gd name="T33" fmla="*/ 51 h 53"/>
                <a:gd name="T34" fmla="*/ 0 w 166"/>
                <a:gd name="T35" fmla="*/ 52 h 53"/>
                <a:gd name="T36" fmla="*/ 0 w 166"/>
                <a:gd name="T37" fmla="*/ 0 h 53"/>
                <a:gd name="T38" fmla="*/ 7 w 166"/>
                <a:gd name="T39" fmla="*/ 0 h 53"/>
                <a:gd name="T40" fmla="*/ 18 w 166"/>
                <a:gd name="T41" fmla="*/ 1 h 53"/>
                <a:gd name="T42" fmla="*/ 29 w 166"/>
                <a:gd name="T43" fmla="*/ 1 h 53"/>
                <a:gd name="T44" fmla="*/ 35 w 166"/>
                <a:gd name="T45" fmla="*/ 3 h 53"/>
                <a:gd name="T46" fmla="*/ 42 w 166"/>
                <a:gd name="T47" fmla="*/ 3 h 53"/>
                <a:gd name="T48" fmla="*/ 49 w 166"/>
                <a:gd name="T49" fmla="*/ 2 h 53"/>
                <a:gd name="T50" fmla="*/ 56 w 166"/>
                <a:gd name="T51" fmla="*/ 2 h 53"/>
                <a:gd name="T52" fmla="*/ 65 w 166"/>
                <a:gd name="T53" fmla="*/ 2 h 53"/>
                <a:gd name="T54" fmla="*/ 74 w 166"/>
                <a:gd name="T55" fmla="*/ 2 h 53"/>
                <a:gd name="T56" fmla="*/ 81 w 166"/>
                <a:gd name="T57" fmla="*/ 2 h 53"/>
                <a:gd name="T58" fmla="*/ 87 w 166"/>
                <a:gd name="T59" fmla="*/ 3 h 53"/>
                <a:gd name="T60" fmla="*/ 98 w 166"/>
                <a:gd name="T61" fmla="*/ 2 h 53"/>
                <a:gd name="T62" fmla="*/ 104 w 166"/>
                <a:gd name="T63" fmla="*/ 2 h 53"/>
                <a:gd name="T64" fmla="*/ 115 w 166"/>
                <a:gd name="T65" fmla="*/ 3 h 53"/>
                <a:gd name="T66" fmla="*/ 121 w 166"/>
                <a:gd name="T67" fmla="*/ 2 h 53"/>
                <a:gd name="T68" fmla="*/ 145 w 166"/>
                <a:gd name="T69" fmla="*/ 7 h 53"/>
                <a:gd name="T70" fmla="*/ 160 w 166"/>
                <a:gd name="T71" fmla="*/ 11 h 53"/>
                <a:gd name="T72" fmla="*/ 166 w 166"/>
                <a:gd name="T73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6" h="53">
                  <a:moveTo>
                    <a:pt x="166" y="27"/>
                  </a:moveTo>
                  <a:cubicBezTo>
                    <a:pt x="166" y="31"/>
                    <a:pt x="164" y="40"/>
                    <a:pt x="160" y="41"/>
                  </a:cubicBezTo>
                  <a:cubicBezTo>
                    <a:pt x="155" y="41"/>
                    <a:pt x="152" y="42"/>
                    <a:pt x="145" y="46"/>
                  </a:cubicBezTo>
                  <a:cubicBezTo>
                    <a:pt x="138" y="49"/>
                    <a:pt x="130" y="50"/>
                    <a:pt x="125" y="50"/>
                  </a:cubicBezTo>
                  <a:cubicBezTo>
                    <a:pt x="120" y="50"/>
                    <a:pt x="116" y="49"/>
                    <a:pt x="114" y="51"/>
                  </a:cubicBezTo>
                  <a:cubicBezTo>
                    <a:pt x="111" y="52"/>
                    <a:pt x="109" y="52"/>
                    <a:pt x="107" y="50"/>
                  </a:cubicBezTo>
                  <a:cubicBezTo>
                    <a:pt x="105" y="49"/>
                    <a:pt x="102" y="50"/>
                    <a:pt x="97" y="50"/>
                  </a:cubicBezTo>
                  <a:cubicBezTo>
                    <a:pt x="92" y="50"/>
                    <a:pt x="91" y="48"/>
                    <a:pt x="91" y="50"/>
                  </a:cubicBezTo>
                  <a:cubicBezTo>
                    <a:pt x="90" y="53"/>
                    <a:pt x="85" y="52"/>
                    <a:pt x="84" y="51"/>
                  </a:cubicBezTo>
                  <a:cubicBezTo>
                    <a:pt x="82" y="49"/>
                    <a:pt x="79" y="50"/>
                    <a:pt x="74" y="50"/>
                  </a:cubicBezTo>
                  <a:cubicBezTo>
                    <a:pt x="70" y="50"/>
                    <a:pt x="67" y="49"/>
                    <a:pt x="66" y="51"/>
                  </a:cubicBezTo>
                  <a:cubicBezTo>
                    <a:pt x="65" y="52"/>
                    <a:pt x="60" y="52"/>
                    <a:pt x="59" y="50"/>
                  </a:cubicBezTo>
                  <a:cubicBezTo>
                    <a:pt x="58" y="48"/>
                    <a:pt x="55" y="50"/>
                    <a:pt x="52" y="50"/>
                  </a:cubicBezTo>
                  <a:cubicBezTo>
                    <a:pt x="49" y="50"/>
                    <a:pt x="45" y="48"/>
                    <a:pt x="45" y="49"/>
                  </a:cubicBezTo>
                  <a:cubicBezTo>
                    <a:pt x="45" y="50"/>
                    <a:pt x="42" y="52"/>
                    <a:pt x="39" y="52"/>
                  </a:cubicBezTo>
                  <a:cubicBezTo>
                    <a:pt x="35" y="52"/>
                    <a:pt x="33" y="51"/>
                    <a:pt x="27" y="51"/>
                  </a:cubicBezTo>
                  <a:cubicBezTo>
                    <a:pt x="22" y="51"/>
                    <a:pt x="17" y="51"/>
                    <a:pt x="13" y="51"/>
                  </a:cubicBezTo>
                  <a:cubicBezTo>
                    <a:pt x="10" y="52"/>
                    <a:pt x="4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10" y="1"/>
                    <a:pt x="13" y="1"/>
                    <a:pt x="18" y="1"/>
                  </a:cubicBezTo>
                  <a:cubicBezTo>
                    <a:pt x="23" y="1"/>
                    <a:pt x="25" y="1"/>
                    <a:pt x="29" y="1"/>
                  </a:cubicBezTo>
                  <a:cubicBezTo>
                    <a:pt x="33" y="1"/>
                    <a:pt x="35" y="2"/>
                    <a:pt x="35" y="3"/>
                  </a:cubicBezTo>
                  <a:cubicBezTo>
                    <a:pt x="35" y="4"/>
                    <a:pt x="39" y="3"/>
                    <a:pt x="42" y="3"/>
                  </a:cubicBezTo>
                  <a:cubicBezTo>
                    <a:pt x="46" y="3"/>
                    <a:pt x="48" y="4"/>
                    <a:pt x="49" y="2"/>
                  </a:cubicBezTo>
                  <a:cubicBezTo>
                    <a:pt x="51" y="1"/>
                    <a:pt x="55" y="0"/>
                    <a:pt x="56" y="2"/>
                  </a:cubicBezTo>
                  <a:cubicBezTo>
                    <a:pt x="58" y="3"/>
                    <a:pt x="60" y="2"/>
                    <a:pt x="65" y="2"/>
                  </a:cubicBezTo>
                  <a:cubicBezTo>
                    <a:pt x="69" y="2"/>
                    <a:pt x="72" y="3"/>
                    <a:pt x="74" y="2"/>
                  </a:cubicBezTo>
                  <a:cubicBezTo>
                    <a:pt x="76" y="0"/>
                    <a:pt x="80" y="0"/>
                    <a:pt x="81" y="2"/>
                  </a:cubicBezTo>
                  <a:cubicBezTo>
                    <a:pt x="81" y="4"/>
                    <a:pt x="82" y="3"/>
                    <a:pt x="87" y="3"/>
                  </a:cubicBezTo>
                  <a:cubicBezTo>
                    <a:pt x="92" y="3"/>
                    <a:pt x="96" y="3"/>
                    <a:pt x="98" y="2"/>
                  </a:cubicBezTo>
                  <a:cubicBezTo>
                    <a:pt x="99" y="1"/>
                    <a:pt x="102" y="0"/>
                    <a:pt x="104" y="2"/>
                  </a:cubicBezTo>
                  <a:cubicBezTo>
                    <a:pt x="106" y="4"/>
                    <a:pt x="110" y="3"/>
                    <a:pt x="115" y="3"/>
                  </a:cubicBezTo>
                  <a:cubicBezTo>
                    <a:pt x="117" y="3"/>
                    <a:pt x="118" y="1"/>
                    <a:pt x="121" y="2"/>
                  </a:cubicBezTo>
                  <a:cubicBezTo>
                    <a:pt x="129" y="2"/>
                    <a:pt x="138" y="4"/>
                    <a:pt x="145" y="7"/>
                  </a:cubicBezTo>
                  <a:cubicBezTo>
                    <a:pt x="153" y="9"/>
                    <a:pt x="155" y="11"/>
                    <a:pt x="160" y="11"/>
                  </a:cubicBezTo>
                  <a:cubicBezTo>
                    <a:pt x="164" y="12"/>
                    <a:pt x="166" y="23"/>
                    <a:pt x="166" y="27"/>
                  </a:cubicBezTo>
                  <a:close/>
                </a:path>
              </a:pathLst>
            </a:custGeom>
            <a:solidFill>
              <a:srgbClr val="B2B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18224501" y="7381875"/>
              <a:ext cx="277813" cy="627063"/>
            </a:xfrm>
            <a:prstGeom prst="ellipse">
              <a:avLst/>
            </a:pr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18108613" y="7148513"/>
              <a:ext cx="292100" cy="1093788"/>
            </a:xfrm>
            <a:prstGeom prst="ellipse">
              <a:avLst/>
            </a:prstGeom>
            <a:solidFill>
              <a:srgbClr val="57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18195926" y="7002463"/>
              <a:ext cx="117475" cy="1385888"/>
            </a:xfrm>
            <a:custGeom>
              <a:avLst/>
              <a:gdLst>
                <a:gd name="T0" fmla="*/ 8 w 8"/>
                <a:gd name="T1" fmla="*/ 51 h 95"/>
                <a:gd name="T2" fmla="*/ 2 w 8"/>
                <a:gd name="T3" fmla="*/ 94 h 95"/>
                <a:gd name="T4" fmla="*/ 0 w 8"/>
                <a:gd name="T5" fmla="*/ 95 h 95"/>
                <a:gd name="T6" fmla="*/ 4 w 8"/>
                <a:gd name="T7" fmla="*/ 51 h 95"/>
                <a:gd name="T8" fmla="*/ 0 w 8"/>
                <a:gd name="T9" fmla="*/ 0 h 95"/>
                <a:gd name="T10" fmla="*/ 2 w 8"/>
                <a:gd name="T11" fmla="*/ 1 h 95"/>
                <a:gd name="T12" fmla="*/ 8 w 8"/>
                <a:gd name="T13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5">
                  <a:moveTo>
                    <a:pt x="8" y="51"/>
                  </a:moveTo>
                  <a:cubicBezTo>
                    <a:pt x="8" y="65"/>
                    <a:pt x="6" y="93"/>
                    <a:pt x="2" y="94"/>
                  </a:cubicBezTo>
                  <a:cubicBezTo>
                    <a:pt x="2" y="94"/>
                    <a:pt x="1" y="95"/>
                    <a:pt x="0" y="95"/>
                  </a:cubicBezTo>
                  <a:cubicBezTo>
                    <a:pt x="3" y="86"/>
                    <a:pt x="4" y="63"/>
                    <a:pt x="4" y="51"/>
                  </a:cubicBezTo>
                  <a:cubicBezTo>
                    <a:pt x="4" y="39"/>
                    <a:pt x="3" y="11"/>
                    <a:pt x="0" y="0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6" y="2"/>
                    <a:pt x="8" y="38"/>
                    <a:pt x="8" y="51"/>
                  </a:cubicBezTo>
                  <a:close/>
                </a:path>
              </a:pathLst>
            </a:custGeom>
            <a:solidFill>
              <a:srgbClr val="4B4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16517938" y="6432550"/>
              <a:ext cx="188913" cy="2509838"/>
            </a:xfrm>
            <a:custGeom>
              <a:avLst/>
              <a:gdLst>
                <a:gd name="T0" fmla="*/ 7 w 13"/>
                <a:gd name="T1" fmla="*/ 168 h 172"/>
                <a:gd name="T2" fmla="*/ 0 w 13"/>
                <a:gd name="T3" fmla="*/ 7 h 172"/>
                <a:gd name="T4" fmla="*/ 2 w 13"/>
                <a:gd name="T5" fmla="*/ 4 h 172"/>
                <a:gd name="T6" fmla="*/ 4 w 13"/>
                <a:gd name="T7" fmla="*/ 0 h 172"/>
                <a:gd name="T8" fmla="*/ 13 w 13"/>
                <a:gd name="T9" fmla="*/ 172 h 172"/>
                <a:gd name="T10" fmla="*/ 12 w 13"/>
                <a:gd name="T11" fmla="*/ 171 h 172"/>
                <a:gd name="T12" fmla="*/ 7 w 13"/>
                <a:gd name="T13" fmla="*/ 16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72">
                  <a:moveTo>
                    <a:pt x="7" y="16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4"/>
                  </a:cubicBezTo>
                  <a:cubicBezTo>
                    <a:pt x="3" y="2"/>
                    <a:pt x="4" y="0"/>
                    <a:pt x="4" y="0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12" y="172"/>
                    <a:pt x="12" y="171"/>
                    <a:pt x="12" y="171"/>
                  </a:cubicBezTo>
                  <a:cubicBezTo>
                    <a:pt x="11" y="166"/>
                    <a:pt x="9" y="167"/>
                    <a:pt x="7" y="168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16313151" y="6432550"/>
              <a:ext cx="176213" cy="2568575"/>
            </a:xfrm>
            <a:custGeom>
              <a:avLst/>
              <a:gdLst>
                <a:gd name="T0" fmla="*/ 8 w 12"/>
                <a:gd name="T1" fmla="*/ 176 h 176"/>
                <a:gd name="T2" fmla="*/ 0 w 12"/>
                <a:gd name="T3" fmla="*/ 0 h 176"/>
                <a:gd name="T4" fmla="*/ 2 w 12"/>
                <a:gd name="T5" fmla="*/ 7 h 176"/>
                <a:gd name="T6" fmla="*/ 5 w 12"/>
                <a:gd name="T7" fmla="*/ 7 h 176"/>
                <a:gd name="T8" fmla="*/ 12 w 12"/>
                <a:gd name="T9" fmla="*/ 167 h 176"/>
                <a:gd name="T10" fmla="*/ 12 w 12"/>
                <a:gd name="T11" fmla="*/ 168 h 176"/>
                <a:gd name="T12" fmla="*/ 8 w 12"/>
                <a:gd name="T1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6">
                  <a:moveTo>
                    <a:pt x="8" y="17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2" y="7"/>
                  </a:cubicBezTo>
                  <a:cubicBezTo>
                    <a:pt x="2" y="8"/>
                    <a:pt x="3" y="8"/>
                    <a:pt x="5" y="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8"/>
                  </a:cubicBezTo>
                  <a:cubicBezTo>
                    <a:pt x="12" y="171"/>
                    <a:pt x="10" y="174"/>
                    <a:pt x="8" y="176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16678276" y="6491288"/>
              <a:ext cx="190500" cy="2451100"/>
            </a:xfrm>
            <a:custGeom>
              <a:avLst/>
              <a:gdLst>
                <a:gd name="T0" fmla="*/ 8 w 13"/>
                <a:gd name="T1" fmla="*/ 168 h 168"/>
                <a:gd name="T2" fmla="*/ 0 w 13"/>
                <a:gd name="T3" fmla="*/ 1 h 168"/>
                <a:gd name="T4" fmla="*/ 5 w 13"/>
                <a:gd name="T5" fmla="*/ 0 h 168"/>
                <a:gd name="T6" fmla="*/ 13 w 13"/>
                <a:gd name="T7" fmla="*/ 166 h 168"/>
                <a:gd name="T8" fmla="*/ 8 w 13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8">
                  <a:moveTo>
                    <a:pt x="8" y="168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5"/>
                    <a:pt x="9" y="165"/>
                    <a:pt x="8" y="168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16852901" y="6432550"/>
              <a:ext cx="176213" cy="2481263"/>
            </a:xfrm>
            <a:custGeom>
              <a:avLst/>
              <a:gdLst>
                <a:gd name="T0" fmla="*/ 7 w 12"/>
                <a:gd name="T1" fmla="*/ 170 h 170"/>
                <a:gd name="T2" fmla="*/ 0 w 12"/>
                <a:gd name="T3" fmla="*/ 5 h 170"/>
                <a:gd name="T4" fmla="*/ 4 w 12"/>
                <a:gd name="T5" fmla="*/ 2 h 170"/>
                <a:gd name="T6" fmla="*/ 4 w 12"/>
                <a:gd name="T7" fmla="*/ 0 h 170"/>
                <a:gd name="T8" fmla="*/ 12 w 12"/>
                <a:gd name="T9" fmla="*/ 170 h 170"/>
                <a:gd name="T10" fmla="*/ 7 w 12"/>
                <a:gd name="T11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0">
                  <a:moveTo>
                    <a:pt x="7" y="17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3" y="5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12" y="170"/>
                    <a:pt x="12" y="170"/>
                    <a:pt x="12" y="170"/>
                  </a:cubicBezTo>
                  <a:cubicBezTo>
                    <a:pt x="11" y="169"/>
                    <a:pt x="9" y="169"/>
                    <a:pt x="7" y="170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17043401" y="6505575"/>
              <a:ext cx="188913" cy="2436813"/>
            </a:xfrm>
            <a:custGeom>
              <a:avLst/>
              <a:gdLst>
                <a:gd name="T0" fmla="*/ 8 w 13"/>
                <a:gd name="T1" fmla="*/ 167 h 167"/>
                <a:gd name="T2" fmla="*/ 0 w 13"/>
                <a:gd name="T3" fmla="*/ 1 h 167"/>
                <a:gd name="T4" fmla="*/ 4 w 13"/>
                <a:gd name="T5" fmla="*/ 0 h 167"/>
                <a:gd name="T6" fmla="*/ 5 w 13"/>
                <a:gd name="T7" fmla="*/ 0 h 167"/>
                <a:gd name="T8" fmla="*/ 13 w 13"/>
                <a:gd name="T9" fmla="*/ 165 h 167"/>
                <a:gd name="T10" fmla="*/ 8 w 13"/>
                <a:gd name="T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7">
                  <a:moveTo>
                    <a:pt x="8" y="167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9" y="164"/>
                    <a:pt x="8" y="160"/>
                    <a:pt x="8" y="167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17218026" y="6418263"/>
              <a:ext cx="190500" cy="2524125"/>
            </a:xfrm>
            <a:custGeom>
              <a:avLst/>
              <a:gdLst>
                <a:gd name="T0" fmla="*/ 7 w 13"/>
                <a:gd name="T1" fmla="*/ 170 h 173"/>
                <a:gd name="T2" fmla="*/ 0 w 13"/>
                <a:gd name="T3" fmla="*/ 7 h 173"/>
                <a:gd name="T4" fmla="*/ 3 w 13"/>
                <a:gd name="T5" fmla="*/ 4 h 173"/>
                <a:gd name="T6" fmla="*/ 4 w 13"/>
                <a:gd name="T7" fmla="*/ 0 h 173"/>
                <a:gd name="T8" fmla="*/ 13 w 13"/>
                <a:gd name="T9" fmla="*/ 173 h 173"/>
                <a:gd name="T10" fmla="*/ 12 w 13"/>
                <a:gd name="T11" fmla="*/ 173 h 173"/>
                <a:gd name="T12" fmla="*/ 7 w 13"/>
                <a:gd name="T13" fmla="*/ 17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73">
                  <a:moveTo>
                    <a:pt x="7" y="17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6"/>
                    <a:pt x="3" y="4"/>
                  </a:cubicBezTo>
                  <a:cubicBezTo>
                    <a:pt x="3" y="2"/>
                    <a:pt x="4" y="1"/>
                    <a:pt x="4" y="0"/>
                  </a:cubicBezTo>
                  <a:cubicBezTo>
                    <a:pt x="13" y="173"/>
                    <a:pt x="13" y="173"/>
                    <a:pt x="13" y="173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1" y="170"/>
                    <a:pt x="10" y="170"/>
                    <a:pt x="7" y="170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17392651" y="6505575"/>
              <a:ext cx="190500" cy="2408238"/>
            </a:xfrm>
            <a:custGeom>
              <a:avLst/>
              <a:gdLst>
                <a:gd name="T0" fmla="*/ 8 w 13"/>
                <a:gd name="T1" fmla="*/ 165 h 165"/>
                <a:gd name="T2" fmla="*/ 0 w 13"/>
                <a:gd name="T3" fmla="*/ 1 h 165"/>
                <a:gd name="T4" fmla="*/ 5 w 13"/>
                <a:gd name="T5" fmla="*/ 0 h 165"/>
                <a:gd name="T6" fmla="*/ 13 w 13"/>
                <a:gd name="T7" fmla="*/ 164 h 165"/>
                <a:gd name="T8" fmla="*/ 8 w 13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5">
                  <a:moveTo>
                    <a:pt x="8" y="16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1"/>
                    <a:pt x="5" y="0"/>
                  </a:cubicBezTo>
                  <a:cubicBezTo>
                    <a:pt x="13" y="164"/>
                    <a:pt x="13" y="164"/>
                    <a:pt x="13" y="164"/>
                  </a:cubicBezTo>
                  <a:cubicBezTo>
                    <a:pt x="11" y="163"/>
                    <a:pt x="9" y="163"/>
                    <a:pt x="8" y="165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17656176" y="6462713"/>
              <a:ext cx="598488" cy="2420938"/>
            </a:xfrm>
            <a:custGeom>
              <a:avLst/>
              <a:gdLst>
                <a:gd name="T0" fmla="*/ 41 w 41"/>
                <a:gd name="T1" fmla="*/ 88 h 166"/>
                <a:gd name="T2" fmla="*/ 35 w 41"/>
                <a:gd name="T3" fmla="*/ 135 h 166"/>
                <a:gd name="T4" fmla="*/ 20 w 41"/>
                <a:gd name="T5" fmla="*/ 152 h 166"/>
                <a:gd name="T6" fmla="*/ 7 w 41"/>
                <a:gd name="T7" fmla="*/ 166 h 166"/>
                <a:gd name="T8" fmla="*/ 0 w 41"/>
                <a:gd name="T9" fmla="*/ 0 h 166"/>
                <a:gd name="T10" fmla="*/ 20 w 41"/>
                <a:gd name="T11" fmla="*/ 17 h 166"/>
                <a:gd name="T12" fmla="*/ 35 w 41"/>
                <a:gd name="T13" fmla="*/ 34 h 166"/>
                <a:gd name="T14" fmla="*/ 41 w 41"/>
                <a:gd name="T15" fmla="*/ 8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66">
                  <a:moveTo>
                    <a:pt x="41" y="88"/>
                  </a:moveTo>
                  <a:cubicBezTo>
                    <a:pt x="41" y="103"/>
                    <a:pt x="39" y="134"/>
                    <a:pt x="35" y="135"/>
                  </a:cubicBezTo>
                  <a:cubicBezTo>
                    <a:pt x="30" y="136"/>
                    <a:pt x="27" y="141"/>
                    <a:pt x="20" y="152"/>
                  </a:cubicBezTo>
                  <a:cubicBezTo>
                    <a:pt x="16" y="159"/>
                    <a:pt x="11" y="164"/>
                    <a:pt x="7" y="16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4" y="9"/>
                    <a:pt x="20" y="17"/>
                  </a:cubicBezTo>
                  <a:cubicBezTo>
                    <a:pt x="28" y="25"/>
                    <a:pt x="30" y="33"/>
                    <a:pt x="35" y="34"/>
                  </a:cubicBezTo>
                  <a:cubicBezTo>
                    <a:pt x="39" y="35"/>
                    <a:pt x="41" y="74"/>
                    <a:pt x="41" y="88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17714913" y="7745413"/>
              <a:ext cx="539750" cy="701675"/>
            </a:xfrm>
            <a:custGeom>
              <a:avLst/>
              <a:gdLst>
                <a:gd name="T0" fmla="*/ 35 w 37"/>
                <a:gd name="T1" fmla="*/ 31 h 48"/>
                <a:gd name="T2" fmla="*/ 17 w 37"/>
                <a:gd name="T3" fmla="*/ 41 h 48"/>
                <a:gd name="T4" fmla="*/ 2 w 37"/>
                <a:gd name="T5" fmla="*/ 48 h 48"/>
                <a:gd name="T6" fmla="*/ 0 w 37"/>
                <a:gd name="T7" fmla="*/ 1 h 48"/>
                <a:gd name="T8" fmla="*/ 17 w 37"/>
                <a:gd name="T9" fmla="*/ 1 h 48"/>
                <a:gd name="T10" fmla="*/ 36 w 37"/>
                <a:gd name="T11" fmla="*/ 1 h 48"/>
                <a:gd name="T12" fmla="*/ 37 w 37"/>
                <a:gd name="T13" fmla="*/ 1 h 48"/>
                <a:gd name="T14" fmla="*/ 35 w 37"/>
                <a:gd name="T15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8">
                  <a:moveTo>
                    <a:pt x="35" y="31"/>
                  </a:moveTo>
                  <a:cubicBezTo>
                    <a:pt x="29" y="33"/>
                    <a:pt x="26" y="36"/>
                    <a:pt x="17" y="41"/>
                  </a:cubicBezTo>
                  <a:cubicBezTo>
                    <a:pt x="12" y="44"/>
                    <a:pt x="7" y="46"/>
                    <a:pt x="2" y="4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11" y="0"/>
                    <a:pt x="17" y="1"/>
                  </a:cubicBezTo>
                  <a:cubicBezTo>
                    <a:pt x="27" y="1"/>
                    <a:pt x="30" y="2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9"/>
                    <a:pt x="36" y="21"/>
                    <a:pt x="35" y="31"/>
                  </a:cubicBezTo>
                  <a:close/>
                </a:path>
              </a:pathLst>
            </a:custGeom>
            <a:solidFill>
              <a:srgbClr val="9393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7164388" y="7891463"/>
              <a:ext cx="2582863" cy="3094038"/>
            </a:xfrm>
            <a:custGeom>
              <a:avLst/>
              <a:gdLst>
                <a:gd name="T0" fmla="*/ 0 w 177"/>
                <a:gd name="T1" fmla="*/ 0 h 212"/>
                <a:gd name="T2" fmla="*/ 177 w 177"/>
                <a:gd name="T3" fmla="*/ 0 h 212"/>
                <a:gd name="T4" fmla="*/ 177 w 177"/>
                <a:gd name="T5" fmla="*/ 212 h 212"/>
                <a:gd name="T6" fmla="*/ 0 w 177"/>
                <a:gd name="T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212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212"/>
                    <a:pt x="177" y="212"/>
                    <a:pt x="177" y="212"/>
                  </a:cubicBezTo>
                  <a:cubicBezTo>
                    <a:pt x="79" y="189"/>
                    <a:pt x="5" y="10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10025063" y="7891463"/>
              <a:ext cx="2816225" cy="3195638"/>
            </a:xfrm>
            <a:custGeom>
              <a:avLst/>
              <a:gdLst>
                <a:gd name="T0" fmla="*/ 0 w 193"/>
                <a:gd name="T1" fmla="*/ 0 h 219"/>
                <a:gd name="T2" fmla="*/ 193 w 193"/>
                <a:gd name="T3" fmla="*/ 0 h 219"/>
                <a:gd name="T4" fmla="*/ 193 w 193"/>
                <a:gd name="T5" fmla="*/ 153 h 219"/>
                <a:gd name="T6" fmla="*/ 192 w 193"/>
                <a:gd name="T7" fmla="*/ 153 h 219"/>
                <a:gd name="T8" fmla="*/ 37 w 193"/>
                <a:gd name="T9" fmla="*/ 218 h 219"/>
                <a:gd name="T10" fmla="*/ 0 w 193"/>
                <a:gd name="T11" fmla="*/ 216 h 219"/>
                <a:gd name="T12" fmla="*/ 0 w 193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219">
                  <a:moveTo>
                    <a:pt x="0" y="0"/>
                  </a:moveTo>
                  <a:cubicBezTo>
                    <a:pt x="193" y="0"/>
                    <a:pt x="193" y="0"/>
                    <a:pt x="193" y="0"/>
                  </a:cubicBezTo>
                  <a:cubicBezTo>
                    <a:pt x="193" y="153"/>
                    <a:pt x="193" y="153"/>
                    <a:pt x="193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52" y="193"/>
                    <a:pt x="97" y="217"/>
                    <a:pt x="37" y="218"/>
                  </a:cubicBezTo>
                  <a:cubicBezTo>
                    <a:pt x="24" y="219"/>
                    <a:pt x="12" y="218"/>
                    <a:pt x="0" y="2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13117513" y="7891463"/>
              <a:ext cx="2568575" cy="1984375"/>
            </a:xfrm>
            <a:custGeom>
              <a:avLst/>
              <a:gdLst>
                <a:gd name="T0" fmla="*/ 0 w 176"/>
                <a:gd name="T1" fmla="*/ 136 h 136"/>
                <a:gd name="T2" fmla="*/ 0 w 176"/>
                <a:gd name="T3" fmla="*/ 0 h 136"/>
                <a:gd name="T4" fmla="*/ 176 w 176"/>
                <a:gd name="T5" fmla="*/ 0 h 136"/>
                <a:gd name="T6" fmla="*/ 176 w 176"/>
                <a:gd name="T7" fmla="*/ 76 h 136"/>
                <a:gd name="T8" fmla="*/ 158 w 176"/>
                <a:gd name="T9" fmla="*/ 93 h 136"/>
                <a:gd name="T10" fmla="*/ 125 w 176"/>
                <a:gd name="T11" fmla="*/ 93 h 136"/>
                <a:gd name="T12" fmla="*/ 0 w 176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136">
                  <a:moveTo>
                    <a:pt x="0" y="13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85"/>
                    <a:pt x="168" y="93"/>
                    <a:pt x="158" y="93"/>
                  </a:cubicBezTo>
                  <a:cubicBezTo>
                    <a:pt x="125" y="93"/>
                    <a:pt x="125" y="93"/>
                    <a:pt x="125" y="93"/>
                  </a:cubicBezTo>
                  <a:cubicBezTo>
                    <a:pt x="79" y="93"/>
                    <a:pt x="36" y="109"/>
                    <a:pt x="0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7164388" y="4506913"/>
              <a:ext cx="2582863" cy="3092450"/>
            </a:xfrm>
            <a:custGeom>
              <a:avLst/>
              <a:gdLst>
                <a:gd name="T0" fmla="*/ 177 w 177"/>
                <a:gd name="T1" fmla="*/ 0 h 212"/>
                <a:gd name="T2" fmla="*/ 177 w 177"/>
                <a:gd name="T3" fmla="*/ 212 h 212"/>
                <a:gd name="T4" fmla="*/ 0 w 177"/>
                <a:gd name="T5" fmla="*/ 212 h 212"/>
                <a:gd name="T6" fmla="*/ 177 w 177"/>
                <a:gd name="T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212">
                  <a:moveTo>
                    <a:pt x="177" y="0"/>
                  </a:moveTo>
                  <a:cubicBezTo>
                    <a:pt x="177" y="212"/>
                    <a:pt x="177" y="212"/>
                    <a:pt x="177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5" y="108"/>
                    <a:pt x="79" y="23"/>
                    <a:pt x="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3184" name="Freeform 24"/>
            <p:cNvSpPr/>
            <p:nvPr/>
          </p:nvSpPr>
          <p:spPr bwMode="auto">
            <a:xfrm>
              <a:off x="13117513" y="5614988"/>
              <a:ext cx="2568575" cy="1984375"/>
            </a:xfrm>
            <a:custGeom>
              <a:avLst/>
              <a:gdLst>
                <a:gd name="T0" fmla="*/ 0 w 176"/>
                <a:gd name="T1" fmla="*/ 136 h 136"/>
                <a:gd name="T2" fmla="*/ 0 w 176"/>
                <a:gd name="T3" fmla="*/ 0 h 136"/>
                <a:gd name="T4" fmla="*/ 126 w 176"/>
                <a:gd name="T5" fmla="*/ 43 h 136"/>
                <a:gd name="T6" fmla="*/ 158 w 176"/>
                <a:gd name="T7" fmla="*/ 43 h 136"/>
                <a:gd name="T8" fmla="*/ 176 w 176"/>
                <a:gd name="T9" fmla="*/ 61 h 136"/>
                <a:gd name="T10" fmla="*/ 176 w 176"/>
                <a:gd name="T11" fmla="*/ 136 h 136"/>
                <a:gd name="T12" fmla="*/ 0 w 176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136">
                  <a:moveTo>
                    <a:pt x="0" y="13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28"/>
                    <a:pt x="80" y="43"/>
                    <a:pt x="126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8" y="43"/>
                    <a:pt x="176" y="51"/>
                    <a:pt x="176" y="61"/>
                  </a:cubicBezTo>
                  <a:cubicBezTo>
                    <a:pt x="176" y="136"/>
                    <a:pt x="176" y="136"/>
                    <a:pt x="176" y="136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3185" name="Freeform 25"/>
            <p:cNvSpPr/>
            <p:nvPr/>
          </p:nvSpPr>
          <p:spPr bwMode="auto">
            <a:xfrm>
              <a:off x="10025063" y="4419600"/>
              <a:ext cx="2816225" cy="3179763"/>
            </a:xfrm>
            <a:custGeom>
              <a:avLst/>
              <a:gdLst>
                <a:gd name="T0" fmla="*/ 33 w 193"/>
                <a:gd name="T1" fmla="*/ 0 h 218"/>
                <a:gd name="T2" fmla="*/ 192 w 193"/>
                <a:gd name="T3" fmla="*/ 65 h 218"/>
                <a:gd name="T4" fmla="*/ 193 w 193"/>
                <a:gd name="T5" fmla="*/ 65 h 218"/>
                <a:gd name="T6" fmla="*/ 193 w 193"/>
                <a:gd name="T7" fmla="*/ 218 h 218"/>
                <a:gd name="T8" fmla="*/ 0 w 193"/>
                <a:gd name="T9" fmla="*/ 218 h 218"/>
                <a:gd name="T10" fmla="*/ 0 w 193"/>
                <a:gd name="T11" fmla="*/ 2 h 218"/>
                <a:gd name="T12" fmla="*/ 33 w 193"/>
                <a:gd name="T13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218">
                  <a:moveTo>
                    <a:pt x="33" y="0"/>
                  </a:moveTo>
                  <a:cubicBezTo>
                    <a:pt x="94" y="0"/>
                    <a:pt x="151" y="25"/>
                    <a:pt x="192" y="65"/>
                  </a:cubicBezTo>
                  <a:cubicBezTo>
                    <a:pt x="192" y="65"/>
                    <a:pt x="192" y="65"/>
                    <a:pt x="193" y="65"/>
                  </a:cubicBezTo>
                  <a:cubicBezTo>
                    <a:pt x="193" y="218"/>
                    <a:pt x="193" y="218"/>
                    <a:pt x="193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1" y="1"/>
                    <a:pt x="22" y="0"/>
                    <a:pt x="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3" name="กลุ่ม 62"/>
          <p:cNvGrpSpPr/>
          <p:nvPr/>
        </p:nvGrpSpPr>
        <p:grpSpPr>
          <a:xfrm>
            <a:off x="6728304" y="3832761"/>
            <a:ext cx="579299" cy="320139"/>
            <a:chOff x="17619663" y="4157663"/>
            <a:chExt cx="723900" cy="400050"/>
          </a:xfrm>
          <a:solidFill>
            <a:schemeClr val="bg1"/>
          </a:solidFill>
        </p:grpSpPr>
        <p:sp>
          <p:nvSpPr>
            <p:cNvPr id="64" name="Freeform 79"/>
            <p:cNvSpPr>
              <a:spLocks noEditPoints="1"/>
            </p:cNvSpPr>
            <p:nvPr/>
          </p:nvSpPr>
          <p:spPr bwMode="auto">
            <a:xfrm>
              <a:off x="17619663" y="4157663"/>
              <a:ext cx="723900" cy="400050"/>
            </a:xfrm>
            <a:custGeom>
              <a:avLst/>
              <a:gdLst>
                <a:gd name="T0" fmla="*/ 76 w 76"/>
                <a:gd name="T1" fmla="*/ 21 h 42"/>
                <a:gd name="T2" fmla="*/ 76 w 76"/>
                <a:gd name="T3" fmla="*/ 21 h 42"/>
                <a:gd name="T4" fmla="*/ 76 w 76"/>
                <a:gd name="T5" fmla="*/ 21 h 42"/>
                <a:gd name="T6" fmla="*/ 76 w 76"/>
                <a:gd name="T7" fmla="*/ 21 h 42"/>
                <a:gd name="T8" fmla="*/ 76 w 76"/>
                <a:gd name="T9" fmla="*/ 20 h 42"/>
                <a:gd name="T10" fmla="*/ 76 w 76"/>
                <a:gd name="T11" fmla="*/ 20 h 42"/>
                <a:gd name="T12" fmla="*/ 76 w 76"/>
                <a:gd name="T13" fmla="*/ 20 h 42"/>
                <a:gd name="T14" fmla="*/ 55 w 76"/>
                <a:gd name="T15" fmla="*/ 3 h 42"/>
                <a:gd name="T16" fmla="*/ 47 w 76"/>
                <a:gd name="T17" fmla="*/ 1 h 42"/>
                <a:gd name="T18" fmla="*/ 39 w 76"/>
                <a:gd name="T19" fmla="*/ 0 h 42"/>
                <a:gd name="T20" fmla="*/ 38 w 76"/>
                <a:gd name="T21" fmla="*/ 0 h 42"/>
                <a:gd name="T22" fmla="*/ 38 w 76"/>
                <a:gd name="T23" fmla="*/ 0 h 42"/>
                <a:gd name="T24" fmla="*/ 20 w 76"/>
                <a:gd name="T25" fmla="*/ 4 h 42"/>
                <a:gd name="T26" fmla="*/ 0 w 76"/>
                <a:gd name="T27" fmla="*/ 20 h 42"/>
                <a:gd name="T28" fmla="*/ 0 w 76"/>
                <a:gd name="T29" fmla="*/ 20 h 42"/>
                <a:gd name="T30" fmla="*/ 0 w 76"/>
                <a:gd name="T31" fmla="*/ 20 h 42"/>
                <a:gd name="T32" fmla="*/ 0 w 76"/>
                <a:gd name="T33" fmla="*/ 21 h 42"/>
                <a:gd name="T34" fmla="*/ 0 w 76"/>
                <a:gd name="T35" fmla="*/ 21 h 42"/>
                <a:gd name="T36" fmla="*/ 0 w 76"/>
                <a:gd name="T37" fmla="*/ 21 h 42"/>
                <a:gd name="T38" fmla="*/ 0 w 76"/>
                <a:gd name="T39" fmla="*/ 21 h 42"/>
                <a:gd name="T40" fmla="*/ 0 w 76"/>
                <a:gd name="T41" fmla="*/ 22 h 42"/>
                <a:gd name="T42" fmla="*/ 0 w 76"/>
                <a:gd name="T43" fmla="*/ 22 h 42"/>
                <a:gd name="T44" fmla="*/ 37 w 76"/>
                <a:gd name="T45" fmla="*/ 42 h 42"/>
                <a:gd name="T46" fmla="*/ 38 w 76"/>
                <a:gd name="T47" fmla="*/ 42 h 42"/>
                <a:gd name="T48" fmla="*/ 76 w 76"/>
                <a:gd name="T49" fmla="*/ 22 h 42"/>
                <a:gd name="T50" fmla="*/ 76 w 76"/>
                <a:gd name="T51" fmla="*/ 22 h 42"/>
                <a:gd name="T52" fmla="*/ 76 w 76"/>
                <a:gd name="T53" fmla="*/ 21 h 42"/>
                <a:gd name="T54" fmla="*/ 58 w 76"/>
                <a:gd name="T55" fmla="*/ 11 h 42"/>
                <a:gd name="T56" fmla="*/ 38 w 76"/>
                <a:gd name="T57" fmla="*/ 31 h 42"/>
                <a:gd name="T58" fmla="*/ 18 w 76"/>
                <a:gd name="T59" fmla="*/ 11 h 42"/>
                <a:gd name="T60" fmla="*/ 22 w 76"/>
                <a:gd name="T61" fmla="*/ 7 h 42"/>
                <a:gd name="T62" fmla="*/ 38 w 76"/>
                <a:gd name="T63" fmla="*/ 3 h 42"/>
                <a:gd name="T64" fmla="*/ 47 w 76"/>
                <a:gd name="T65" fmla="*/ 4 h 42"/>
                <a:gd name="T66" fmla="*/ 52 w 76"/>
                <a:gd name="T67" fmla="*/ 5 h 42"/>
                <a:gd name="T68" fmla="*/ 58 w 76"/>
                <a:gd name="T69" fmla="*/ 11 h 42"/>
                <a:gd name="T70" fmla="*/ 38 w 76"/>
                <a:gd name="T71" fmla="*/ 39 h 42"/>
                <a:gd name="T72" fmla="*/ 3 w 76"/>
                <a:gd name="T73" fmla="*/ 21 h 42"/>
                <a:gd name="T74" fmla="*/ 15 w 76"/>
                <a:gd name="T75" fmla="*/ 11 h 42"/>
                <a:gd name="T76" fmla="*/ 15 w 76"/>
                <a:gd name="T77" fmla="*/ 11 h 42"/>
                <a:gd name="T78" fmla="*/ 38 w 76"/>
                <a:gd name="T79" fmla="*/ 34 h 42"/>
                <a:gd name="T80" fmla="*/ 61 w 76"/>
                <a:gd name="T81" fmla="*/ 11 h 42"/>
                <a:gd name="T82" fmla="*/ 61 w 76"/>
                <a:gd name="T83" fmla="*/ 10 h 42"/>
                <a:gd name="T84" fmla="*/ 73 w 76"/>
                <a:gd name="T85" fmla="*/ 21 h 42"/>
                <a:gd name="T86" fmla="*/ 38 w 76"/>
                <a:gd name="T87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42"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9" y="12"/>
                    <a:pt x="62" y="7"/>
                    <a:pt x="55" y="3"/>
                  </a:cubicBezTo>
                  <a:cubicBezTo>
                    <a:pt x="52" y="2"/>
                    <a:pt x="50" y="1"/>
                    <a:pt x="47" y="1"/>
                  </a:cubicBezTo>
                  <a:cubicBezTo>
                    <a:pt x="44" y="0"/>
                    <a:pt x="42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1" y="0"/>
                    <a:pt x="25" y="2"/>
                    <a:pt x="20" y="4"/>
                  </a:cubicBezTo>
                  <a:cubicBezTo>
                    <a:pt x="8" y="10"/>
                    <a:pt x="1" y="19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2" y="35"/>
                    <a:pt x="24" y="42"/>
                    <a:pt x="37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60" y="42"/>
                    <a:pt x="76" y="23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2"/>
                    <a:pt x="76" y="21"/>
                  </a:cubicBezTo>
                  <a:close/>
                  <a:moveTo>
                    <a:pt x="58" y="11"/>
                  </a:moveTo>
                  <a:cubicBezTo>
                    <a:pt x="58" y="22"/>
                    <a:pt x="49" y="31"/>
                    <a:pt x="38" y="31"/>
                  </a:cubicBezTo>
                  <a:cubicBezTo>
                    <a:pt x="27" y="31"/>
                    <a:pt x="18" y="22"/>
                    <a:pt x="18" y="11"/>
                  </a:cubicBezTo>
                  <a:cubicBezTo>
                    <a:pt x="18" y="10"/>
                    <a:pt x="19" y="9"/>
                    <a:pt x="22" y="7"/>
                  </a:cubicBezTo>
                  <a:cubicBezTo>
                    <a:pt x="26" y="5"/>
                    <a:pt x="32" y="3"/>
                    <a:pt x="38" y="3"/>
                  </a:cubicBezTo>
                  <a:cubicBezTo>
                    <a:pt x="42" y="3"/>
                    <a:pt x="45" y="3"/>
                    <a:pt x="47" y="4"/>
                  </a:cubicBezTo>
                  <a:cubicBezTo>
                    <a:pt x="49" y="4"/>
                    <a:pt x="51" y="5"/>
                    <a:pt x="52" y="5"/>
                  </a:cubicBezTo>
                  <a:cubicBezTo>
                    <a:pt x="56" y="7"/>
                    <a:pt x="58" y="9"/>
                    <a:pt x="58" y="11"/>
                  </a:cubicBezTo>
                  <a:close/>
                  <a:moveTo>
                    <a:pt x="38" y="39"/>
                  </a:moveTo>
                  <a:cubicBezTo>
                    <a:pt x="26" y="39"/>
                    <a:pt x="14" y="33"/>
                    <a:pt x="3" y="21"/>
                  </a:cubicBezTo>
                  <a:cubicBezTo>
                    <a:pt x="5" y="19"/>
                    <a:pt x="9" y="15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4"/>
                    <a:pt x="26" y="34"/>
                    <a:pt x="38" y="34"/>
                  </a:cubicBezTo>
                  <a:cubicBezTo>
                    <a:pt x="51" y="34"/>
                    <a:pt x="61" y="24"/>
                    <a:pt x="61" y="11"/>
                  </a:cubicBezTo>
                  <a:cubicBezTo>
                    <a:pt x="61" y="11"/>
                    <a:pt x="61" y="11"/>
                    <a:pt x="61" y="10"/>
                  </a:cubicBezTo>
                  <a:cubicBezTo>
                    <a:pt x="65" y="13"/>
                    <a:pt x="69" y="17"/>
                    <a:pt x="73" y="21"/>
                  </a:cubicBezTo>
                  <a:cubicBezTo>
                    <a:pt x="70" y="25"/>
                    <a:pt x="56" y="39"/>
                    <a:pt x="3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Freeform 80"/>
            <p:cNvSpPr>
              <a:spLocks noEditPoints="1"/>
            </p:cNvSpPr>
            <p:nvPr/>
          </p:nvSpPr>
          <p:spPr bwMode="auto">
            <a:xfrm>
              <a:off x="17914938" y="4214813"/>
              <a:ext cx="133350" cy="133350"/>
            </a:xfrm>
            <a:custGeom>
              <a:avLst/>
              <a:gdLst>
                <a:gd name="T0" fmla="*/ 7 w 14"/>
                <a:gd name="T1" fmla="*/ 14 h 14"/>
                <a:gd name="T2" fmla="*/ 14 w 14"/>
                <a:gd name="T3" fmla="*/ 7 h 14"/>
                <a:gd name="T4" fmla="*/ 7 w 14"/>
                <a:gd name="T5" fmla="*/ 0 h 14"/>
                <a:gd name="T6" fmla="*/ 0 w 14"/>
                <a:gd name="T7" fmla="*/ 7 h 14"/>
                <a:gd name="T8" fmla="*/ 7 w 14"/>
                <a:gd name="T9" fmla="*/ 14 h 14"/>
                <a:gd name="T10" fmla="*/ 7 w 14"/>
                <a:gd name="T11" fmla="*/ 3 h 14"/>
                <a:gd name="T12" fmla="*/ 11 w 14"/>
                <a:gd name="T13" fmla="*/ 7 h 14"/>
                <a:gd name="T14" fmla="*/ 7 w 14"/>
                <a:gd name="T15" fmla="*/ 11 h 14"/>
                <a:gd name="T16" fmla="*/ 3 w 14"/>
                <a:gd name="T17" fmla="*/ 7 h 14"/>
                <a:gd name="T18" fmla="*/ 7 w 14"/>
                <a:gd name="T1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  <a:moveTo>
                    <a:pt x="7" y="3"/>
                  </a:move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1"/>
                    <a:pt x="7" y="11"/>
                  </a:cubicBez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6" name="กลุ่ม 65"/>
          <p:cNvGrpSpPr/>
          <p:nvPr/>
        </p:nvGrpSpPr>
        <p:grpSpPr>
          <a:xfrm>
            <a:off x="4145161" y="2710584"/>
            <a:ext cx="388739" cy="487831"/>
            <a:chOff x="14476413" y="5254625"/>
            <a:chExt cx="485775" cy="609600"/>
          </a:xfrm>
          <a:solidFill>
            <a:schemeClr val="bg1"/>
          </a:solidFill>
        </p:grpSpPr>
        <p:sp>
          <p:nvSpPr>
            <p:cNvPr id="67" name="Freeform 98"/>
            <p:cNvSpPr>
              <a:spLocks noEditPoints="1"/>
            </p:cNvSpPr>
            <p:nvPr/>
          </p:nvSpPr>
          <p:spPr bwMode="auto">
            <a:xfrm>
              <a:off x="14476413" y="5254625"/>
              <a:ext cx="485775" cy="609600"/>
            </a:xfrm>
            <a:custGeom>
              <a:avLst/>
              <a:gdLst>
                <a:gd name="T0" fmla="*/ 50 w 51"/>
                <a:gd name="T1" fmla="*/ 11 h 64"/>
                <a:gd name="T2" fmla="*/ 46 w 51"/>
                <a:gd name="T3" fmla="*/ 11 h 64"/>
                <a:gd name="T4" fmla="*/ 39 w 51"/>
                <a:gd name="T5" fmla="*/ 11 h 64"/>
                <a:gd name="T6" fmla="*/ 7 w 51"/>
                <a:gd name="T7" fmla="*/ 11 h 64"/>
                <a:gd name="T8" fmla="*/ 3 w 51"/>
                <a:gd name="T9" fmla="*/ 7 h 64"/>
                <a:gd name="T10" fmla="*/ 7 w 51"/>
                <a:gd name="T11" fmla="*/ 3 h 64"/>
                <a:gd name="T12" fmla="*/ 50 w 51"/>
                <a:gd name="T13" fmla="*/ 3 h 64"/>
                <a:gd name="T14" fmla="*/ 51 w 51"/>
                <a:gd name="T15" fmla="*/ 1 h 64"/>
                <a:gd name="T16" fmla="*/ 50 w 51"/>
                <a:gd name="T17" fmla="*/ 0 h 64"/>
                <a:gd name="T18" fmla="*/ 7 w 51"/>
                <a:gd name="T19" fmla="*/ 0 h 64"/>
                <a:gd name="T20" fmla="*/ 0 w 51"/>
                <a:gd name="T21" fmla="*/ 7 h 64"/>
                <a:gd name="T22" fmla="*/ 0 w 51"/>
                <a:gd name="T23" fmla="*/ 8 h 64"/>
                <a:gd name="T24" fmla="*/ 0 w 51"/>
                <a:gd name="T25" fmla="*/ 8 h 64"/>
                <a:gd name="T26" fmla="*/ 0 w 51"/>
                <a:gd name="T27" fmla="*/ 57 h 64"/>
                <a:gd name="T28" fmla="*/ 7 w 51"/>
                <a:gd name="T29" fmla="*/ 64 h 64"/>
                <a:gd name="T30" fmla="*/ 50 w 51"/>
                <a:gd name="T31" fmla="*/ 64 h 64"/>
                <a:gd name="T32" fmla="*/ 51 w 51"/>
                <a:gd name="T33" fmla="*/ 63 h 64"/>
                <a:gd name="T34" fmla="*/ 51 w 51"/>
                <a:gd name="T35" fmla="*/ 13 h 64"/>
                <a:gd name="T36" fmla="*/ 50 w 51"/>
                <a:gd name="T37" fmla="*/ 11 h 64"/>
                <a:gd name="T38" fmla="*/ 8 w 51"/>
                <a:gd name="T39" fmla="*/ 61 h 64"/>
                <a:gd name="T40" fmla="*/ 7 w 51"/>
                <a:gd name="T41" fmla="*/ 61 h 64"/>
                <a:gd name="T42" fmla="*/ 3 w 51"/>
                <a:gd name="T43" fmla="*/ 57 h 64"/>
                <a:gd name="T44" fmla="*/ 3 w 51"/>
                <a:gd name="T45" fmla="*/ 13 h 64"/>
                <a:gd name="T46" fmla="*/ 7 w 51"/>
                <a:gd name="T47" fmla="*/ 14 h 64"/>
                <a:gd name="T48" fmla="*/ 8 w 51"/>
                <a:gd name="T49" fmla="*/ 14 h 64"/>
                <a:gd name="T50" fmla="*/ 8 w 51"/>
                <a:gd name="T51" fmla="*/ 61 h 64"/>
                <a:gd name="T52" fmla="*/ 48 w 51"/>
                <a:gd name="T53" fmla="*/ 61 h 64"/>
                <a:gd name="T54" fmla="*/ 12 w 51"/>
                <a:gd name="T55" fmla="*/ 61 h 64"/>
                <a:gd name="T56" fmla="*/ 12 w 51"/>
                <a:gd name="T57" fmla="*/ 14 h 64"/>
                <a:gd name="T58" fmla="*/ 17 w 51"/>
                <a:gd name="T59" fmla="*/ 14 h 64"/>
                <a:gd name="T60" fmla="*/ 17 w 51"/>
                <a:gd name="T61" fmla="*/ 15 h 64"/>
                <a:gd name="T62" fmla="*/ 17 w 51"/>
                <a:gd name="T63" fmla="*/ 49 h 64"/>
                <a:gd name="T64" fmla="*/ 18 w 51"/>
                <a:gd name="T65" fmla="*/ 51 h 64"/>
                <a:gd name="T66" fmla="*/ 20 w 51"/>
                <a:gd name="T67" fmla="*/ 49 h 64"/>
                <a:gd name="T68" fmla="*/ 20 w 51"/>
                <a:gd name="T69" fmla="*/ 15 h 64"/>
                <a:gd name="T70" fmla="*/ 20 w 51"/>
                <a:gd name="T71" fmla="*/ 14 h 64"/>
                <a:gd name="T72" fmla="*/ 25 w 51"/>
                <a:gd name="T73" fmla="*/ 14 h 64"/>
                <a:gd name="T74" fmla="*/ 25 w 51"/>
                <a:gd name="T75" fmla="*/ 39 h 64"/>
                <a:gd name="T76" fmla="*/ 27 w 51"/>
                <a:gd name="T77" fmla="*/ 41 h 64"/>
                <a:gd name="T78" fmla="*/ 28 w 51"/>
                <a:gd name="T79" fmla="*/ 39 h 64"/>
                <a:gd name="T80" fmla="*/ 28 w 51"/>
                <a:gd name="T81" fmla="*/ 14 h 64"/>
                <a:gd name="T82" fmla="*/ 39 w 51"/>
                <a:gd name="T83" fmla="*/ 14 h 64"/>
                <a:gd name="T84" fmla="*/ 46 w 51"/>
                <a:gd name="T85" fmla="*/ 14 h 64"/>
                <a:gd name="T86" fmla="*/ 48 w 51"/>
                <a:gd name="T87" fmla="*/ 14 h 64"/>
                <a:gd name="T88" fmla="*/ 48 w 51"/>
                <a:gd name="T8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" h="64">
                  <a:moveTo>
                    <a:pt x="50" y="11"/>
                  </a:moveTo>
                  <a:cubicBezTo>
                    <a:pt x="46" y="11"/>
                    <a:pt x="46" y="11"/>
                    <a:pt x="46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1" y="2"/>
                    <a:pt x="51" y="1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4"/>
                    <a:pt x="51" y="64"/>
                    <a:pt x="51" y="6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2"/>
                    <a:pt x="51" y="11"/>
                    <a:pt x="50" y="11"/>
                  </a:cubicBezTo>
                  <a:close/>
                  <a:moveTo>
                    <a:pt x="8" y="61"/>
                  </a:move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6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61"/>
                  </a:lnTo>
                  <a:close/>
                  <a:moveTo>
                    <a:pt x="48" y="61"/>
                  </a:moveTo>
                  <a:cubicBezTo>
                    <a:pt x="12" y="61"/>
                    <a:pt x="12" y="61"/>
                    <a:pt x="12" y="61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0"/>
                    <a:pt x="17" y="51"/>
                    <a:pt x="18" y="51"/>
                  </a:cubicBezTo>
                  <a:cubicBezTo>
                    <a:pt x="19" y="51"/>
                    <a:pt x="20" y="50"/>
                    <a:pt x="20" y="4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40"/>
                    <a:pt x="26" y="41"/>
                    <a:pt x="27" y="41"/>
                  </a:cubicBezTo>
                  <a:cubicBezTo>
                    <a:pt x="28" y="41"/>
                    <a:pt x="28" y="40"/>
                    <a:pt x="28" y="39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8" y="14"/>
                    <a:pt x="48" y="14"/>
                    <a:pt x="48" y="14"/>
                  </a:cubicBezTo>
                  <a:lnTo>
                    <a:pt x="48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" name="Freeform 99"/>
            <p:cNvSpPr/>
            <p:nvPr/>
          </p:nvSpPr>
          <p:spPr bwMode="auto">
            <a:xfrm>
              <a:off x="14533563" y="5302250"/>
              <a:ext cx="428625" cy="38100"/>
            </a:xfrm>
            <a:custGeom>
              <a:avLst/>
              <a:gdLst>
                <a:gd name="T0" fmla="*/ 44 w 45"/>
                <a:gd name="T1" fmla="*/ 0 h 4"/>
                <a:gd name="T2" fmla="*/ 1 w 45"/>
                <a:gd name="T3" fmla="*/ 0 h 4"/>
                <a:gd name="T4" fmla="*/ 0 w 45"/>
                <a:gd name="T5" fmla="*/ 2 h 4"/>
                <a:gd name="T6" fmla="*/ 1 w 45"/>
                <a:gd name="T7" fmla="*/ 4 h 4"/>
                <a:gd name="T8" fmla="*/ 44 w 45"/>
                <a:gd name="T9" fmla="*/ 4 h 4"/>
                <a:gd name="T10" fmla="*/ 45 w 45"/>
                <a:gd name="T11" fmla="*/ 2 h 4"/>
                <a:gd name="T12" fmla="*/ 44 w 4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">
                  <a:moveTo>
                    <a:pt x="4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3"/>
                    <a:pt x="45" y="2"/>
                  </a:cubicBezTo>
                  <a:cubicBezTo>
                    <a:pt x="45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9" name="Freeform 103"/>
          <p:cNvSpPr>
            <a:spLocks noEditPoints="1"/>
          </p:cNvSpPr>
          <p:nvPr/>
        </p:nvSpPr>
        <p:spPr bwMode="auto">
          <a:xfrm>
            <a:off x="5274580" y="4099404"/>
            <a:ext cx="434473" cy="510697"/>
          </a:xfrm>
          <a:custGeom>
            <a:avLst/>
            <a:gdLst>
              <a:gd name="T0" fmla="*/ 56 w 57"/>
              <a:gd name="T1" fmla="*/ 9 h 67"/>
              <a:gd name="T2" fmla="*/ 29 w 57"/>
              <a:gd name="T3" fmla="*/ 0 h 67"/>
              <a:gd name="T4" fmla="*/ 28 w 57"/>
              <a:gd name="T5" fmla="*/ 0 h 67"/>
              <a:gd name="T6" fmla="*/ 1 w 57"/>
              <a:gd name="T7" fmla="*/ 9 h 67"/>
              <a:gd name="T8" fmla="*/ 0 w 57"/>
              <a:gd name="T9" fmla="*/ 11 h 67"/>
              <a:gd name="T10" fmla="*/ 0 w 57"/>
              <a:gd name="T11" fmla="*/ 32 h 67"/>
              <a:gd name="T12" fmla="*/ 11 w 57"/>
              <a:gd name="T13" fmla="*/ 55 h 67"/>
              <a:gd name="T14" fmla="*/ 20 w 57"/>
              <a:gd name="T15" fmla="*/ 63 h 67"/>
              <a:gd name="T16" fmla="*/ 29 w 57"/>
              <a:gd name="T17" fmla="*/ 67 h 67"/>
              <a:gd name="T18" fmla="*/ 37 w 57"/>
              <a:gd name="T19" fmla="*/ 63 h 67"/>
              <a:gd name="T20" fmla="*/ 47 w 57"/>
              <a:gd name="T21" fmla="*/ 55 h 67"/>
              <a:gd name="T22" fmla="*/ 57 w 57"/>
              <a:gd name="T23" fmla="*/ 32 h 67"/>
              <a:gd name="T24" fmla="*/ 57 w 57"/>
              <a:gd name="T25" fmla="*/ 11 h 67"/>
              <a:gd name="T26" fmla="*/ 56 w 57"/>
              <a:gd name="T27" fmla="*/ 9 h 67"/>
              <a:gd name="T28" fmla="*/ 13 w 57"/>
              <a:gd name="T29" fmla="*/ 53 h 67"/>
              <a:gd name="T30" fmla="*/ 3 w 57"/>
              <a:gd name="T31" fmla="*/ 32 h 67"/>
              <a:gd name="T32" fmla="*/ 3 w 57"/>
              <a:gd name="T33" fmla="*/ 12 h 67"/>
              <a:gd name="T34" fmla="*/ 27 w 57"/>
              <a:gd name="T35" fmla="*/ 4 h 67"/>
              <a:gd name="T36" fmla="*/ 27 w 57"/>
              <a:gd name="T37" fmla="*/ 63 h 67"/>
              <a:gd name="T38" fmla="*/ 13 w 57"/>
              <a:gd name="T39" fmla="*/ 53 h 67"/>
              <a:gd name="T40" fmla="*/ 54 w 57"/>
              <a:gd name="T41" fmla="*/ 32 h 67"/>
              <a:gd name="T42" fmla="*/ 45 w 57"/>
              <a:gd name="T43" fmla="*/ 53 h 67"/>
              <a:gd name="T44" fmla="*/ 30 w 57"/>
              <a:gd name="T45" fmla="*/ 63 h 67"/>
              <a:gd name="T46" fmla="*/ 30 w 57"/>
              <a:gd name="T47" fmla="*/ 4 h 67"/>
              <a:gd name="T48" fmla="*/ 54 w 57"/>
              <a:gd name="T49" fmla="*/ 12 h 67"/>
              <a:gd name="T50" fmla="*/ 54 w 57"/>
              <a:gd name="T51" fmla="*/ 3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7" h="67">
                <a:moveTo>
                  <a:pt x="56" y="9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4" y="49"/>
                  <a:pt x="11" y="55"/>
                </a:cubicBezTo>
                <a:cubicBezTo>
                  <a:pt x="13" y="58"/>
                  <a:pt x="17" y="61"/>
                  <a:pt x="20" y="63"/>
                </a:cubicBezTo>
                <a:cubicBezTo>
                  <a:pt x="23" y="64"/>
                  <a:pt x="27" y="67"/>
                  <a:pt x="29" y="67"/>
                </a:cubicBezTo>
                <a:cubicBezTo>
                  <a:pt x="31" y="67"/>
                  <a:pt x="35" y="64"/>
                  <a:pt x="37" y="63"/>
                </a:cubicBezTo>
                <a:cubicBezTo>
                  <a:pt x="41" y="61"/>
                  <a:pt x="44" y="58"/>
                  <a:pt x="47" y="55"/>
                </a:cubicBezTo>
                <a:cubicBezTo>
                  <a:pt x="54" y="49"/>
                  <a:pt x="57" y="41"/>
                  <a:pt x="57" y="32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0"/>
                  <a:pt x="57" y="9"/>
                  <a:pt x="56" y="9"/>
                </a:cubicBezTo>
                <a:close/>
                <a:moveTo>
                  <a:pt x="13" y="53"/>
                </a:moveTo>
                <a:cubicBezTo>
                  <a:pt x="7" y="47"/>
                  <a:pt x="3" y="40"/>
                  <a:pt x="3" y="32"/>
                </a:cubicBezTo>
                <a:cubicBezTo>
                  <a:pt x="3" y="12"/>
                  <a:pt x="3" y="12"/>
                  <a:pt x="3" y="12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63"/>
                  <a:pt x="27" y="63"/>
                  <a:pt x="27" y="63"/>
                </a:cubicBezTo>
                <a:cubicBezTo>
                  <a:pt x="24" y="62"/>
                  <a:pt x="17" y="58"/>
                  <a:pt x="13" y="53"/>
                </a:cubicBezTo>
                <a:close/>
                <a:moveTo>
                  <a:pt x="54" y="32"/>
                </a:moveTo>
                <a:cubicBezTo>
                  <a:pt x="54" y="40"/>
                  <a:pt x="51" y="47"/>
                  <a:pt x="45" y="53"/>
                </a:cubicBezTo>
                <a:cubicBezTo>
                  <a:pt x="40" y="58"/>
                  <a:pt x="34" y="62"/>
                  <a:pt x="30" y="63"/>
                </a:cubicBezTo>
                <a:cubicBezTo>
                  <a:pt x="30" y="4"/>
                  <a:pt x="30" y="4"/>
                  <a:pt x="30" y="4"/>
                </a:cubicBezTo>
                <a:cubicBezTo>
                  <a:pt x="54" y="12"/>
                  <a:pt x="54" y="12"/>
                  <a:pt x="54" y="12"/>
                </a:cubicBezTo>
                <a:lnTo>
                  <a:pt x="54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0" name="กลุ่ม 69"/>
          <p:cNvGrpSpPr/>
          <p:nvPr/>
        </p:nvGrpSpPr>
        <p:grpSpPr>
          <a:xfrm>
            <a:off x="6758793" y="3031567"/>
            <a:ext cx="480207" cy="403984"/>
            <a:chOff x="14419263" y="7734300"/>
            <a:chExt cx="600075" cy="504825"/>
          </a:xfrm>
          <a:solidFill>
            <a:schemeClr val="bg1"/>
          </a:solidFill>
        </p:grpSpPr>
        <p:sp>
          <p:nvSpPr>
            <p:cNvPr id="71" name="Freeform 105"/>
            <p:cNvSpPr/>
            <p:nvPr/>
          </p:nvSpPr>
          <p:spPr bwMode="auto">
            <a:xfrm>
              <a:off x="14905038" y="821055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2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2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2" name="Freeform 106"/>
            <p:cNvSpPr/>
            <p:nvPr/>
          </p:nvSpPr>
          <p:spPr bwMode="auto">
            <a:xfrm>
              <a:off x="14743113" y="8210550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2 w 13"/>
                <a:gd name="T3" fmla="*/ 0 h 3"/>
                <a:gd name="T4" fmla="*/ 13 w 13"/>
                <a:gd name="T5" fmla="*/ 2 h 3"/>
                <a:gd name="T6" fmla="*/ 12 w 13"/>
                <a:gd name="T7" fmla="*/ 3 h 3"/>
                <a:gd name="T8" fmla="*/ 2 w 13"/>
                <a:gd name="T9" fmla="*/ 3 h 3"/>
                <a:gd name="T10" fmla="*/ 0 w 13"/>
                <a:gd name="T11" fmla="*/ 2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3" name="Freeform 107"/>
            <p:cNvSpPr/>
            <p:nvPr/>
          </p:nvSpPr>
          <p:spPr bwMode="auto">
            <a:xfrm>
              <a:off x="14581188" y="8210550"/>
              <a:ext cx="133350" cy="28575"/>
            </a:xfrm>
            <a:custGeom>
              <a:avLst/>
              <a:gdLst>
                <a:gd name="T0" fmla="*/ 1 w 14"/>
                <a:gd name="T1" fmla="*/ 0 h 3"/>
                <a:gd name="T2" fmla="*/ 12 w 14"/>
                <a:gd name="T3" fmla="*/ 0 h 3"/>
                <a:gd name="T4" fmla="*/ 14 w 14"/>
                <a:gd name="T5" fmla="*/ 2 h 3"/>
                <a:gd name="T6" fmla="*/ 12 w 14"/>
                <a:gd name="T7" fmla="*/ 3 h 3"/>
                <a:gd name="T8" fmla="*/ 1 w 14"/>
                <a:gd name="T9" fmla="*/ 3 h 3"/>
                <a:gd name="T10" fmla="*/ 0 w 14"/>
                <a:gd name="T11" fmla="*/ 2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2"/>
                    <a:pt x="13" y="3"/>
                    <a:pt x="1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" name="Freeform 108"/>
            <p:cNvSpPr/>
            <p:nvPr/>
          </p:nvSpPr>
          <p:spPr bwMode="auto">
            <a:xfrm>
              <a:off x="14905038" y="8162925"/>
              <a:ext cx="114300" cy="19050"/>
            </a:xfrm>
            <a:custGeom>
              <a:avLst/>
              <a:gdLst>
                <a:gd name="T0" fmla="*/ 1 w 12"/>
                <a:gd name="T1" fmla="*/ 0 h 2"/>
                <a:gd name="T2" fmla="*/ 11 w 12"/>
                <a:gd name="T3" fmla="*/ 0 h 2"/>
                <a:gd name="T4" fmla="*/ 12 w 12"/>
                <a:gd name="T5" fmla="*/ 1 h 2"/>
                <a:gd name="T6" fmla="*/ 11 w 12"/>
                <a:gd name="T7" fmla="*/ 2 h 2"/>
                <a:gd name="T8" fmla="*/ 1 w 12"/>
                <a:gd name="T9" fmla="*/ 2 h 2"/>
                <a:gd name="T10" fmla="*/ 0 w 12"/>
                <a:gd name="T11" fmla="*/ 1 h 2"/>
                <a:gd name="T12" fmla="*/ 1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" name="Freeform 109"/>
            <p:cNvSpPr/>
            <p:nvPr/>
          </p:nvSpPr>
          <p:spPr bwMode="auto">
            <a:xfrm>
              <a:off x="14743113" y="8162925"/>
              <a:ext cx="123825" cy="19050"/>
            </a:xfrm>
            <a:custGeom>
              <a:avLst/>
              <a:gdLst>
                <a:gd name="T0" fmla="*/ 2 w 13"/>
                <a:gd name="T1" fmla="*/ 0 h 2"/>
                <a:gd name="T2" fmla="*/ 12 w 13"/>
                <a:gd name="T3" fmla="*/ 0 h 2"/>
                <a:gd name="T4" fmla="*/ 13 w 13"/>
                <a:gd name="T5" fmla="*/ 1 h 2"/>
                <a:gd name="T6" fmla="*/ 12 w 13"/>
                <a:gd name="T7" fmla="*/ 2 h 2"/>
                <a:gd name="T8" fmla="*/ 2 w 13"/>
                <a:gd name="T9" fmla="*/ 2 h 2"/>
                <a:gd name="T10" fmla="*/ 0 w 13"/>
                <a:gd name="T11" fmla="*/ 1 h 2"/>
                <a:gd name="T12" fmla="*/ 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6" name="Freeform 110"/>
            <p:cNvSpPr/>
            <p:nvPr/>
          </p:nvSpPr>
          <p:spPr bwMode="auto">
            <a:xfrm>
              <a:off x="14581188" y="8162925"/>
              <a:ext cx="133350" cy="19050"/>
            </a:xfrm>
            <a:custGeom>
              <a:avLst/>
              <a:gdLst>
                <a:gd name="T0" fmla="*/ 1 w 14"/>
                <a:gd name="T1" fmla="*/ 0 h 2"/>
                <a:gd name="T2" fmla="*/ 12 w 14"/>
                <a:gd name="T3" fmla="*/ 0 h 2"/>
                <a:gd name="T4" fmla="*/ 14 w 14"/>
                <a:gd name="T5" fmla="*/ 1 h 2"/>
                <a:gd name="T6" fmla="*/ 12 w 14"/>
                <a:gd name="T7" fmla="*/ 2 h 2"/>
                <a:gd name="T8" fmla="*/ 1 w 14"/>
                <a:gd name="T9" fmla="*/ 2 h 2"/>
                <a:gd name="T10" fmla="*/ 0 w 14"/>
                <a:gd name="T11" fmla="*/ 1 h 2"/>
                <a:gd name="T12" fmla="*/ 1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7" name="Freeform 111"/>
            <p:cNvSpPr/>
            <p:nvPr/>
          </p:nvSpPr>
          <p:spPr bwMode="auto">
            <a:xfrm>
              <a:off x="14905038" y="8105775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2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2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8" name="Freeform 112"/>
            <p:cNvSpPr/>
            <p:nvPr/>
          </p:nvSpPr>
          <p:spPr bwMode="auto">
            <a:xfrm>
              <a:off x="14743113" y="8105775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2 w 13"/>
                <a:gd name="T3" fmla="*/ 0 h 3"/>
                <a:gd name="T4" fmla="*/ 13 w 13"/>
                <a:gd name="T5" fmla="*/ 2 h 3"/>
                <a:gd name="T6" fmla="*/ 12 w 13"/>
                <a:gd name="T7" fmla="*/ 3 h 3"/>
                <a:gd name="T8" fmla="*/ 2 w 13"/>
                <a:gd name="T9" fmla="*/ 3 h 3"/>
                <a:gd name="T10" fmla="*/ 0 w 13"/>
                <a:gd name="T11" fmla="*/ 2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9" name="Freeform 113"/>
            <p:cNvSpPr/>
            <p:nvPr/>
          </p:nvSpPr>
          <p:spPr bwMode="auto">
            <a:xfrm>
              <a:off x="14581188" y="8105775"/>
              <a:ext cx="133350" cy="28575"/>
            </a:xfrm>
            <a:custGeom>
              <a:avLst/>
              <a:gdLst>
                <a:gd name="T0" fmla="*/ 1 w 14"/>
                <a:gd name="T1" fmla="*/ 0 h 3"/>
                <a:gd name="T2" fmla="*/ 12 w 14"/>
                <a:gd name="T3" fmla="*/ 0 h 3"/>
                <a:gd name="T4" fmla="*/ 14 w 14"/>
                <a:gd name="T5" fmla="*/ 2 h 3"/>
                <a:gd name="T6" fmla="*/ 12 w 14"/>
                <a:gd name="T7" fmla="*/ 3 h 3"/>
                <a:gd name="T8" fmla="*/ 1 w 14"/>
                <a:gd name="T9" fmla="*/ 3 h 3"/>
                <a:gd name="T10" fmla="*/ 0 w 14"/>
                <a:gd name="T11" fmla="*/ 2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2"/>
                    <a:pt x="13" y="3"/>
                    <a:pt x="1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" name="Freeform 114"/>
            <p:cNvSpPr/>
            <p:nvPr/>
          </p:nvSpPr>
          <p:spPr bwMode="auto">
            <a:xfrm>
              <a:off x="14905038" y="8058150"/>
              <a:ext cx="114300" cy="19050"/>
            </a:xfrm>
            <a:custGeom>
              <a:avLst/>
              <a:gdLst>
                <a:gd name="T0" fmla="*/ 1 w 12"/>
                <a:gd name="T1" fmla="*/ 0 h 2"/>
                <a:gd name="T2" fmla="*/ 11 w 12"/>
                <a:gd name="T3" fmla="*/ 0 h 2"/>
                <a:gd name="T4" fmla="*/ 12 w 12"/>
                <a:gd name="T5" fmla="*/ 1 h 2"/>
                <a:gd name="T6" fmla="*/ 11 w 12"/>
                <a:gd name="T7" fmla="*/ 2 h 2"/>
                <a:gd name="T8" fmla="*/ 1 w 12"/>
                <a:gd name="T9" fmla="*/ 2 h 2"/>
                <a:gd name="T10" fmla="*/ 0 w 12"/>
                <a:gd name="T11" fmla="*/ 1 h 2"/>
                <a:gd name="T12" fmla="*/ 1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" name="Freeform 115"/>
            <p:cNvSpPr/>
            <p:nvPr/>
          </p:nvSpPr>
          <p:spPr bwMode="auto">
            <a:xfrm>
              <a:off x="14743113" y="8058150"/>
              <a:ext cx="123825" cy="19050"/>
            </a:xfrm>
            <a:custGeom>
              <a:avLst/>
              <a:gdLst>
                <a:gd name="T0" fmla="*/ 2 w 13"/>
                <a:gd name="T1" fmla="*/ 0 h 2"/>
                <a:gd name="T2" fmla="*/ 12 w 13"/>
                <a:gd name="T3" fmla="*/ 0 h 2"/>
                <a:gd name="T4" fmla="*/ 13 w 13"/>
                <a:gd name="T5" fmla="*/ 1 h 2"/>
                <a:gd name="T6" fmla="*/ 12 w 13"/>
                <a:gd name="T7" fmla="*/ 2 h 2"/>
                <a:gd name="T8" fmla="*/ 2 w 13"/>
                <a:gd name="T9" fmla="*/ 2 h 2"/>
                <a:gd name="T10" fmla="*/ 0 w 13"/>
                <a:gd name="T11" fmla="*/ 1 h 2"/>
                <a:gd name="T12" fmla="*/ 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" name="Freeform 116"/>
            <p:cNvSpPr/>
            <p:nvPr/>
          </p:nvSpPr>
          <p:spPr bwMode="auto">
            <a:xfrm>
              <a:off x="14581188" y="8058150"/>
              <a:ext cx="133350" cy="19050"/>
            </a:xfrm>
            <a:custGeom>
              <a:avLst/>
              <a:gdLst>
                <a:gd name="T0" fmla="*/ 1 w 14"/>
                <a:gd name="T1" fmla="*/ 0 h 2"/>
                <a:gd name="T2" fmla="*/ 12 w 14"/>
                <a:gd name="T3" fmla="*/ 0 h 2"/>
                <a:gd name="T4" fmla="*/ 14 w 14"/>
                <a:gd name="T5" fmla="*/ 1 h 2"/>
                <a:gd name="T6" fmla="*/ 12 w 14"/>
                <a:gd name="T7" fmla="*/ 2 h 2"/>
                <a:gd name="T8" fmla="*/ 1 w 14"/>
                <a:gd name="T9" fmla="*/ 2 h 2"/>
                <a:gd name="T10" fmla="*/ 0 w 14"/>
                <a:gd name="T11" fmla="*/ 1 h 2"/>
                <a:gd name="T12" fmla="*/ 1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3" name="Freeform 117"/>
            <p:cNvSpPr/>
            <p:nvPr/>
          </p:nvSpPr>
          <p:spPr bwMode="auto">
            <a:xfrm>
              <a:off x="14905038" y="800100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4" name="Freeform 118"/>
            <p:cNvSpPr/>
            <p:nvPr/>
          </p:nvSpPr>
          <p:spPr bwMode="auto">
            <a:xfrm>
              <a:off x="14743113" y="8001000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2 w 13"/>
                <a:gd name="T3" fmla="*/ 0 h 3"/>
                <a:gd name="T4" fmla="*/ 13 w 13"/>
                <a:gd name="T5" fmla="*/ 1 h 3"/>
                <a:gd name="T6" fmla="*/ 12 w 13"/>
                <a:gd name="T7" fmla="*/ 3 h 3"/>
                <a:gd name="T8" fmla="*/ 2 w 13"/>
                <a:gd name="T9" fmla="*/ 3 h 3"/>
                <a:gd name="T10" fmla="*/ 0 w 13"/>
                <a:gd name="T11" fmla="*/ 1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5" name="Freeform 119"/>
            <p:cNvSpPr/>
            <p:nvPr/>
          </p:nvSpPr>
          <p:spPr bwMode="auto">
            <a:xfrm>
              <a:off x="14581188" y="8001000"/>
              <a:ext cx="133350" cy="28575"/>
            </a:xfrm>
            <a:custGeom>
              <a:avLst/>
              <a:gdLst>
                <a:gd name="T0" fmla="*/ 1 w 14"/>
                <a:gd name="T1" fmla="*/ 0 h 3"/>
                <a:gd name="T2" fmla="*/ 12 w 14"/>
                <a:gd name="T3" fmla="*/ 0 h 3"/>
                <a:gd name="T4" fmla="*/ 14 w 14"/>
                <a:gd name="T5" fmla="*/ 1 h 3"/>
                <a:gd name="T6" fmla="*/ 12 w 14"/>
                <a:gd name="T7" fmla="*/ 3 h 3"/>
                <a:gd name="T8" fmla="*/ 1 w 14"/>
                <a:gd name="T9" fmla="*/ 3 h 3"/>
                <a:gd name="T10" fmla="*/ 0 w 14"/>
                <a:gd name="T11" fmla="*/ 1 h 3"/>
                <a:gd name="T12" fmla="*/ 1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4" y="2"/>
                    <a:pt x="13" y="3"/>
                    <a:pt x="1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6" name="Freeform 120"/>
            <p:cNvSpPr/>
            <p:nvPr/>
          </p:nvSpPr>
          <p:spPr bwMode="auto">
            <a:xfrm>
              <a:off x="14905038" y="7953375"/>
              <a:ext cx="114300" cy="19050"/>
            </a:xfrm>
            <a:custGeom>
              <a:avLst/>
              <a:gdLst>
                <a:gd name="T0" fmla="*/ 1 w 12"/>
                <a:gd name="T1" fmla="*/ 0 h 2"/>
                <a:gd name="T2" fmla="*/ 11 w 12"/>
                <a:gd name="T3" fmla="*/ 0 h 2"/>
                <a:gd name="T4" fmla="*/ 12 w 12"/>
                <a:gd name="T5" fmla="*/ 1 h 2"/>
                <a:gd name="T6" fmla="*/ 11 w 12"/>
                <a:gd name="T7" fmla="*/ 2 h 2"/>
                <a:gd name="T8" fmla="*/ 1 w 12"/>
                <a:gd name="T9" fmla="*/ 2 h 2"/>
                <a:gd name="T10" fmla="*/ 0 w 12"/>
                <a:gd name="T11" fmla="*/ 1 h 2"/>
                <a:gd name="T12" fmla="*/ 1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7" name="Freeform 121"/>
            <p:cNvSpPr/>
            <p:nvPr/>
          </p:nvSpPr>
          <p:spPr bwMode="auto">
            <a:xfrm>
              <a:off x="14581188" y="7953375"/>
              <a:ext cx="133350" cy="19050"/>
            </a:xfrm>
            <a:custGeom>
              <a:avLst/>
              <a:gdLst>
                <a:gd name="T0" fmla="*/ 1 w 14"/>
                <a:gd name="T1" fmla="*/ 0 h 2"/>
                <a:gd name="T2" fmla="*/ 12 w 14"/>
                <a:gd name="T3" fmla="*/ 0 h 2"/>
                <a:gd name="T4" fmla="*/ 14 w 14"/>
                <a:gd name="T5" fmla="*/ 1 h 2"/>
                <a:gd name="T6" fmla="*/ 12 w 14"/>
                <a:gd name="T7" fmla="*/ 2 h 2"/>
                <a:gd name="T8" fmla="*/ 1 w 14"/>
                <a:gd name="T9" fmla="*/ 2 h 2"/>
                <a:gd name="T10" fmla="*/ 0 w 14"/>
                <a:gd name="T11" fmla="*/ 1 h 2"/>
                <a:gd name="T12" fmla="*/ 1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8" name="Freeform 122"/>
            <p:cNvSpPr/>
            <p:nvPr/>
          </p:nvSpPr>
          <p:spPr bwMode="auto">
            <a:xfrm>
              <a:off x="14905038" y="7896225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9" name="Freeform 123"/>
            <p:cNvSpPr/>
            <p:nvPr/>
          </p:nvSpPr>
          <p:spPr bwMode="auto">
            <a:xfrm>
              <a:off x="14905038" y="7848600"/>
              <a:ext cx="114300" cy="19050"/>
            </a:xfrm>
            <a:custGeom>
              <a:avLst/>
              <a:gdLst>
                <a:gd name="T0" fmla="*/ 1 w 12"/>
                <a:gd name="T1" fmla="*/ 0 h 2"/>
                <a:gd name="T2" fmla="*/ 11 w 12"/>
                <a:gd name="T3" fmla="*/ 0 h 2"/>
                <a:gd name="T4" fmla="*/ 12 w 12"/>
                <a:gd name="T5" fmla="*/ 1 h 2"/>
                <a:gd name="T6" fmla="*/ 11 w 12"/>
                <a:gd name="T7" fmla="*/ 2 h 2"/>
                <a:gd name="T8" fmla="*/ 1 w 12"/>
                <a:gd name="T9" fmla="*/ 2 h 2"/>
                <a:gd name="T10" fmla="*/ 0 w 12"/>
                <a:gd name="T11" fmla="*/ 1 h 2"/>
                <a:gd name="T12" fmla="*/ 1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" name="Freeform 124"/>
            <p:cNvSpPr/>
            <p:nvPr/>
          </p:nvSpPr>
          <p:spPr bwMode="auto">
            <a:xfrm>
              <a:off x="14905038" y="779145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1" name="Freeform 125"/>
            <p:cNvSpPr/>
            <p:nvPr/>
          </p:nvSpPr>
          <p:spPr bwMode="auto">
            <a:xfrm>
              <a:off x="14419263" y="8210550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1 w 13"/>
                <a:gd name="T3" fmla="*/ 0 h 3"/>
                <a:gd name="T4" fmla="*/ 13 w 13"/>
                <a:gd name="T5" fmla="*/ 2 h 3"/>
                <a:gd name="T6" fmla="*/ 11 w 13"/>
                <a:gd name="T7" fmla="*/ 3 h 3"/>
                <a:gd name="T8" fmla="*/ 2 w 13"/>
                <a:gd name="T9" fmla="*/ 3 h 3"/>
                <a:gd name="T10" fmla="*/ 0 w 13"/>
                <a:gd name="T11" fmla="*/ 2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2" name="Freeform 126"/>
            <p:cNvSpPr/>
            <p:nvPr/>
          </p:nvSpPr>
          <p:spPr bwMode="auto">
            <a:xfrm>
              <a:off x="14419263" y="8162925"/>
              <a:ext cx="123825" cy="19050"/>
            </a:xfrm>
            <a:custGeom>
              <a:avLst/>
              <a:gdLst>
                <a:gd name="T0" fmla="*/ 2 w 13"/>
                <a:gd name="T1" fmla="*/ 0 h 2"/>
                <a:gd name="T2" fmla="*/ 11 w 13"/>
                <a:gd name="T3" fmla="*/ 0 h 2"/>
                <a:gd name="T4" fmla="*/ 13 w 13"/>
                <a:gd name="T5" fmla="*/ 1 h 2"/>
                <a:gd name="T6" fmla="*/ 11 w 13"/>
                <a:gd name="T7" fmla="*/ 2 h 2"/>
                <a:gd name="T8" fmla="*/ 2 w 13"/>
                <a:gd name="T9" fmla="*/ 2 h 2"/>
                <a:gd name="T10" fmla="*/ 0 w 13"/>
                <a:gd name="T11" fmla="*/ 1 h 2"/>
                <a:gd name="T12" fmla="*/ 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2"/>
                    <a:pt x="12" y="2"/>
                    <a:pt x="1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3" name="Freeform 127"/>
            <p:cNvSpPr/>
            <p:nvPr/>
          </p:nvSpPr>
          <p:spPr bwMode="auto">
            <a:xfrm>
              <a:off x="14419263" y="8105775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1 w 13"/>
                <a:gd name="T3" fmla="*/ 0 h 3"/>
                <a:gd name="T4" fmla="*/ 13 w 13"/>
                <a:gd name="T5" fmla="*/ 2 h 3"/>
                <a:gd name="T6" fmla="*/ 11 w 13"/>
                <a:gd name="T7" fmla="*/ 3 h 3"/>
                <a:gd name="T8" fmla="*/ 2 w 13"/>
                <a:gd name="T9" fmla="*/ 3 h 3"/>
                <a:gd name="T10" fmla="*/ 0 w 13"/>
                <a:gd name="T11" fmla="*/ 2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4" name="Freeform 128"/>
            <p:cNvSpPr/>
            <p:nvPr/>
          </p:nvSpPr>
          <p:spPr bwMode="auto">
            <a:xfrm>
              <a:off x="14419263" y="8058150"/>
              <a:ext cx="123825" cy="19050"/>
            </a:xfrm>
            <a:custGeom>
              <a:avLst/>
              <a:gdLst>
                <a:gd name="T0" fmla="*/ 2 w 13"/>
                <a:gd name="T1" fmla="*/ 0 h 2"/>
                <a:gd name="T2" fmla="*/ 11 w 13"/>
                <a:gd name="T3" fmla="*/ 0 h 2"/>
                <a:gd name="T4" fmla="*/ 13 w 13"/>
                <a:gd name="T5" fmla="*/ 1 h 2"/>
                <a:gd name="T6" fmla="*/ 11 w 13"/>
                <a:gd name="T7" fmla="*/ 2 h 2"/>
                <a:gd name="T8" fmla="*/ 2 w 13"/>
                <a:gd name="T9" fmla="*/ 2 h 2"/>
                <a:gd name="T10" fmla="*/ 0 w 13"/>
                <a:gd name="T11" fmla="*/ 1 h 2"/>
                <a:gd name="T12" fmla="*/ 2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2"/>
                    <a:pt x="12" y="2"/>
                    <a:pt x="1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5" name="Freeform 129"/>
            <p:cNvSpPr/>
            <p:nvPr/>
          </p:nvSpPr>
          <p:spPr bwMode="auto">
            <a:xfrm>
              <a:off x="14419263" y="8001000"/>
              <a:ext cx="123825" cy="28575"/>
            </a:xfrm>
            <a:custGeom>
              <a:avLst/>
              <a:gdLst>
                <a:gd name="T0" fmla="*/ 2 w 13"/>
                <a:gd name="T1" fmla="*/ 0 h 3"/>
                <a:gd name="T2" fmla="*/ 11 w 13"/>
                <a:gd name="T3" fmla="*/ 0 h 3"/>
                <a:gd name="T4" fmla="*/ 13 w 13"/>
                <a:gd name="T5" fmla="*/ 1 h 3"/>
                <a:gd name="T6" fmla="*/ 11 w 13"/>
                <a:gd name="T7" fmla="*/ 3 h 3"/>
                <a:gd name="T8" fmla="*/ 2 w 13"/>
                <a:gd name="T9" fmla="*/ 3 h 3"/>
                <a:gd name="T10" fmla="*/ 0 w 13"/>
                <a:gd name="T11" fmla="*/ 1 h 3"/>
                <a:gd name="T12" fmla="*/ 2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1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6" name="Freeform 130"/>
            <p:cNvSpPr/>
            <p:nvPr/>
          </p:nvSpPr>
          <p:spPr bwMode="auto">
            <a:xfrm>
              <a:off x="14590713" y="7896225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2" y="1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7" name="Freeform 131"/>
            <p:cNvSpPr/>
            <p:nvPr/>
          </p:nvSpPr>
          <p:spPr bwMode="auto">
            <a:xfrm>
              <a:off x="14590713" y="7839075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2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2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8" name="Freeform 132"/>
            <p:cNvSpPr/>
            <p:nvPr/>
          </p:nvSpPr>
          <p:spPr bwMode="auto">
            <a:xfrm>
              <a:off x="14590713" y="779145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1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1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2" y="1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9" name="Freeform 133"/>
            <p:cNvSpPr/>
            <p:nvPr/>
          </p:nvSpPr>
          <p:spPr bwMode="auto">
            <a:xfrm>
              <a:off x="14590713" y="7734300"/>
              <a:ext cx="114300" cy="28575"/>
            </a:xfrm>
            <a:custGeom>
              <a:avLst/>
              <a:gdLst>
                <a:gd name="T0" fmla="*/ 1 w 12"/>
                <a:gd name="T1" fmla="*/ 0 h 3"/>
                <a:gd name="T2" fmla="*/ 11 w 12"/>
                <a:gd name="T3" fmla="*/ 0 h 3"/>
                <a:gd name="T4" fmla="*/ 12 w 12"/>
                <a:gd name="T5" fmla="*/ 2 h 3"/>
                <a:gd name="T6" fmla="*/ 11 w 12"/>
                <a:gd name="T7" fmla="*/ 3 h 3"/>
                <a:gd name="T8" fmla="*/ 1 w 12"/>
                <a:gd name="T9" fmla="*/ 3 h 3"/>
                <a:gd name="T10" fmla="*/ 0 w 12"/>
                <a:gd name="T11" fmla="*/ 2 h 3"/>
                <a:gd name="T12" fmla="*/ 1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00" name="Freeform 134"/>
          <p:cNvSpPr>
            <a:spLocks noEditPoints="1"/>
          </p:cNvSpPr>
          <p:nvPr/>
        </p:nvSpPr>
        <p:spPr bwMode="auto">
          <a:xfrm>
            <a:off x="4076700" y="3970765"/>
            <a:ext cx="487831" cy="487831"/>
          </a:xfrm>
          <a:custGeom>
            <a:avLst/>
            <a:gdLst>
              <a:gd name="T0" fmla="*/ 64 w 64"/>
              <a:gd name="T1" fmla="*/ 32 h 64"/>
              <a:gd name="T2" fmla="*/ 5 w 64"/>
              <a:gd name="T3" fmla="*/ 15 h 64"/>
              <a:gd name="T4" fmla="*/ 0 w 64"/>
              <a:gd name="T5" fmla="*/ 32 h 64"/>
              <a:gd name="T6" fmla="*/ 0 w 64"/>
              <a:gd name="T7" fmla="*/ 32 h 64"/>
              <a:gd name="T8" fmla="*/ 5 w 64"/>
              <a:gd name="T9" fmla="*/ 49 h 64"/>
              <a:gd name="T10" fmla="*/ 32 w 64"/>
              <a:gd name="T11" fmla="*/ 64 h 64"/>
              <a:gd name="T12" fmla="*/ 64 w 64"/>
              <a:gd name="T13" fmla="*/ 32 h 64"/>
              <a:gd name="T14" fmla="*/ 48 w 64"/>
              <a:gd name="T15" fmla="*/ 46 h 64"/>
              <a:gd name="T16" fmla="*/ 60 w 64"/>
              <a:gd name="T17" fmla="*/ 33 h 64"/>
              <a:gd name="T18" fmla="*/ 3 w 64"/>
              <a:gd name="T19" fmla="*/ 33 h 64"/>
              <a:gd name="T20" fmla="*/ 16 w 64"/>
              <a:gd name="T21" fmla="*/ 46 h 64"/>
              <a:gd name="T22" fmla="*/ 3 w 64"/>
              <a:gd name="T23" fmla="*/ 33 h 64"/>
              <a:gd name="T24" fmla="*/ 16 w 64"/>
              <a:gd name="T25" fmla="*/ 17 h 64"/>
              <a:gd name="T26" fmla="*/ 3 w 64"/>
              <a:gd name="T27" fmla="*/ 30 h 64"/>
              <a:gd name="T28" fmla="*/ 34 w 64"/>
              <a:gd name="T29" fmla="*/ 14 h 64"/>
              <a:gd name="T30" fmla="*/ 34 w 64"/>
              <a:gd name="T31" fmla="*/ 4 h 64"/>
              <a:gd name="T32" fmla="*/ 43 w 64"/>
              <a:gd name="T33" fmla="*/ 14 h 64"/>
              <a:gd name="T34" fmla="*/ 44 w 64"/>
              <a:gd name="T35" fmla="*/ 17 h 64"/>
              <a:gd name="T36" fmla="*/ 34 w 64"/>
              <a:gd name="T37" fmla="*/ 30 h 64"/>
              <a:gd name="T38" fmla="*/ 44 w 64"/>
              <a:gd name="T39" fmla="*/ 17 h 64"/>
              <a:gd name="T40" fmla="*/ 29 w 64"/>
              <a:gd name="T41" fmla="*/ 4 h 64"/>
              <a:gd name="T42" fmla="*/ 30 w 64"/>
              <a:gd name="T43" fmla="*/ 3 h 64"/>
              <a:gd name="T44" fmla="*/ 21 w 64"/>
              <a:gd name="T45" fmla="*/ 14 h 64"/>
              <a:gd name="T46" fmla="*/ 30 w 64"/>
              <a:gd name="T47" fmla="*/ 17 h 64"/>
              <a:gd name="T48" fmla="*/ 17 w 64"/>
              <a:gd name="T49" fmla="*/ 30 h 64"/>
              <a:gd name="T50" fmla="*/ 30 w 64"/>
              <a:gd name="T51" fmla="*/ 17 h 64"/>
              <a:gd name="T52" fmla="*/ 30 w 64"/>
              <a:gd name="T53" fmla="*/ 33 h 64"/>
              <a:gd name="T54" fmla="*/ 20 w 64"/>
              <a:gd name="T55" fmla="*/ 46 h 64"/>
              <a:gd name="T56" fmla="*/ 30 w 64"/>
              <a:gd name="T57" fmla="*/ 50 h 64"/>
              <a:gd name="T58" fmla="*/ 28 w 64"/>
              <a:gd name="T59" fmla="*/ 60 h 64"/>
              <a:gd name="T60" fmla="*/ 30 w 64"/>
              <a:gd name="T61" fmla="*/ 50 h 64"/>
              <a:gd name="T62" fmla="*/ 34 w 64"/>
              <a:gd name="T63" fmla="*/ 60 h 64"/>
              <a:gd name="T64" fmla="*/ 34 w 64"/>
              <a:gd name="T65" fmla="*/ 50 h 64"/>
              <a:gd name="T66" fmla="*/ 36 w 64"/>
              <a:gd name="T67" fmla="*/ 60 h 64"/>
              <a:gd name="T68" fmla="*/ 34 w 64"/>
              <a:gd name="T69" fmla="*/ 33 h 64"/>
              <a:gd name="T70" fmla="*/ 44 w 64"/>
              <a:gd name="T71" fmla="*/ 46 h 64"/>
              <a:gd name="T72" fmla="*/ 50 w 64"/>
              <a:gd name="T73" fmla="*/ 30 h 64"/>
              <a:gd name="T74" fmla="*/ 57 w 64"/>
              <a:gd name="T75" fmla="*/ 17 h 64"/>
              <a:gd name="T76" fmla="*/ 50 w 64"/>
              <a:gd name="T77" fmla="*/ 30 h 64"/>
              <a:gd name="T78" fmla="*/ 47 w 64"/>
              <a:gd name="T79" fmla="*/ 14 h 64"/>
              <a:gd name="T80" fmla="*/ 54 w 64"/>
              <a:gd name="T81" fmla="*/ 14 h 64"/>
              <a:gd name="T82" fmla="*/ 17 w 64"/>
              <a:gd name="T83" fmla="*/ 14 h 64"/>
              <a:gd name="T84" fmla="*/ 23 w 64"/>
              <a:gd name="T85" fmla="*/ 5 h 64"/>
              <a:gd name="T86" fmla="*/ 17 w 64"/>
              <a:gd name="T87" fmla="*/ 50 h 64"/>
              <a:gd name="T88" fmla="*/ 10 w 64"/>
              <a:gd name="T89" fmla="*/ 50 h 64"/>
              <a:gd name="T90" fmla="*/ 47 w 64"/>
              <a:gd name="T91" fmla="*/ 50 h 64"/>
              <a:gd name="T92" fmla="*/ 41 w 64"/>
              <a:gd name="T93" fmla="*/ 5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" h="64"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21" y="0"/>
                  <a:pt x="11" y="6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2" y="20"/>
                  <a:pt x="0" y="26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8"/>
                  <a:pt x="2" y="44"/>
                  <a:pt x="5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11" y="58"/>
                  <a:pt x="21" y="64"/>
                  <a:pt x="32" y="64"/>
                </a:cubicBezTo>
                <a:cubicBezTo>
                  <a:pt x="50" y="64"/>
                  <a:pt x="64" y="49"/>
                  <a:pt x="64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57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9" y="42"/>
                  <a:pt x="50" y="38"/>
                  <a:pt x="5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8"/>
                  <a:pt x="59" y="43"/>
                  <a:pt x="57" y="46"/>
                </a:cubicBezTo>
                <a:close/>
                <a:moveTo>
                  <a:pt x="3" y="33"/>
                </a:moveTo>
                <a:cubicBezTo>
                  <a:pt x="14" y="33"/>
                  <a:pt x="14" y="33"/>
                  <a:pt x="14" y="33"/>
                </a:cubicBezTo>
                <a:cubicBezTo>
                  <a:pt x="14" y="38"/>
                  <a:pt x="15" y="42"/>
                  <a:pt x="1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5" y="43"/>
                  <a:pt x="4" y="38"/>
                  <a:pt x="3" y="33"/>
                </a:cubicBezTo>
                <a:close/>
                <a:moveTo>
                  <a:pt x="7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21"/>
                  <a:pt x="14" y="26"/>
                  <a:pt x="14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26"/>
                  <a:pt x="5" y="21"/>
                  <a:pt x="7" y="17"/>
                </a:cubicBezTo>
                <a:close/>
                <a:moveTo>
                  <a:pt x="34" y="14"/>
                </a:move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8" y="6"/>
                  <a:pt x="41" y="9"/>
                  <a:pt x="43" y="14"/>
                </a:cubicBezTo>
                <a:lnTo>
                  <a:pt x="34" y="14"/>
                </a:lnTo>
                <a:close/>
                <a:moveTo>
                  <a:pt x="44" y="17"/>
                </a:moveTo>
                <a:cubicBezTo>
                  <a:pt x="46" y="21"/>
                  <a:pt x="46" y="26"/>
                  <a:pt x="46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17"/>
                  <a:pt x="34" y="17"/>
                  <a:pt x="34" y="17"/>
                </a:cubicBezTo>
                <a:lnTo>
                  <a:pt x="44" y="17"/>
                </a:lnTo>
                <a:close/>
                <a:moveTo>
                  <a:pt x="29" y="4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0" y="4"/>
                  <a:pt x="30" y="3"/>
                </a:cubicBezTo>
                <a:cubicBezTo>
                  <a:pt x="30" y="14"/>
                  <a:pt x="30" y="14"/>
                  <a:pt x="30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3" y="9"/>
                  <a:pt x="26" y="6"/>
                  <a:pt x="29" y="4"/>
                </a:cubicBezTo>
                <a:close/>
                <a:moveTo>
                  <a:pt x="30" y="17"/>
                </a:moveTo>
                <a:cubicBezTo>
                  <a:pt x="30" y="30"/>
                  <a:pt x="30" y="30"/>
                  <a:pt x="30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8" y="26"/>
                  <a:pt x="18" y="21"/>
                  <a:pt x="20" y="17"/>
                </a:cubicBezTo>
                <a:lnTo>
                  <a:pt x="30" y="17"/>
                </a:lnTo>
                <a:close/>
                <a:moveTo>
                  <a:pt x="17" y="33"/>
                </a:moveTo>
                <a:cubicBezTo>
                  <a:pt x="30" y="33"/>
                  <a:pt x="30" y="33"/>
                  <a:pt x="30" y="33"/>
                </a:cubicBezTo>
                <a:cubicBezTo>
                  <a:pt x="30" y="46"/>
                  <a:pt x="30" y="46"/>
                  <a:pt x="3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8" y="43"/>
                  <a:pt x="18" y="38"/>
                  <a:pt x="17" y="33"/>
                </a:cubicBezTo>
                <a:close/>
                <a:moveTo>
                  <a:pt x="30" y="50"/>
                </a:move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29" y="60"/>
                  <a:pt x="28" y="60"/>
                </a:cubicBezTo>
                <a:cubicBezTo>
                  <a:pt x="25" y="58"/>
                  <a:pt x="23" y="54"/>
                  <a:pt x="21" y="50"/>
                </a:cubicBezTo>
                <a:lnTo>
                  <a:pt x="30" y="50"/>
                </a:lnTo>
                <a:close/>
                <a:moveTo>
                  <a:pt x="36" y="60"/>
                </a:moveTo>
                <a:cubicBezTo>
                  <a:pt x="35" y="60"/>
                  <a:pt x="34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50"/>
                  <a:pt x="34" y="50"/>
                  <a:pt x="34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4"/>
                  <a:pt x="39" y="58"/>
                  <a:pt x="36" y="60"/>
                </a:cubicBezTo>
                <a:close/>
                <a:moveTo>
                  <a:pt x="34" y="46"/>
                </a:moveTo>
                <a:cubicBezTo>
                  <a:pt x="34" y="33"/>
                  <a:pt x="34" y="33"/>
                  <a:pt x="34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8"/>
                  <a:pt x="46" y="43"/>
                  <a:pt x="44" y="46"/>
                </a:cubicBezTo>
                <a:lnTo>
                  <a:pt x="34" y="46"/>
                </a:lnTo>
                <a:close/>
                <a:moveTo>
                  <a:pt x="50" y="30"/>
                </a:moveTo>
                <a:cubicBezTo>
                  <a:pt x="50" y="26"/>
                  <a:pt x="49" y="21"/>
                  <a:pt x="48" y="17"/>
                </a:cubicBezTo>
                <a:cubicBezTo>
                  <a:pt x="57" y="17"/>
                  <a:pt x="57" y="17"/>
                  <a:pt x="57" y="17"/>
                </a:cubicBezTo>
                <a:cubicBezTo>
                  <a:pt x="59" y="21"/>
                  <a:pt x="60" y="26"/>
                  <a:pt x="60" y="30"/>
                </a:cubicBezTo>
                <a:lnTo>
                  <a:pt x="50" y="30"/>
                </a:lnTo>
                <a:close/>
                <a:moveTo>
                  <a:pt x="54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5" y="10"/>
                  <a:pt x="43" y="7"/>
                  <a:pt x="41" y="5"/>
                </a:cubicBezTo>
                <a:cubicBezTo>
                  <a:pt x="46" y="6"/>
                  <a:pt x="51" y="10"/>
                  <a:pt x="54" y="14"/>
                </a:cubicBezTo>
                <a:close/>
                <a:moveTo>
                  <a:pt x="23" y="5"/>
                </a:moveTo>
                <a:cubicBezTo>
                  <a:pt x="21" y="7"/>
                  <a:pt x="19" y="10"/>
                  <a:pt x="17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10"/>
                  <a:pt x="18" y="6"/>
                  <a:pt x="23" y="5"/>
                </a:cubicBezTo>
                <a:close/>
                <a:moveTo>
                  <a:pt x="10" y="50"/>
                </a:moveTo>
                <a:cubicBezTo>
                  <a:pt x="17" y="50"/>
                  <a:pt x="17" y="50"/>
                  <a:pt x="17" y="50"/>
                </a:cubicBezTo>
                <a:cubicBezTo>
                  <a:pt x="19" y="53"/>
                  <a:pt x="21" y="56"/>
                  <a:pt x="23" y="59"/>
                </a:cubicBezTo>
                <a:cubicBezTo>
                  <a:pt x="18" y="57"/>
                  <a:pt x="13" y="54"/>
                  <a:pt x="10" y="50"/>
                </a:cubicBezTo>
                <a:close/>
                <a:moveTo>
                  <a:pt x="41" y="59"/>
                </a:moveTo>
                <a:cubicBezTo>
                  <a:pt x="43" y="56"/>
                  <a:pt x="45" y="53"/>
                  <a:pt x="47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1" y="54"/>
                  <a:pt x="46" y="57"/>
                  <a:pt x="41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1" name="Freeform 168"/>
          <p:cNvSpPr>
            <a:spLocks noEditPoints="1"/>
          </p:cNvSpPr>
          <p:nvPr/>
        </p:nvSpPr>
        <p:spPr bwMode="auto">
          <a:xfrm>
            <a:off x="5278153" y="2674471"/>
            <a:ext cx="503075" cy="487831"/>
          </a:xfrm>
          <a:custGeom>
            <a:avLst/>
            <a:gdLst>
              <a:gd name="T0" fmla="*/ 0 w 66"/>
              <a:gd name="T1" fmla="*/ 56 h 64"/>
              <a:gd name="T2" fmla="*/ 2 w 66"/>
              <a:gd name="T3" fmla="*/ 61 h 64"/>
              <a:gd name="T4" fmla="*/ 3 w 66"/>
              <a:gd name="T5" fmla="*/ 62 h 64"/>
              <a:gd name="T6" fmla="*/ 8 w 66"/>
              <a:gd name="T7" fmla="*/ 64 h 64"/>
              <a:gd name="T8" fmla="*/ 14 w 66"/>
              <a:gd name="T9" fmla="*/ 62 h 64"/>
              <a:gd name="T10" fmla="*/ 29 w 66"/>
              <a:gd name="T11" fmla="*/ 46 h 64"/>
              <a:gd name="T12" fmla="*/ 40 w 66"/>
              <a:gd name="T13" fmla="*/ 48 h 64"/>
              <a:gd name="T14" fmla="*/ 57 w 66"/>
              <a:gd name="T15" fmla="*/ 41 h 64"/>
              <a:gd name="T16" fmla="*/ 57 w 66"/>
              <a:gd name="T17" fmla="*/ 7 h 64"/>
              <a:gd name="T18" fmla="*/ 40 w 66"/>
              <a:gd name="T19" fmla="*/ 0 h 64"/>
              <a:gd name="T20" fmla="*/ 23 w 66"/>
              <a:gd name="T21" fmla="*/ 7 h 64"/>
              <a:gd name="T22" fmla="*/ 18 w 66"/>
              <a:gd name="T23" fmla="*/ 35 h 64"/>
              <a:gd name="T24" fmla="*/ 2 w 66"/>
              <a:gd name="T25" fmla="*/ 50 h 64"/>
              <a:gd name="T26" fmla="*/ 0 w 66"/>
              <a:gd name="T27" fmla="*/ 56 h 64"/>
              <a:gd name="T28" fmla="*/ 40 w 66"/>
              <a:gd name="T29" fmla="*/ 45 h 64"/>
              <a:gd name="T30" fmla="*/ 25 w 66"/>
              <a:gd name="T31" fmla="*/ 39 h 64"/>
              <a:gd name="T32" fmla="*/ 25 w 66"/>
              <a:gd name="T33" fmla="*/ 9 h 64"/>
              <a:gd name="T34" fmla="*/ 40 w 66"/>
              <a:gd name="T35" fmla="*/ 3 h 64"/>
              <a:gd name="T36" fmla="*/ 55 w 66"/>
              <a:gd name="T37" fmla="*/ 9 h 64"/>
              <a:gd name="T38" fmla="*/ 55 w 66"/>
              <a:gd name="T39" fmla="*/ 39 h 64"/>
              <a:gd name="T40" fmla="*/ 40 w 66"/>
              <a:gd name="T41" fmla="*/ 45 h 64"/>
              <a:gd name="T42" fmla="*/ 3 w 66"/>
              <a:gd name="T43" fmla="*/ 56 h 64"/>
              <a:gd name="T44" fmla="*/ 5 w 66"/>
              <a:gd name="T45" fmla="*/ 52 h 64"/>
              <a:gd name="T46" fmla="*/ 20 w 66"/>
              <a:gd name="T47" fmla="*/ 38 h 64"/>
              <a:gd name="T48" fmla="*/ 23 w 66"/>
              <a:gd name="T49" fmla="*/ 41 h 64"/>
              <a:gd name="T50" fmla="*/ 26 w 66"/>
              <a:gd name="T51" fmla="*/ 44 h 64"/>
              <a:gd name="T52" fmla="*/ 12 w 66"/>
              <a:gd name="T53" fmla="*/ 59 h 64"/>
              <a:gd name="T54" fmla="*/ 5 w 66"/>
              <a:gd name="T55" fmla="*/ 59 h 64"/>
              <a:gd name="T56" fmla="*/ 5 w 66"/>
              <a:gd name="T57" fmla="*/ 59 h 64"/>
              <a:gd name="T58" fmla="*/ 3 w 66"/>
              <a:gd name="T59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6" h="64">
                <a:moveTo>
                  <a:pt x="0" y="56"/>
                </a:moveTo>
                <a:cubicBezTo>
                  <a:pt x="0" y="58"/>
                  <a:pt x="1" y="60"/>
                  <a:pt x="2" y="61"/>
                </a:cubicBezTo>
                <a:cubicBezTo>
                  <a:pt x="3" y="62"/>
                  <a:pt x="3" y="62"/>
                  <a:pt x="3" y="62"/>
                </a:cubicBezTo>
                <a:cubicBezTo>
                  <a:pt x="4" y="63"/>
                  <a:pt x="6" y="64"/>
                  <a:pt x="8" y="64"/>
                </a:cubicBezTo>
                <a:cubicBezTo>
                  <a:pt x="10" y="64"/>
                  <a:pt x="12" y="63"/>
                  <a:pt x="14" y="62"/>
                </a:cubicBezTo>
                <a:cubicBezTo>
                  <a:pt x="29" y="46"/>
                  <a:pt x="29" y="46"/>
                  <a:pt x="29" y="46"/>
                </a:cubicBezTo>
                <a:cubicBezTo>
                  <a:pt x="33" y="48"/>
                  <a:pt x="36" y="48"/>
                  <a:pt x="40" y="48"/>
                </a:cubicBezTo>
                <a:cubicBezTo>
                  <a:pt x="46" y="48"/>
                  <a:pt x="52" y="46"/>
                  <a:pt x="57" y="41"/>
                </a:cubicBezTo>
                <a:cubicBezTo>
                  <a:pt x="66" y="32"/>
                  <a:pt x="66" y="17"/>
                  <a:pt x="57" y="7"/>
                </a:cubicBezTo>
                <a:cubicBezTo>
                  <a:pt x="52" y="2"/>
                  <a:pt x="46" y="0"/>
                  <a:pt x="40" y="0"/>
                </a:cubicBezTo>
                <a:cubicBezTo>
                  <a:pt x="33" y="0"/>
                  <a:pt x="27" y="3"/>
                  <a:pt x="23" y="7"/>
                </a:cubicBezTo>
                <a:cubicBezTo>
                  <a:pt x="15" y="15"/>
                  <a:pt x="14" y="26"/>
                  <a:pt x="18" y="35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2"/>
                  <a:pt x="0" y="54"/>
                  <a:pt x="0" y="56"/>
                </a:cubicBezTo>
                <a:close/>
                <a:moveTo>
                  <a:pt x="40" y="45"/>
                </a:moveTo>
                <a:cubicBezTo>
                  <a:pt x="34" y="45"/>
                  <a:pt x="29" y="43"/>
                  <a:pt x="25" y="39"/>
                </a:cubicBezTo>
                <a:cubicBezTo>
                  <a:pt x="17" y="31"/>
                  <a:pt x="17" y="18"/>
                  <a:pt x="25" y="9"/>
                </a:cubicBezTo>
                <a:cubicBezTo>
                  <a:pt x="29" y="6"/>
                  <a:pt x="34" y="3"/>
                  <a:pt x="40" y="3"/>
                </a:cubicBezTo>
                <a:cubicBezTo>
                  <a:pt x="45" y="3"/>
                  <a:pt x="51" y="5"/>
                  <a:pt x="55" y="9"/>
                </a:cubicBezTo>
                <a:cubicBezTo>
                  <a:pt x="63" y="18"/>
                  <a:pt x="63" y="31"/>
                  <a:pt x="55" y="39"/>
                </a:cubicBezTo>
                <a:cubicBezTo>
                  <a:pt x="51" y="43"/>
                  <a:pt x="45" y="45"/>
                  <a:pt x="40" y="45"/>
                </a:cubicBezTo>
                <a:close/>
                <a:moveTo>
                  <a:pt x="3" y="56"/>
                </a:moveTo>
                <a:cubicBezTo>
                  <a:pt x="3" y="54"/>
                  <a:pt x="4" y="53"/>
                  <a:pt x="5" y="52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9"/>
                  <a:pt x="22" y="40"/>
                  <a:pt x="23" y="41"/>
                </a:cubicBezTo>
                <a:cubicBezTo>
                  <a:pt x="24" y="42"/>
                  <a:pt x="25" y="44"/>
                  <a:pt x="26" y="44"/>
                </a:cubicBezTo>
                <a:cubicBezTo>
                  <a:pt x="12" y="59"/>
                  <a:pt x="12" y="59"/>
                  <a:pt x="12" y="59"/>
                </a:cubicBezTo>
                <a:cubicBezTo>
                  <a:pt x="10" y="61"/>
                  <a:pt x="7" y="61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4" y="58"/>
                  <a:pt x="3" y="57"/>
                  <a:pt x="3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2" name="กลุ่ม 131"/>
          <p:cNvGrpSpPr/>
          <p:nvPr/>
        </p:nvGrpSpPr>
        <p:grpSpPr>
          <a:xfrm>
            <a:off x="864235" y="1887855"/>
            <a:ext cx="2418817" cy="601345"/>
            <a:chOff x="-2989058" y="198512"/>
            <a:chExt cx="4837634" cy="1202690"/>
          </a:xfrm>
        </p:grpSpPr>
        <p:sp>
          <p:nvSpPr>
            <p:cNvPr id="133" name="TextBox 132"/>
            <p:cNvSpPr txBox="1"/>
            <p:nvPr/>
          </p:nvSpPr>
          <p:spPr>
            <a:xfrm>
              <a:off x="-2989058" y="198512"/>
              <a:ext cx="3895090" cy="1202690"/>
            </a:xfrm>
            <a:prstGeom prst="rect">
              <a:avLst/>
            </a:prstGeom>
            <a:noFill/>
          </p:spPr>
          <p:txBody>
            <a:bodyPr wrap="square" lIns="109710" tIns="54854" rIns="109710" bIns="54854" rtlCol="0">
              <a:spAutoFit/>
            </a:bodyPr>
            <a:lstStyle/>
            <a:p>
              <a:pPr algn="r"/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智能组卷</a:t>
              </a:r>
              <a:endPara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34" name="กลุ่ม 133"/>
            <p:cNvGrpSpPr/>
            <p:nvPr/>
          </p:nvGrpSpPr>
          <p:grpSpPr>
            <a:xfrm>
              <a:off x="921272" y="309002"/>
              <a:ext cx="927304" cy="927304"/>
              <a:chOff x="853228" y="-1113424"/>
              <a:chExt cx="1371600" cy="1371600"/>
            </a:xfrm>
          </p:grpSpPr>
          <p:sp>
            <p:nvSpPr>
              <p:cNvPr id="135" name="วงรี 134"/>
              <p:cNvSpPr/>
              <p:nvPr/>
            </p:nvSpPr>
            <p:spPr>
              <a:xfrm>
                <a:off x="853228" y="-1113424"/>
                <a:ext cx="1371600" cy="1371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900" dirty="0">
                  <a:cs typeface="+mn-ea"/>
                  <a:sym typeface="+mn-lt"/>
                </a:endParaRPr>
              </a:p>
            </p:txBody>
          </p:sp>
          <p:sp>
            <p:nvSpPr>
              <p:cNvPr id="136" name="Freeform 33"/>
              <p:cNvSpPr>
                <a:spLocks noChangeArrowheads="1"/>
              </p:cNvSpPr>
              <p:nvPr/>
            </p:nvSpPr>
            <p:spPr bwMode="auto">
              <a:xfrm>
                <a:off x="1132628" y="-869606"/>
                <a:ext cx="779815" cy="820429"/>
              </a:xfrm>
              <a:custGeom>
                <a:avLst/>
                <a:gdLst>
                  <a:gd name="T0" fmla="*/ 124 w 338"/>
                  <a:gd name="T1" fmla="*/ 355 h 356"/>
                  <a:gd name="T2" fmla="*/ 124 w 338"/>
                  <a:gd name="T3" fmla="*/ 355 h 356"/>
                  <a:gd name="T4" fmla="*/ 98 w 338"/>
                  <a:gd name="T5" fmla="*/ 337 h 356"/>
                  <a:gd name="T6" fmla="*/ 9 w 338"/>
                  <a:gd name="T7" fmla="*/ 222 h 356"/>
                  <a:gd name="T8" fmla="*/ 18 w 338"/>
                  <a:gd name="T9" fmla="*/ 178 h 356"/>
                  <a:gd name="T10" fmla="*/ 62 w 338"/>
                  <a:gd name="T11" fmla="*/ 178 h 356"/>
                  <a:gd name="T12" fmla="*/ 124 w 338"/>
                  <a:gd name="T13" fmla="*/ 258 h 356"/>
                  <a:gd name="T14" fmla="*/ 266 w 338"/>
                  <a:gd name="T15" fmla="*/ 27 h 356"/>
                  <a:gd name="T16" fmla="*/ 319 w 338"/>
                  <a:gd name="T17" fmla="*/ 9 h 356"/>
                  <a:gd name="T18" fmla="*/ 328 w 338"/>
                  <a:gd name="T19" fmla="*/ 62 h 356"/>
                  <a:gd name="T20" fmla="*/ 160 w 338"/>
                  <a:gd name="T21" fmla="*/ 337 h 356"/>
                  <a:gd name="T22" fmla="*/ 124 w 338"/>
                  <a:gd name="T23" fmla="*/ 35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356">
                    <a:moveTo>
                      <a:pt x="124" y="355"/>
                    </a:moveTo>
                    <a:lnTo>
                      <a:pt x="124" y="355"/>
                    </a:lnTo>
                    <a:cubicBezTo>
                      <a:pt x="115" y="355"/>
                      <a:pt x="107" y="346"/>
                      <a:pt x="98" y="337"/>
                    </a:cubicBezTo>
                    <a:cubicBezTo>
                      <a:pt x="9" y="222"/>
                      <a:pt x="9" y="222"/>
                      <a:pt x="9" y="222"/>
                    </a:cubicBezTo>
                    <a:cubicBezTo>
                      <a:pt x="0" y="204"/>
                      <a:pt x="0" y="187"/>
                      <a:pt x="18" y="178"/>
                    </a:cubicBezTo>
                    <a:cubicBezTo>
                      <a:pt x="36" y="160"/>
                      <a:pt x="53" y="168"/>
                      <a:pt x="62" y="178"/>
                    </a:cubicBezTo>
                    <a:cubicBezTo>
                      <a:pt x="124" y="258"/>
                      <a:pt x="124" y="258"/>
                      <a:pt x="124" y="258"/>
                    </a:cubicBezTo>
                    <a:cubicBezTo>
                      <a:pt x="266" y="27"/>
                      <a:pt x="266" y="27"/>
                      <a:pt x="266" y="27"/>
                    </a:cubicBezTo>
                    <a:cubicBezTo>
                      <a:pt x="284" y="9"/>
                      <a:pt x="301" y="0"/>
                      <a:pt x="319" y="9"/>
                    </a:cubicBezTo>
                    <a:cubicBezTo>
                      <a:pt x="337" y="18"/>
                      <a:pt x="337" y="45"/>
                      <a:pt x="328" y="62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1" y="346"/>
                      <a:pt x="142" y="355"/>
                      <a:pt x="124" y="35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17145" tIns="8573" rIns="17145" bIns="8573" anchor="ctr"/>
              <a:lstStyle/>
              <a:p>
                <a:pPr>
                  <a:defRPr/>
                </a:pPr>
                <a:endParaRPr lang="en-US" sz="9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7" name="กลุ่ม 136"/>
          <p:cNvGrpSpPr/>
          <p:nvPr/>
        </p:nvGrpSpPr>
        <p:grpSpPr>
          <a:xfrm>
            <a:off x="9061348" y="1887855"/>
            <a:ext cx="2406650" cy="601345"/>
            <a:chOff x="1221798" y="62852"/>
            <a:chExt cx="4813299" cy="1202689"/>
          </a:xfrm>
        </p:grpSpPr>
        <p:sp>
          <p:nvSpPr>
            <p:cNvPr id="138" name="TextBox 137"/>
            <p:cNvSpPr txBox="1"/>
            <p:nvPr/>
          </p:nvSpPr>
          <p:spPr>
            <a:xfrm>
              <a:off x="2164138" y="62852"/>
              <a:ext cx="3870959" cy="1202689"/>
            </a:xfrm>
            <a:prstGeom prst="rect">
              <a:avLst/>
            </a:prstGeom>
            <a:noFill/>
          </p:spPr>
          <p:txBody>
            <a:bodyPr wrap="square" lIns="109710" tIns="54854" rIns="109710" bIns="54854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智能阅卷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39" name="กลุ่ม 138"/>
            <p:cNvGrpSpPr/>
            <p:nvPr/>
          </p:nvGrpSpPr>
          <p:grpSpPr>
            <a:xfrm>
              <a:off x="1221798" y="222069"/>
              <a:ext cx="927304" cy="927304"/>
              <a:chOff x="1297743" y="-1242008"/>
              <a:chExt cx="1371600" cy="1371600"/>
            </a:xfrm>
          </p:grpSpPr>
          <p:sp>
            <p:nvSpPr>
              <p:cNvPr id="140" name="วงรี 139"/>
              <p:cNvSpPr/>
              <p:nvPr/>
            </p:nvSpPr>
            <p:spPr>
              <a:xfrm>
                <a:off x="1297743" y="-1242008"/>
                <a:ext cx="1371600" cy="1371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900" dirty="0">
                  <a:cs typeface="+mn-ea"/>
                  <a:sym typeface="+mn-lt"/>
                </a:endParaRPr>
              </a:p>
            </p:txBody>
          </p:sp>
          <p:sp>
            <p:nvSpPr>
              <p:cNvPr id="141" name="Freeform 33"/>
              <p:cNvSpPr>
                <a:spLocks noChangeArrowheads="1"/>
              </p:cNvSpPr>
              <p:nvPr/>
            </p:nvSpPr>
            <p:spPr bwMode="auto">
              <a:xfrm>
                <a:off x="1577143" y="-998190"/>
                <a:ext cx="779815" cy="820429"/>
              </a:xfrm>
              <a:custGeom>
                <a:avLst/>
                <a:gdLst>
                  <a:gd name="T0" fmla="*/ 124 w 338"/>
                  <a:gd name="T1" fmla="*/ 355 h 356"/>
                  <a:gd name="T2" fmla="*/ 124 w 338"/>
                  <a:gd name="T3" fmla="*/ 355 h 356"/>
                  <a:gd name="T4" fmla="*/ 98 w 338"/>
                  <a:gd name="T5" fmla="*/ 337 h 356"/>
                  <a:gd name="T6" fmla="*/ 9 w 338"/>
                  <a:gd name="T7" fmla="*/ 222 h 356"/>
                  <a:gd name="T8" fmla="*/ 18 w 338"/>
                  <a:gd name="T9" fmla="*/ 178 h 356"/>
                  <a:gd name="T10" fmla="*/ 62 w 338"/>
                  <a:gd name="T11" fmla="*/ 178 h 356"/>
                  <a:gd name="T12" fmla="*/ 124 w 338"/>
                  <a:gd name="T13" fmla="*/ 258 h 356"/>
                  <a:gd name="T14" fmla="*/ 266 w 338"/>
                  <a:gd name="T15" fmla="*/ 27 h 356"/>
                  <a:gd name="T16" fmla="*/ 319 w 338"/>
                  <a:gd name="T17" fmla="*/ 9 h 356"/>
                  <a:gd name="T18" fmla="*/ 328 w 338"/>
                  <a:gd name="T19" fmla="*/ 62 h 356"/>
                  <a:gd name="T20" fmla="*/ 160 w 338"/>
                  <a:gd name="T21" fmla="*/ 337 h 356"/>
                  <a:gd name="T22" fmla="*/ 124 w 338"/>
                  <a:gd name="T23" fmla="*/ 35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356">
                    <a:moveTo>
                      <a:pt x="124" y="355"/>
                    </a:moveTo>
                    <a:lnTo>
                      <a:pt x="124" y="355"/>
                    </a:lnTo>
                    <a:cubicBezTo>
                      <a:pt x="115" y="355"/>
                      <a:pt x="107" y="346"/>
                      <a:pt x="98" y="337"/>
                    </a:cubicBezTo>
                    <a:cubicBezTo>
                      <a:pt x="9" y="222"/>
                      <a:pt x="9" y="222"/>
                      <a:pt x="9" y="222"/>
                    </a:cubicBezTo>
                    <a:cubicBezTo>
                      <a:pt x="0" y="204"/>
                      <a:pt x="0" y="187"/>
                      <a:pt x="18" y="178"/>
                    </a:cubicBezTo>
                    <a:cubicBezTo>
                      <a:pt x="36" y="160"/>
                      <a:pt x="53" y="168"/>
                      <a:pt x="62" y="178"/>
                    </a:cubicBezTo>
                    <a:cubicBezTo>
                      <a:pt x="124" y="258"/>
                      <a:pt x="124" y="258"/>
                      <a:pt x="124" y="258"/>
                    </a:cubicBezTo>
                    <a:cubicBezTo>
                      <a:pt x="266" y="27"/>
                      <a:pt x="266" y="27"/>
                      <a:pt x="266" y="27"/>
                    </a:cubicBezTo>
                    <a:cubicBezTo>
                      <a:pt x="284" y="9"/>
                      <a:pt x="301" y="0"/>
                      <a:pt x="319" y="9"/>
                    </a:cubicBezTo>
                    <a:cubicBezTo>
                      <a:pt x="337" y="18"/>
                      <a:pt x="337" y="45"/>
                      <a:pt x="328" y="62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1" y="346"/>
                      <a:pt x="142" y="355"/>
                      <a:pt x="124" y="35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17145" tIns="8573" rIns="17145" bIns="8573" anchor="ctr"/>
              <a:lstStyle/>
              <a:p>
                <a:pPr>
                  <a:defRPr/>
                </a:pPr>
                <a:endParaRPr lang="en-US" sz="9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2" name="กลุ่ม 141"/>
          <p:cNvGrpSpPr/>
          <p:nvPr/>
        </p:nvGrpSpPr>
        <p:grpSpPr>
          <a:xfrm>
            <a:off x="864870" y="3277235"/>
            <a:ext cx="2418182" cy="601345"/>
            <a:chOff x="-2987788" y="234072"/>
            <a:chExt cx="4836364" cy="1202690"/>
          </a:xfrm>
        </p:grpSpPr>
        <p:sp>
          <p:nvSpPr>
            <p:cNvPr id="143" name="TextBox 142"/>
            <p:cNvSpPr txBox="1"/>
            <p:nvPr/>
          </p:nvSpPr>
          <p:spPr>
            <a:xfrm>
              <a:off x="-2987788" y="234072"/>
              <a:ext cx="3893820" cy="1202690"/>
            </a:xfrm>
            <a:prstGeom prst="rect">
              <a:avLst/>
            </a:prstGeom>
            <a:noFill/>
          </p:spPr>
          <p:txBody>
            <a:bodyPr wrap="square" lIns="109710" tIns="54854" rIns="109710" bIns="54854" rtlCol="0">
              <a:spAutoFit/>
            </a:bodyPr>
            <a:lstStyle/>
            <a:p>
              <a:pPr algn="r"/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搜索题目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44" name="กลุ่ม 143"/>
            <p:cNvGrpSpPr/>
            <p:nvPr/>
          </p:nvGrpSpPr>
          <p:grpSpPr>
            <a:xfrm>
              <a:off x="921272" y="309002"/>
              <a:ext cx="927304" cy="927304"/>
              <a:chOff x="853228" y="-1113424"/>
              <a:chExt cx="1371600" cy="1371600"/>
            </a:xfrm>
          </p:grpSpPr>
          <p:sp>
            <p:nvSpPr>
              <p:cNvPr id="145" name="วงรี 144"/>
              <p:cNvSpPr/>
              <p:nvPr/>
            </p:nvSpPr>
            <p:spPr>
              <a:xfrm>
                <a:off x="853228" y="-1113424"/>
                <a:ext cx="1371600" cy="1371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900" dirty="0">
                  <a:cs typeface="+mn-ea"/>
                  <a:sym typeface="+mn-lt"/>
                </a:endParaRPr>
              </a:p>
            </p:txBody>
          </p:sp>
          <p:sp>
            <p:nvSpPr>
              <p:cNvPr id="146" name="Freeform 33"/>
              <p:cNvSpPr>
                <a:spLocks noChangeArrowheads="1"/>
              </p:cNvSpPr>
              <p:nvPr/>
            </p:nvSpPr>
            <p:spPr bwMode="auto">
              <a:xfrm>
                <a:off x="1132628" y="-869606"/>
                <a:ext cx="779815" cy="820429"/>
              </a:xfrm>
              <a:custGeom>
                <a:avLst/>
                <a:gdLst>
                  <a:gd name="T0" fmla="*/ 124 w 338"/>
                  <a:gd name="T1" fmla="*/ 355 h 356"/>
                  <a:gd name="T2" fmla="*/ 124 w 338"/>
                  <a:gd name="T3" fmla="*/ 355 h 356"/>
                  <a:gd name="T4" fmla="*/ 98 w 338"/>
                  <a:gd name="T5" fmla="*/ 337 h 356"/>
                  <a:gd name="T6" fmla="*/ 9 w 338"/>
                  <a:gd name="T7" fmla="*/ 222 h 356"/>
                  <a:gd name="T8" fmla="*/ 18 w 338"/>
                  <a:gd name="T9" fmla="*/ 178 h 356"/>
                  <a:gd name="T10" fmla="*/ 62 w 338"/>
                  <a:gd name="T11" fmla="*/ 178 h 356"/>
                  <a:gd name="T12" fmla="*/ 124 w 338"/>
                  <a:gd name="T13" fmla="*/ 258 h 356"/>
                  <a:gd name="T14" fmla="*/ 266 w 338"/>
                  <a:gd name="T15" fmla="*/ 27 h 356"/>
                  <a:gd name="T16" fmla="*/ 319 w 338"/>
                  <a:gd name="T17" fmla="*/ 9 h 356"/>
                  <a:gd name="T18" fmla="*/ 328 w 338"/>
                  <a:gd name="T19" fmla="*/ 62 h 356"/>
                  <a:gd name="T20" fmla="*/ 160 w 338"/>
                  <a:gd name="T21" fmla="*/ 337 h 356"/>
                  <a:gd name="T22" fmla="*/ 124 w 338"/>
                  <a:gd name="T23" fmla="*/ 35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356">
                    <a:moveTo>
                      <a:pt x="124" y="355"/>
                    </a:moveTo>
                    <a:lnTo>
                      <a:pt x="124" y="355"/>
                    </a:lnTo>
                    <a:cubicBezTo>
                      <a:pt x="115" y="355"/>
                      <a:pt x="107" y="346"/>
                      <a:pt x="98" y="337"/>
                    </a:cubicBezTo>
                    <a:cubicBezTo>
                      <a:pt x="9" y="222"/>
                      <a:pt x="9" y="222"/>
                      <a:pt x="9" y="222"/>
                    </a:cubicBezTo>
                    <a:cubicBezTo>
                      <a:pt x="0" y="204"/>
                      <a:pt x="0" y="187"/>
                      <a:pt x="18" y="178"/>
                    </a:cubicBezTo>
                    <a:cubicBezTo>
                      <a:pt x="36" y="160"/>
                      <a:pt x="53" y="168"/>
                      <a:pt x="62" y="178"/>
                    </a:cubicBezTo>
                    <a:cubicBezTo>
                      <a:pt x="124" y="258"/>
                      <a:pt x="124" y="258"/>
                      <a:pt x="124" y="258"/>
                    </a:cubicBezTo>
                    <a:cubicBezTo>
                      <a:pt x="266" y="27"/>
                      <a:pt x="266" y="27"/>
                      <a:pt x="266" y="27"/>
                    </a:cubicBezTo>
                    <a:cubicBezTo>
                      <a:pt x="284" y="9"/>
                      <a:pt x="301" y="0"/>
                      <a:pt x="319" y="9"/>
                    </a:cubicBezTo>
                    <a:cubicBezTo>
                      <a:pt x="337" y="18"/>
                      <a:pt x="337" y="45"/>
                      <a:pt x="328" y="62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1" y="346"/>
                      <a:pt x="142" y="355"/>
                      <a:pt x="124" y="35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17145" tIns="8573" rIns="17145" bIns="8573" anchor="ctr"/>
              <a:lstStyle/>
              <a:p>
                <a:pPr>
                  <a:defRPr/>
                </a:pPr>
                <a:endParaRPr lang="en-US" sz="9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7" name="กลุ่ม 146"/>
          <p:cNvGrpSpPr/>
          <p:nvPr/>
        </p:nvGrpSpPr>
        <p:grpSpPr>
          <a:xfrm>
            <a:off x="9061348" y="3267710"/>
            <a:ext cx="2368550" cy="601345"/>
            <a:chOff x="1221798" y="79362"/>
            <a:chExt cx="4737099" cy="1202689"/>
          </a:xfrm>
        </p:grpSpPr>
        <p:sp>
          <p:nvSpPr>
            <p:cNvPr id="148" name="TextBox 147"/>
            <p:cNvSpPr txBox="1"/>
            <p:nvPr/>
          </p:nvSpPr>
          <p:spPr>
            <a:xfrm>
              <a:off x="2164138" y="79362"/>
              <a:ext cx="3794759" cy="1202689"/>
            </a:xfrm>
            <a:prstGeom prst="rect">
              <a:avLst/>
            </a:prstGeom>
            <a:noFill/>
          </p:spPr>
          <p:txBody>
            <a:bodyPr wrap="square" lIns="109710" tIns="54854" rIns="109710" bIns="54854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分析数据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49" name="กลุ่ม 148"/>
            <p:cNvGrpSpPr/>
            <p:nvPr/>
          </p:nvGrpSpPr>
          <p:grpSpPr>
            <a:xfrm>
              <a:off x="1221798" y="222069"/>
              <a:ext cx="927304" cy="927304"/>
              <a:chOff x="1297743" y="-1242008"/>
              <a:chExt cx="1371600" cy="1371600"/>
            </a:xfrm>
          </p:grpSpPr>
          <p:sp>
            <p:nvSpPr>
              <p:cNvPr id="150" name="วงรี 149"/>
              <p:cNvSpPr/>
              <p:nvPr/>
            </p:nvSpPr>
            <p:spPr>
              <a:xfrm>
                <a:off x="1297743" y="-1242008"/>
                <a:ext cx="1371600" cy="1371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900" dirty="0">
                  <a:cs typeface="+mn-ea"/>
                  <a:sym typeface="+mn-lt"/>
                </a:endParaRPr>
              </a:p>
            </p:txBody>
          </p:sp>
          <p:sp>
            <p:nvSpPr>
              <p:cNvPr id="151" name="Freeform 33"/>
              <p:cNvSpPr>
                <a:spLocks noChangeArrowheads="1"/>
              </p:cNvSpPr>
              <p:nvPr/>
            </p:nvSpPr>
            <p:spPr bwMode="auto">
              <a:xfrm>
                <a:off x="1577143" y="-998190"/>
                <a:ext cx="779815" cy="820429"/>
              </a:xfrm>
              <a:custGeom>
                <a:avLst/>
                <a:gdLst>
                  <a:gd name="T0" fmla="*/ 124 w 338"/>
                  <a:gd name="T1" fmla="*/ 355 h 356"/>
                  <a:gd name="T2" fmla="*/ 124 w 338"/>
                  <a:gd name="T3" fmla="*/ 355 h 356"/>
                  <a:gd name="T4" fmla="*/ 98 w 338"/>
                  <a:gd name="T5" fmla="*/ 337 h 356"/>
                  <a:gd name="T6" fmla="*/ 9 w 338"/>
                  <a:gd name="T7" fmla="*/ 222 h 356"/>
                  <a:gd name="T8" fmla="*/ 18 w 338"/>
                  <a:gd name="T9" fmla="*/ 178 h 356"/>
                  <a:gd name="T10" fmla="*/ 62 w 338"/>
                  <a:gd name="T11" fmla="*/ 178 h 356"/>
                  <a:gd name="T12" fmla="*/ 124 w 338"/>
                  <a:gd name="T13" fmla="*/ 258 h 356"/>
                  <a:gd name="T14" fmla="*/ 266 w 338"/>
                  <a:gd name="T15" fmla="*/ 27 h 356"/>
                  <a:gd name="T16" fmla="*/ 319 w 338"/>
                  <a:gd name="T17" fmla="*/ 9 h 356"/>
                  <a:gd name="T18" fmla="*/ 328 w 338"/>
                  <a:gd name="T19" fmla="*/ 62 h 356"/>
                  <a:gd name="T20" fmla="*/ 160 w 338"/>
                  <a:gd name="T21" fmla="*/ 337 h 356"/>
                  <a:gd name="T22" fmla="*/ 124 w 338"/>
                  <a:gd name="T23" fmla="*/ 35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356">
                    <a:moveTo>
                      <a:pt x="124" y="355"/>
                    </a:moveTo>
                    <a:lnTo>
                      <a:pt x="124" y="355"/>
                    </a:lnTo>
                    <a:cubicBezTo>
                      <a:pt x="115" y="355"/>
                      <a:pt x="107" y="346"/>
                      <a:pt x="98" y="337"/>
                    </a:cubicBezTo>
                    <a:cubicBezTo>
                      <a:pt x="9" y="222"/>
                      <a:pt x="9" y="222"/>
                      <a:pt x="9" y="222"/>
                    </a:cubicBezTo>
                    <a:cubicBezTo>
                      <a:pt x="0" y="204"/>
                      <a:pt x="0" y="187"/>
                      <a:pt x="18" y="178"/>
                    </a:cubicBezTo>
                    <a:cubicBezTo>
                      <a:pt x="36" y="160"/>
                      <a:pt x="53" y="168"/>
                      <a:pt x="62" y="178"/>
                    </a:cubicBezTo>
                    <a:cubicBezTo>
                      <a:pt x="124" y="258"/>
                      <a:pt x="124" y="258"/>
                      <a:pt x="124" y="258"/>
                    </a:cubicBezTo>
                    <a:cubicBezTo>
                      <a:pt x="266" y="27"/>
                      <a:pt x="266" y="27"/>
                      <a:pt x="266" y="27"/>
                    </a:cubicBezTo>
                    <a:cubicBezTo>
                      <a:pt x="284" y="9"/>
                      <a:pt x="301" y="0"/>
                      <a:pt x="319" y="9"/>
                    </a:cubicBezTo>
                    <a:cubicBezTo>
                      <a:pt x="337" y="18"/>
                      <a:pt x="337" y="45"/>
                      <a:pt x="328" y="62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1" y="346"/>
                      <a:pt x="142" y="355"/>
                      <a:pt x="124" y="35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17145" tIns="8573" rIns="17145" bIns="8573" anchor="ctr"/>
              <a:lstStyle/>
              <a:p>
                <a:pPr>
                  <a:defRPr/>
                </a:pPr>
                <a:endParaRPr lang="en-US" sz="9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2" name="กลุ่ม 151"/>
          <p:cNvGrpSpPr/>
          <p:nvPr/>
        </p:nvGrpSpPr>
        <p:grpSpPr>
          <a:xfrm>
            <a:off x="864235" y="4467410"/>
            <a:ext cx="2418817" cy="601345"/>
            <a:chOff x="-2989058" y="198512"/>
            <a:chExt cx="4837634" cy="1202690"/>
          </a:xfrm>
        </p:grpSpPr>
        <p:sp>
          <p:nvSpPr>
            <p:cNvPr id="153" name="TextBox 152"/>
            <p:cNvSpPr txBox="1"/>
            <p:nvPr/>
          </p:nvSpPr>
          <p:spPr>
            <a:xfrm>
              <a:off x="-2989058" y="198512"/>
              <a:ext cx="3895090" cy="1202690"/>
            </a:xfrm>
            <a:prstGeom prst="rect">
              <a:avLst/>
            </a:prstGeom>
            <a:noFill/>
          </p:spPr>
          <p:txBody>
            <a:bodyPr wrap="square" lIns="109710" tIns="54854" rIns="109710" bIns="54854" rtlCol="0">
              <a:spAutoFit/>
            </a:bodyPr>
            <a:lstStyle/>
            <a:p>
              <a:pPr algn="r"/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归纳知识</a:t>
              </a:r>
              <a:endPara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54" name="กลุ่ม 153"/>
            <p:cNvGrpSpPr/>
            <p:nvPr/>
          </p:nvGrpSpPr>
          <p:grpSpPr>
            <a:xfrm>
              <a:off x="921272" y="309002"/>
              <a:ext cx="927304" cy="927304"/>
              <a:chOff x="853228" y="-1113424"/>
              <a:chExt cx="1371600" cy="1371600"/>
            </a:xfrm>
          </p:grpSpPr>
          <p:sp>
            <p:nvSpPr>
              <p:cNvPr id="155" name="วงรี 154"/>
              <p:cNvSpPr/>
              <p:nvPr/>
            </p:nvSpPr>
            <p:spPr>
              <a:xfrm>
                <a:off x="853228" y="-1113424"/>
                <a:ext cx="1371600" cy="1371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900" dirty="0">
                  <a:cs typeface="+mn-ea"/>
                  <a:sym typeface="+mn-lt"/>
                </a:endParaRPr>
              </a:p>
            </p:txBody>
          </p:sp>
          <p:sp>
            <p:nvSpPr>
              <p:cNvPr id="156" name="Freeform 33"/>
              <p:cNvSpPr>
                <a:spLocks noChangeArrowheads="1"/>
              </p:cNvSpPr>
              <p:nvPr/>
            </p:nvSpPr>
            <p:spPr bwMode="auto">
              <a:xfrm>
                <a:off x="1132628" y="-869606"/>
                <a:ext cx="779815" cy="820429"/>
              </a:xfrm>
              <a:custGeom>
                <a:avLst/>
                <a:gdLst>
                  <a:gd name="T0" fmla="*/ 124 w 338"/>
                  <a:gd name="T1" fmla="*/ 355 h 356"/>
                  <a:gd name="T2" fmla="*/ 124 w 338"/>
                  <a:gd name="T3" fmla="*/ 355 h 356"/>
                  <a:gd name="T4" fmla="*/ 98 w 338"/>
                  <a:gd name="T5" fmla="*/ 337 h 356"/>
                  <a:gd name="T6" fmla="*/ 9 w 338"/>
                  <a:gd name="T7" fmla="*/ 222 h 356"/>
                  <a:gd name="T8" fmla="*/ 18 w 338"/>
                  <a:gd name="T9" fmla="*/ 178 h 356"/>
                  <a:gd name="T10" fmla="*/ 62 w 338"/>
                  <a:gd name="T11" fmla="*/ 178 h 356"/>
                  <a:gd name="T12" fmla="*/ 124 w 338"/>
                  <a:gd name="T13" fmla="*/ 258 h 356"/>
                  <a:gd name="T14" fmla="*/ 266 w 338"/>
                  <a:gd name="T15" fmla="*/ 27 h 356"/>
                  <a:gd name="T16" fmla="*/ 319 w 338"/>
                  <a:gd name="T17" fmla="*/ 9 h 356"/>
                  <a:gd name="T18" fmla="*/ 328 w 338"/>
                  <a:gd name="T19" fmla="*/ 62 h 356"/>
                  <a:gd name="T20" fmla="*/ 160 w 338"/>
                  <a:gd name="T21" fmla="*/ 337 h 356"/>
                  <a:gd name="T22" fmla="*/ 124 w 338"/>
                  <a:gd name="T23" fmla="*/ 35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356">
                    <a:moveTo>
                      <a:pt x="124" y="355"/>
                    </a:moveTo>
                    <a:lnTo>
                      <a:pt x="124" y="355"/>
                    </a:lnTo>
                    <a:cubicBezTo>
                      <a:pt x="115" y="355"/>
                      <a:pt x="107" y="346"/>
                      <a:pt x="98" y="337"/>
                    </a:cubicBezTo>
                    <a:cubicBezTo>
                      <a:pt x="9" y="222"/>
                      <a:pt x="9" y="222"/>
                      <a:pt x="9" y="222"/>
                    </a:cubicBezTo>
                    <a:cubicBezTo>
                      <a:pt x="0" y="204"/>
                      <a:pt x="0" y="187"/>
                      <a:pt x="18" y="178"/>
                    </a:cubicBezTo>
                    <a:cubicBezTo>
                      <a:pt x="36" y="160"/>
                      <a:pt x="53" y="168"/>
                      <a:pt x="62" y="178"/>
                    </a:cubicBezTo>
                    <a:cubicBezTo>
                      <a:pt x="124" y="258"/>
                      <a:pt x="124" y="258"/>
                      <a:pt x="124" y="258"/>
                    </a:cubicBezTo>
                    <a:cubicBezTo>
                      <a:pt x="266" y="27"/>
                      <a:pt x="266" y="27"/>
                      <a:pt x="266" y="27"/>
                    </a:cubicBezTo>
                    <a:cubicBezTo>
                      <a:pt x="284" y="9"/>
                      <a:pt x="301" y="0"/>
                      <a:pt x="319" y="9"/>
                    </a:cubicBezTo>
                    <a:cubicBezTo>
                      <a:pt x="337" y="18"/>
                      <a:pt x="337" y="45"/>
                      <a:pt x="328" y="62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1" y="346"/>
                      <a:pt x="142" y="355"/>
                      <a:pt x="124" y="35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17145" tIns="8573" rIns="17145" bIns="8573" anchor="ctr"/>
              <a:lstStyle/>
              <a:p>
                <a:pPr>
                  <a:defRPr/>
                </a:pPr>
                <a:endParaRPr lang="en-US" sz="9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7" name="กลุ่ม 156"/>
          <p:cNvGrpSpPr/>
          <p:nvPr/>
        </p:nvGrpSpPr>
        <p:grpSpPr>
          <a:xfrm>
            <a:off x="9029700" y="4458520"/>
            <a:ext cx="2400300" cy="601345"/>
            <a:chOff x="1221798" y="45072"/>
            <a:chExt cx="4800599" cy="1202689"/>
          </a:xfrm>
        </p:grpSpPr>
        <p:sp>
          <p:nvSpPr>
            <p:cNvPr id="158" name="TextBox 157"/>
            <p:cNvSpPr txBox="1"/>
            <p:nvPr/>
          </p:nvSpPr>
          <p:spPr>
            <a:xfrm>
              <a:off x="2165408" y="45072"/>
              <a:ext cx="3856989" cy="1202689"/>
            </a:xfrm>
            <a:prstGeom prst="rect">
              <a:avLst/>
            </a:prstGeom>
            <a:noFill/>
          </p:spPr>
          <p:txBody>
            <a:bodyPr wrap="square" lIns="109710" tIns="54854" rIns="109710" bIns="54854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智能监考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59" name="กลุ่ม 158"/>
            <p:cNvGrpSpPr/>
            <p:nvPr/>
          </p:nvGrpSpPr>
          <p:grpSpPr>
            <a:xfrm>
              <a:off x="1221798" y="222069"/>
              <a:ext cx="927304" cy="927304"/>
              <a:chOff x="1297743" y="-1242008"/>
              <a:chExt cx="1371600" cy="1371600"/>
            </a:xfrm>
          </p:grpSpPr>
          <p:sp>
            <p:nvSpPr>
              <p:cNvPr id="160" name="วงรี 159"/>
              <p:cNvSpPr/>
              <p:nvPr/>
            </p:nvSpPr>
            <p:spPr>
              <a:xfrm>
                <a:off x="1297743" y="-1242008"/>
                <a:ext cx="1371600" cy="137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900" dirty="0">
                  <a:cs typeface="+mn-ea"/>
                  <a:sym typeface="+mn-lt"/>
                </a:endParaRPr>
              </a:p>
            </p:txBody>
          </p:sp>
          <p:sp>
            <p:nvSpPr>
              <p:cNvPr id="161" name="Freeform 33"/>
              <p:cNvSpPr>
                <a:spLocks noChangeArrowheads="1"/>
              </p:cNvSpPr>
              <p:nvPr/>
            </p:nvSpPr>
            <p:spPr bwMode="auto">
              <a:xfrm>
                <a:off x="1577143" y="-998190"/>
                <a:ext cx="779815" cy="820429"/>
              </a:xfrm>
              <a:custGeom>
                <a:avLst/>
                <a:gdLst>
                  <a:gd name="T0" fmla="*/ 124 w 338"/>
                  <a:gd name="T1" fmla="*/ 355 h 356"/>
                  <a:gd name="T2" fmla="*/ 124 w 338"/>
                  <a:gd name="T3" fmla="*/ 355 h 356"/>
                  <a:gd name="T4" fmla="*/ 98 w 338"/>
                  <a:gd name="T5" fmla="*/ 337 h 356"/>
                  <a:gd name="T6" fmla="*/ 9 w 338"/>
                  <a:gd name="T7" fmla="*/ 222 h 356"/>
                  <a:gd name="T8" fmla="*/ 18 w 338"/>
                  <a:gd name="T9" fmla="*/ 178 h 356"/>
                  <a:gd name="T10" fmla="*/ 62 w 338"/>
                  <a:gd name="T11" fmla="*/ 178 h 356"/>
                  <a:gd name="T12" fmla="*/ 124 w 338"/>
                  <a:gd name="T13" fmla="*/ 258 h 356"/>
                  <a:gd name="T14" fmla="*/ 266 w 338"/>
                  <a:gd name="T15" fmla="*/ 27 h 356"/>
                  <a:gd name="T16" fmla="*/ 319 w 338"/>
                  <a:gd name="T17" fmla="*/ 9 h 356"/>
                  <a:gd name="T18" fmla="*/ 328 w 338"/>
                  <a:gd name="T19" fmla="*/ 62 h 356"/>
                  <a:gd name="T20" fmla="*/ 160 w 338"/>
                  <a:gd name="T21" fmla="*/ 337 h 356"/>
                  <a:gd name="T22" fmla="*/ 124 w 338"/>
                  <a:gd name="T23" fmla="*/ 35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8" h="356">
                    <a:moveTo>
                      <a:pt x="124" y="355"/>
                    </a:moveTo>
                    <a:lnTo>
                      <a:pt x="124" y="355"/>
                    </a:lnTo>
                    <a:cubicBezTo>
                      <a:pt x="115" y="355"/>
                      <a:pt x="107" y="346"/>
                      <a:pt x="98" y="337"/>
                    </a:cubicBezTo>
                    <a:cubicBezTo>
                      <a:pt x="9" y="222"/>
                      <a:pt x="9" y="222"/>
                      <a:pt x="9" y="222"/>
                    </a:cubicBezTo>
                    <a:cubicBezTo>
                      <a:pt x="0" y="204"/>
                      <a:pt x="0" y="187"/>
                      <a:pt x="18" y="178"/>
                    </a:cubicBezTo>
                    <a:cubicBezTo>
                      <a:pt x="36" y="160"/>
                      <a:pt x="53" y="168"/>
                      <a:pt x="62" y="178"/>
                    </a:cubicBezTo>
                    <a:cubicBezTo>
                      <a:pt x="124" y="258"/>
                      <a:pt x="124" y="258"/>
                      <a:pt x="124" y="258"/>
                    </a:cubicBezTo>
                    <a:cubicBezTo>
                      <a:pt x="266" y="27"/>
                      <a:pt x="266" y="27"/>
                      <a:pt x="266" y="27"/>
                    </a:cubicBezTo>
                    <a:cubicBezTo>
                      <a:pt x="284" y="9"/>
                      <a:pt x="301" y="0"/>
                      <a:pt x="319" y="9"/>
                    </a:cubicBezTo>
                    <a:cubicBezTo>
                      <a:pt x="337" y="18"/>
                      <a:pt x="337" y="45"/>
                      <a:pt x="328" y="62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1" y="346"/>
                      <a:pt x="142" y="355"/>
                      <a:pt x="124" y="35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17145" tIns="8573" rIns="17145" bIns="8573" anchor="ctr"/>
              <a:lstStyle/>
              <a:p>
                <a:pPr>
                  <a:defRPr/>
                </a:pPr>
                <a:endParaRPr lang="en-US" sz="9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05" name="TextBox 37"/>
          <p:cNvSpPr txBox="1"/>
          <p:nvPr/>
        </p:nvSpPr>
        <p:spPr>
          <a:xfrm>
            <a:off x="4831106" y="387246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01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项目背景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6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  <p:grpSp>
        <p:nvGrpSpPr>
          <p:cNvPr id="189" name="组合 188"/>
          <p:cNvGrpSpPr/>
          <p:nvPr/>
        </p:nvGrpSpPr>
        <p:grpSpPr>
          <a:xfrm>
            <a:off x="1031875" y="1589405"/>
            <a:ext cx="10398125" cy="4094480"/>
            <a:chOff x="1755" y="2401"/>
            <a:chExt cx="14531" cy="5718"/>
          </a:xfrm>
        </p:grpSpPr>
        <p:pic>
          <p:nvPicPr>
            <p:cNvPr id="190" name="图片 189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86" y="3260"/>
              <a:ext cx="4500" cy="4000"/>
            </a:xfrm>
            <a:prstGeom prst="rect">
              <a:avLst/>
            </a:prstGeom>
          </p:spPr>
        </p:pic>
        <p:grpSp>
          <p:nvGrpSpPr>
            <p:cNvPr id="39953" name="กลุ่ม 39952"/>
            <p:cNvGrpSpPr/>
            <p:nvPr/>
          </p:nvGrpSpPr>
          <p:grpSpPr>
            <a:xfrm>
              <a:off x="1755" y="2401"/>
              <a:ext cx="9565" cy="5718"/>
              <a:chOff x="4021138" y="4772025"/>
              <a:chExt cx="7920037" cy="5241925"/>
            </a:xfrm>
          </p:grpSpPr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4021138" y="4805363"/>
                <a:ext cx="831850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6 w 74"/>
                  <a:gd name="T21" fmla="*/ 11 h 140"/>
                  <a:gd name="T22" fmla="*/ 49 w 74"/>
                  <a:gd name="T23" fmla="*/ 14 h 140"/>
                  <a:gd name="T24" fmla="*/ 46 w 74"/>
                  <a:gd name="T25" fmla="*/ 17 h 140"/>
                  <a:gd name="T26" fmla="*/ 28 w 74"/>
                  <a:gd name="T27" fmla="*/ 17 h 140"/>
                  <a:gd name="T28" fmla="*/ 25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29 w 74"/>
                  <a:gd name="T35" fmla="*/ 128 h 140"/>
                  <a:gd name="T36" fmla="*/ 37 w 74"/>
                  <a:gd name="T37" fmla="*/ 120 h 140"/>
                  <a:gd name="T38" fmla="*/ 44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69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6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6" y="17"/>
                      <a:pt x="25" y="15"/>
                      <a:pt x="25" y="14"/>
                    </a:cubicBezTo>
                    <a:cubicBezTo>
                      <a:pt x="25" y="13"/>
                      <a:pt x="26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29" y="132"/>
                      <a:pt x="29" y="128"/>
                    </a:cubicBezTo>
                    <a:cubicBezTo>
                      <a:pt x="29" y="123"/>
                      <a:pt x="33" y="120"/>
                      <a:pt x="37" y="120"/>
                    </a:cubicBezTo>
                    <a:cubicBezTo>
                      <a:pt x="41" y="120"/>
                      <a:pt x="44" y="123"/>
                      <a:pt x="44" y="128"/>
                    </a:cubicBezTo>
                    <a:cubicBezTo>
                      <a:pt x="44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rgbClr val="496AAA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5033963" y="4805363"/>
                <a:ext cx="831850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6 w 74"/>
                  <a:gd name="T21" fmla="*/ 11 h 140"/>
                  <a:gd name="T22" fmla="*/ 49 w 74"/>
                  <a:gd name="T23" fmla="*/ 14 h 140"/>
                  <a:gd name="T24" fmla="*/ 46 w 74"/>
                  <a:gd name="T25" fmla="*/ 17 h 140"/>
                  <a:gd name="T26" fmla="*/ 28 w 74"/>
                  <a:gd name="T27" fmla="*/ 17 h 140"/>
                  <a:gd name="T28" fmla="*/ 25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29 w 74"/>
                  <a:gd name="T35" fmla="*/ 128 h 140"/>
                  <a:gd name="T36" fmla="*/ 37 w 74"/>
                  <a:gd name="T37" fmla="*/ 120 h 140"/>
                  <a:gd name="T38" fmla="*/ 44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69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6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5" y="15"/>
                      <a:pt x="25" y="14"/>
                    </a:cubicBezTo>
                    <a:cubicBezTo>
                      <a:pt x="25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29" y="132"/>
                      <a:pt x="29" y="128"/>
                    </a:cubicBezTo>
                    <a:cubicBezTo>
                      <a:pt x="29" y="123"/>
                      <a:pt x="33" y="120"/>
                      <a:pt x="37" y="120"/>
                    </a:cubicBezTo>
                    <a:cubicBezTo>
                      <a:pt x="41" y="120"/>
                      <a:pt x="44" y="123"/>
                      <a:pt x="44" y="128"/>
                    </a:cubicBezTo>
                    <a:cubicBezTo>
                      <a:pt x="44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rgbClr val="496AAA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36" name="Freeform 8"/>
              <p:cNvSpPr>
                <a:spLocks noEditPoints="1"/>
              </p:cNvSpPr>
              <p:nvPr/>
            </p:nvSpPr>
            <p:spPr bwMode="auto">
              <a:xfrm>
                <a:off x="6046788" y="4805363"/>
                <a:ext cx="831850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6 w 74"/>
                  <a:gd name="T21" fmla="*/ 11 h 140"/>
                  <a:gd name="T22" fmla="*/ 49 w 74"/>
                  <a:gd name="T23" fmla="*/ 14 h 140"/>
                  <a:gd name="T24" fmla="*/ 46 w 74"/>
                  <a:gd name="T25" fmla="*/ 17 h 140"/>
                  <a:gd name="T26" fmla="*/ 28 w 74"/>
                  <a:gd name="T27" fmla="*/ 17 h 140"/>
                  <a:gd name="T28" fmla="*/ 25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30 w 74"/>
                  <a:gd name="T35" fmla="*/ 128 h 140"/>
                  <a:gd name="T36" fmla="*/ 37 w 74"/>
                  <a:gd name="T37" fmla="*/ 120 h 140"/>
                  <a:gd name="T38" fmla="*/ 44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70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70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6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5" y="15"/>
                      <a:pt x="25" y="14"/>
                    </a:cubicBezTo>
                    <a:cubicBezTo>
                      <a:pt x="25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30" y="132"/>
                      <a:pt x="30" y="128"/>
                    </a:cubicBezTo>
                    <a:cubicBezTo>
                      <a:pt x="30" y="123"/>
                      <a:pt x="33" y="120"/>
                      <a:pt x="37" y="120"/>
                    </a:cubicBezTo>
                    <a:cubicBezTo>
                      <a:pt x="41" y="120"/>
                      <a:pt x="44" y="123"/>
                      <a:pt x="44" y="128"/>
                    </a:cubicBezTo>
                    <a:cubicBezTo>
                      <a:pt x="44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37" name="Freeform 9"/>
              <p:cNvSpPr>
                <a:spLocks noEditPoints="1"/>
              </p:cNvSpPr>
              <p:nvPr/>
            </p:nvSpPr>
            <p:spPr bwMode="auto">
              <a:xfrm>
                <a:off x="7058025" y="4805363"/>
                <a:ext cx="833437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7 w 74"/>
                  <a:gd name="T21" fmla="*/ 11 h 140"/>
                  <a:gd name="T22" fmla="*/ 49 w 74"/>
                  <a:gd name="T23" fmla="*/ 14 h 140"/>
                  <a:gd name="T24" fmla="*/ 47 w 74"/>
                  <a:gd name="T25" fmla="*/ 17 h 140"/>
                  <a:gd name="T26" fmla="*/ 28 w 74"/>
                  <a:gd name="T27" fmla="*/ 17 h 140"/>
                  <a:gd name="T28" fmla="*/ 26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30 w 74"/>
                  <a:gd name="T35" fmla="*/ 128 h 140"/>
                  <a:gd name="T36" fmla="*/ 37 w 74"/>
                  <a:gd name="T37" fmla="*/ 120 h 140"/>
                  <a:gd name="T38" fmla="*/ 45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70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70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7" y="11"/>
                      <a:pt x="47" y="11"/>
                      <a:pt x="47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6" y="15"/>
                      <a:pt x="26" y="14"/>
                    </a:cubicBezTo>
                    <a:cubicBezTo>
                      <a:pt x="26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30" y="132"/>
                      <a:pt x="30" y="128"/>
                    </a:cubicBezTo>
                    <a:cubicBezTo>
                      <a:pt x="30" y="123"/>
                      <a:pt x="33" y="120"/>
                      <a:pt x="37" y="120"/>
                    </a:cubicBezTo>
                    <a:cubicBezTo>
                      <a:pt x="41" y="120"/>
                      <a:pt x="45" y="123"/>
                      <a:pt x="45" y="128"/>
                    </a:cubicBezTo>
                    <a:cubicBezTo>
                      <a:pt x="45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39" name="Freeform 10"/>
              <p:cNvSpPr>
                <a:spLocks noEditPoints="1"/>
              </p:cNvSpPr>
              <p:nvPr/>
            </p:nvSpPr>
            <p:spPr bwMode="auto">
              <a:xfrm>
                <a:off x="8070850" y="4805363"/>
                <a:ext cx="833437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7 w 74"/>
                  <a:gd name="T21" fmla="*/ 11 h 140"/>
                  <a:gd name="T22" fmla="*/ 49 w 74"/>
                  <a:gd name="T23" fmla="*/ 14 h 140"/>
                  <a:gd name="T24" fmla="*/ 47 w 74"/>
                  <a:gd name="T25" fmla="*/ 17 h 140"/>
                  <a:gd name="T26" fmla="*/ 28 w 74"/>
                  <a:gd name="T27" fmla="*/ 17 h 140"/>
                  <a:gd name="T28" fmla="*/ 26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30 w 74"/>
                  <a:gd name="T35" fmla="*/ 128 h 140"/>
                  <a:gd name="T36" fmla="*/ 37 w 74"/>
                  <a:gd name="T37" fmla="*/ 120 h 140"/>
                  <a:gd name="T38" fmla="*/ 45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6 w 74"/>
                  <a:gd name="T45" fmla="*/ 118 h 140"/>
                  <a:gd name="T46" fmla="*/ 6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5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70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70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7" y="11"/>
                      <a:pt x="47" y="11"/>
                      <a:pt x="47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6" y="15"/>
                      <a:pt x="26" y="14"/>
                    </a:cubicBezTo>
                    <a:cubicBezTo>
                      <a:pt x="26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30" y="132"/>
                      <a:pt x="30" y="128"/>
                    </a:cubicBezTo>
                    <a:cubicBezTo>
                      <a:pt x="30" y="123"/>
                      <a:pt x="33" y="120"/>
                      <a:pt x="37" y="120"/>
                    </a:cubicBezTo>
                    <a:cubicBezTo>
                      <a:pt x="41" y="120"/>
                      <a:pt x="45" y="123"/>
                      <a:pt x="45" y="128"/>
                    </a:cubicBezTo>
                    <a:cubicBezTo>
                      <a:pt x="45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6" y="118"/>
                      <a:pt x="6" y="118"/>
                      <a:pt x="6" y="118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0" name="Freeform 11"/>
              <p:cNvSpPr>
                <a:spLocks noEditPoints="1"/>
              </p:cNvSpPr>
              <p:nvPr/>
            </p:nvSpPr>
            <p:spPr bwMode="auto">
              <a:xfrm>
                <a:off x="4021138" y="6605588"/>
                <a:ext cx="831850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6 w 74"/>
                  <a:gd name="T21" fmla="*/ 11 h 140"/>
                  <a:gd name="T22" fmla="*/ 49 w 74"/>
                  <a:gd name="T23" fmla="*/ 14 h 140"/>
                  <a:gd name="T24" fmla="*/ 46 w 74"/>
                  <a:gd name="T25" fmla="*/ 17 h 140"/>
                  <a:gd name="T26" fmla="*/ 28 w 74"/>
                  <a:gd name="T27" fmla="*/ 17 h 140"/>
                  <a:gd name="T28" fmla="*/ 25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29 w 74"/>
                  <a:gd name="T35" fmla="*/ 128 h 140"/>
                  <a:gd name="T36" fmla="*/ 37 w 74"/>
                  <a:gd name="T37" fmla="*/ 120 h 140"/>
                  <a:gd name="T38" fmla="*/ 44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69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6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6" y="17"/>
                      <a:pt x="25" y="15"/>
                      <a:pt x="25" y="14"/>
                    </a:cubicBezTo>
                    <a:cubicBezTo>
                      <a:pt x="25" y="13"/>
                      <a:pt x="26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29" y="132"/>
                      <a:pt x="29" y="128"/>
                    </a:cubicBezTo>
                    <a:cubicBezTo>
                      <a:pt x="29" y="123"/>
                      <a:pt x="33" y="120"/>
                      <a:pt x="37" y="120"/>
                    </a:cubicBezTo>
                    <a:cubicBezTo>
                      <a:pt x="41" y="120"/>
                      <a:pt x="44" y="123"/>
                      <a:pt x="44" y="128"/>
                    </a:cubicBezTo>
                    <a:cubicBezTo>
                      <a:pt x="44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1" name="Freeform 12"/>
              <p:cNvSpPr>
                <a:spLocks noEditPoints="1"/>
              </p:cNvSpPr>
              <p:nvPr/>
            </p:nvSpPr>
            <p:spPr bwMode="auto">
              <a:xfrm>
                <a:off x="5033963" y="6605588"/>
                <a:ext cx="831850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6 w 74"/>
                  <a:gd name="T21" fmla="*/ 11 h 140"/>
                  <a:gd name="T22" fmla="*/ 49 w 74"/>
                  <a:gd name="T23" fmla="*/ 14 h 140"/>
                  <a:gd name="T24" fmla="*/ 46 w 74"/>
                  <a:gd name="T25" fmla="*/ 17 h 140"/>
                  <a:gd name="T26" fmla="*/ 28 w 74"/>
                  <a:gd name="T27" fmla="*/ 17 h 140"/>
                  <a:gd name="T28" fmla="*/ 25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29 w 74"/>
                  <a:gd name="T35" fmla="*/ 128 h 140"/>
                  <a:gd name="T36" fmla="*/ 37 w 74"/>
                  <a:gd name="T37" fmla="*/ 120 h 140"/>
                  <a:gd name="T38" fmla="*/ 44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69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6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5" y="15"/>
                      <a:pt x="25" y="14"/>
                    </a:cubicBezTo>
                    <a:cubicBezTo>
                      <a:pt x="25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29" y="132"/>
                      <a:pt x="29" y="128"/>
                    </a:cubicBezTo>
                    <a:cubicBezTo>
                      <a:pt x="29" y="123"/>
                      <a:pt x="33" y="120"/>
                      <a:pt x="37" y="120"/>
                    </a:cubicBezTo>
                    <a:cubicBezTo>
                      <a:pt x="41" y="120"/>
                      <a:pt x="44" y="123"/>
                      <a:pt x="44" y="128"/>
                    </a:cubicBezTo>
                    <a:cubicBezTo>
                      <a:pt x="44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2" name="Freeform 13"/>
              <p:cNvSpPr>
                <a:spLocks noEditPoints="1"/>
              </p:cNvSpPr>
              <p:nvPr/>
            </p:nvSpPr>
            <p:spPr bwMode="auto">
              <a:xfrm>
                <a:off x="6046788" y="6605588"/>
                <a:ext cx="831850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6 w 74"/>
                  <a:gd name="T21" fmla="*/ 11 h 140"/>
                  <a:gd name="T22" fmla="*/ 49 w 74"/>
                  <a:gd name="T23" fmla="*/ 14 h 140"/>
                  <a:gd name="T24" fmla="*/ 46 w 74"/>
                  <a:gd name="T25" fmla="*/ 17 h 140"/>
                  <a:gd name="T26" fmla="*/ 28 w 74"/>
                  <a:gd name="T27" fmla="*/ 17 h 140"/>
                  <a:gd name="T28" fmla="*/ 25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30 w 74"/>
                  <a:gd name="T35" fmla="*/ 128 h 140"/>
                  <a:gd name="T36" fmla="*/ 37 w 74"/>
                  <a:gd name="T37" fmla="*/ 120 h 140"/>
                  <a:gd name="T38" fmla="*/ 44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70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70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6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5" y="15"/>
                      <a:pt x="25" y="14"/>
                    </a:cubicBezTo>
                    <a:cubicBezTo>
                      <a:pt x="25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30" y="132"/>
                      <a:pt x="30" y="128"/>
                    </a:cubicBezTo>
                    <a:cubicBezTo>
                      <a:pt x="30" y="123"/>
                      <a:pt x="33" y="120"/>
                      <a:pt x="37" y="120"/>
                    </a:cubicBezTo>
                    <a:cubicBezTo>
                      <a:pt x="41" y="120"/>
                      <a:pt x="44" y="123"/>
                      <a:pt x="44" y="128"/>
                    </a:cubicBezTo>
                    <a:cubicBezTo>
                      <a:pt x="44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3" name="Freeform 14"/>
              <p:cNvSpPr>
                <a:spLocks noEditPoints="1"/>
              </p:cNvSpPr>
              <p:nvPr/>
            </p:nvSpPr>
            <p:spPr bwMode="auto">
              <a:xfrm>
                <a:off x="7058025" y="6605588"/>
                <a:ext cx="833437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7 w 74"/>
                  <a:gd name="T21" fmla="*/ 11 h 140"/>
                  <a:gd name="T22" fmla="*/ 49 w 74"/>
                  <a:gd name="T23" fmla="*/ 14 h 140"/>
                  <a:gd name="T24" fmla="*/ 47 w 74"/>
                  <a:gd name="T25" fmla="*/ 17 h 140"/>
                  <a:gd name="T26" fmla="*/ 28 w 74"/>
                  <a:gd name="T27" fmla="*/ 17 h 140"/>
                  <a:gd name="T28" fmla="*/ 26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30 w 74"/>
                  <a:gd name="T35" fmla="*/ 128 h 140"/>
                  <a:gd name="T36" fmla="*/ 37 w 74"/>
                  <a:gd name="T37" fmla="*/ 120 h 140"/>
                  <a:gd name="T38" fmla="*/ 45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70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70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7" y="11"/>
                      <a:pt x="47" y="11"/>
                      <a:pt x="47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6" y="15"/>
                      <a:pt x="26" y="14"/>
                    </a:cubicBezTo>
                    <a:cubicBezTo>
                      <a:pt x="26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30" y="132"/>
                      <a:pt x="30" y="128"/>
                    </a:cubicBezTo>
                    <a:cubicBezTo>
                      <a:pt x="30" y="123"/>
                      <a:pt x="33" y="120"/>
                      <a:pt x="37" y="120"/>
                    </a:cubicBezTo>
                    <a:cubicBezTo>
                      <a:pt x="41" y="120"/>
                      <a:pt x="45" y="123"/>
                      <a:pt x="45" y="128"/>
                    </a:cubicBezTo>
                    <a:cubicBezTo>
                      <a:pt x="45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4" name="Freeform 15"/>
              <p:cNvSpPr>
                <a:spLocks noEditPoints="1"/>
              </p:cNvSpPr>
              <p:nvPr/>
            </p:nvSpPr>
            <p:spPr bwMode="auto">
              <a:xfrm>
                <a:off x="8070850" y="6605588"/>
                <a:ext cx="833437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7 w 74"/>
                  <a:gd name="T21" fmla="*/ 11 h 140"/>
                  <a:gd name="T22" fmla="*/ 49 w 74"/>
                  <a:gd name="T23" fmla="*/ 14 h 140"/>
                  <a:gd name="T24" fmla="*/ 47 w 74"/>
                  <a:gd name="T25" fmla="*/ 17 h 140"/>
                  <a:gd name="T26" fmla="*/ 28 w 74"/>
                  <a:gd name="T27" fmla="*/ 17 h 140"/>
                  <a:gd name="T28" fmla="*/ 26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30 w 74"/>
                  <a:gd name="T35" fmla="*/ 128 h 140"/>
                  <a:gd name="T36" fmla="*/ 37 w 74"/>
                  <a:gd name="T37" fmla="*/ 120 h 140"/>
                  <a:gd name="T38" fmla="*/ 45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6 w 74"/>
                  <a:gd name="T45" fmla="*/ 118 h 140"/>
                  <a:gd name="T46" fmla="*/ 6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5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70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70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7" y="11"/>
                      <a:pt x="47" y="11"/>
                      <a:pt x="47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6" y="15"/>
                      <a:pt x="26" y="14"/>
                    </a:cubicBezTo>
                    <a:cubicBezTo>
                      <a:pt x="26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30" y="132"/>
                      <a:pt x="30" y="128"/>
                    </a:cubicBezTo>
                    <a:cubicBezTo>
                      <a:pt x="30" y="123"/>
                      <a:pt x="33" y="120"/>
                      <a:pt x="37" y="120"/>
                    </a:cubicBezTo>
                    <a:cubicBezTo>
                      <a:pt x="41" y="120"/>
                      <a:pt x="45" y="123"/>
                      <a:pt x="45" y="128"/>
                    </a:cubicBezTo>
                    <a:cubicBezTo>
                      <a:pt x="45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6" y="118"/>
                      <a:pt x="6" y="118"/>
                      <a:pt x="6" y="118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5" name="Freeform 16"/>
              <p:cNvSpPr>
                <a:spLocks noEditPoints="1"/>
              </p:cNvSpPr>
              <p:nvPr/>
            </p:nvSpPr>
            <p:spPr bwMode="auto">
              <a:xfrm>
                <a:off x="4021138" y="8405813"/>
                <a:ext cx="831850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6 w 74"/>
                  <a:gd name="T21" fmla="*/ 11 h 140"/>
                  <a:gd name="T22" fmla="*/ 49 w 74"/>
                  <a:gd name="T23" fmla="*/ 14 h 140"/>
                  <a:gd name="T24" fmla="*/ 46 w 74"/>
                  <a:gd name="T25" fmla="*/ 17 h 140"/>
                  <a:gd name="T26" fmla="*/ 28 w 74"/>
                  <a:gd name="T27" fmla="*/ 17 h 140"/>
                  <a:gd name="T28" fmla="*/ 25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29 w 74"/>
                  <a:gd name="T35" fmla="*/ 128 h 140"/>
                  <a:gd name="T36" fmla="*/ 37 w 74"/>
                  <a:gd name="T37" fmla="*/ 120 h 140"/>
                  <a:gd name="T38" fmla="*/ 44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69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6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6" y="17"/>
                      <a:pt x="25" y="15"/>
                      <a:pt x="25" y="14"/>
                    </a:cubicBezTo>
                    <a:cubicBezTo>
                      <a:pt x="25" y="13"/>
                      <a:pt x="26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29" y="132"/>
                      <a:pt x="29" y="128"/>
                    </a:cubicBezTo>
                    <a:cubicBezTo>
                      <a:pt x="29" y="123"/>
                      <a:pt x="33" y="120"/>
                      <a:pt x="37" y="120"/>
                    </a:cubicBezTo>
                    <a:cubicBezTo>
                      <a:pt x="41" y="120"/>
                      <a:pt x="44" y="123"/>
                      <a:pt x="44" y="128"/>
                    </a:cubicBezTo>
                    <a:cubicBezTo>
                      <a:pt x="44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6" name="Freeform 17"/>
              <p:cNvSpPr>
                <a:spLocks noEditPoints="1"/>
              </p:cNvSpPr>
              <p:nvPr/>
            </p:nvSpPr>
            <p:spPr bwMode="auto">
              <a:xfrm>
                <a:off x="5033963" y="8405813"/>
                <a:ext cx="831850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6 w 74"/>
                  <a:gd name="T21" fmla="*/ 11 h 140"/>
                  <a:gd name="T22" fmla="*/ 49 w 74"/>
                  <a:gd name="T23" fmla="*/ 14 h 140"/>
                  <a:gd name="T24" fmla="*/ 46 w 74"/>
                  <a:gd name="T25" fmla="*/ 17 h 140"/>
                  <a:gd name="T26" fmla="*/ 28 w 74"/>
                  <a:gd name="T27" fmla="*/ 17 h 140"/>
                  <a:gd name="T28" fmla="*/ 25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29 w 74"/>
                  <a:gd name="T35" fmla="*/ 128 h 140"/>
                  <a:gd name="T36" fmla="*/ 37 w 74"/>
                  <a:gd name="T37" fmla="*/ 120 h 140"/>
                  <a:gd name="T38" fmla="*/ 44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9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69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6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5" y="15"/>
                      <a:pt x="25" y="14"/>
                    </a:cubicBezTo>
                    <a:cubicBezTo>
                      <a:pt x="25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29" y="132"/>
                      <a:pt x="29" y="128"/>
                    </a:cubicBezTo>
                    <a:cubicBezTo>
                      <a:pt x="29" y="123"/>
                      <a:pt x="33" y="120"/>
                      <a:pt x="37" y="120"/>
                    </a:cubicBezTo>
                    <a:cubicBezTo>
                      <a:pt x="41" y="120"/>
                      <a:pt x="44" y="123"/>
                      <a:pt x="44" y="128"/>
                    </a:cubicBezTo>
                    <a:cubicBezTo>
                      <a:pt x="44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7" name="Freeform 18"/>
              <p:cNvSpPr>
                <a:spLocks noEditPoints="1"/>
              </p:cNvSpPr>
              <p:nvPr/>
            </p:nvSpPr>
            <p:spPr bwMode="auto">
              <a:xfrm>
                <a:off x="6046788" y="8405813"/>
                <a:ext cx="831850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6 w 74"/>
                  <a:gd name="T21" fmla="*/ 11 h 140"/>
                  <a:gd name="T22" fmla="*/ 49 w 74"/>
                  <a:gd name="T23" fmla="*/ 14 h 140"/>
                  <a:gd name="T24" fmla="*/ 46 w 74"/>
                  <a:gd name="T25" fmla="*/ 17 h 140"/>
                  <a:gd name="T26" fmla="*/ 28 w 74"/>
                  <a:gd name="T27" fmla="*/ 17 h 140"/>
                  <a:gd name="T28" fmla="*/ 25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30 w 74"/>
                  <a:gd name="T35" fmla="*/ 128 h 140"/>
                  <a:gd name="T36" fmla="*/ 37 w 74"/>
                  <a:gd name="T37" fmla="*/ 120 h 140"/>
                  <a:gd name="T38" fmla="*/ 44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70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70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6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5" y="15"/>
                      <a:pt x="25" y="14"/>
                    </a:cubicBezTo>
                    <a:cubicBezTo>
                      <a:pt x="25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30" y="132"/>
                      <a:pt x="30" y="128"/>
                    </a:cubicBezTo>
                    <a:cubicBezTo>
                      <a:pt x="30" y="123"/>
                      <a:pt x="33" y="120"/>
                      <a:pt x="37" y="120"/>
                    </a:cubicBezTo>
                    <a:cubicBezTo>
                      <a:pt x="41" y="120"/>
                      <a:pt x="44" y="123"/>
                      <a:pt x="44" y="128"/>
                    </a:cubicBezTo>
                    <a:cubicBezTo>
                      <a:pt x="44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8" name="Freeform 19"/>
              <p:cNvSpPr>
                <a:spLocks noEditPoints="1"/>
              </p:cNvSpPr>
              <p:nvPr/>
            </p:nvSpPr>
            <p:spPr bwMode="auto">
              <a:xfrm>
                <a:off x="7058025" y="8405813"/>
                <a:ext cx="833437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7 w 74"/>
                  <a:gd name="T21" fmla="*/ 11 h 140"/>
                  <a:gd name="T22" fmla="*/ 49 w 74"/>
                  <a:gd name="T23" fmla="*/ 14 h 140"/>
                  <a:gd name="T24" fmla="*/ 47 w 74"/>
                  <a:gd name="T25" fmla="*/ 17 h 140"/>
                  <a:gd name="T26" fmla="*/ 28 w 74"/>
                  <a:gd name="T27" fmla="*/ 17 h 140"/>
                  <a:gd name="T28" fmla="*/ 26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30 w 74"/>
                  <a:gd name="T35" fmla="*/ 128 h 140"/>
                  <a:gd name="T36" fmla="*/ 37 w 74"/>
                  <a:gd name="T37" fmla="*/ 120 h 140"/>
                  <a:gd name="T38" fmla="*/ 45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5 w 74"/>
                  <a:gd name="T45" fmla="*/ 118 h 140"/>
                  <a:gd name="T46" fmla="*/ 5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4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70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70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7" y="11"/>
                      <a:pt x="47" y="11"/>
                      <a:pt x="47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6" y="15"/>
                      <a:pt x="26" y="14"/>
                    </a:cubicBezTo>
                    <a:cubicBezTo>
                      <a:pt x="26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30" y="132"/>
                      <a:pt x="30" y="128"/>
                    </a:cubicBezTo>
                    <a:cubicBezTo>
                      <a:pt x="30" y="123"/>
                      <a:pt x="33" y="120"/>
                      <a:pt x="37" y="120"/>
                    </a:cubicBezTo>
                    <a:cubicBezTo>
                      <a:pt x="41" y="120"/>
                      <a:pt x="45" y="123"/>
                      <a:pt x="45" y="128"/>
                    </a:cubicBezTo>
                    <a:cubicBezTo>
                      <a:pt x="45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9" name="Freeform 20"/>
              <p:cNvSpPr>
                <a:spLocks noEditPoints="1"/>
              </p:cNvSpPr>
              <p:nvPr/>
            </p:nvSpPr>
            <p:spPr bwMode="auto">
              <a:xfrm>
                <a:off x="8070850" y="8405813"/>
                <a:ext cx="833437" cy="1574800"/>
              </a:xfrm>
              <a:custGeom>
                <a:avLst/>
                <a:gdLst>
                  <a:gd name="T0" fmla="*/ 64 w 74"/>
                  <a:gd name="T1" fmla="*/ 0 h 140"/>
                  <a:gd name="T2" fmla="*/ 10 w 74"/>
                  <a:gd name="T3" fmla="*/ 0 h 140"/>
                  <a:gd name="T4" fmla="*/ 0 w 74"/>
                  <a:gd name="T5" fmla="*/ 10 h 140"/>
                  <a:gd name="T6" fmla="*/ 0 w 74"/>
                  <a:gd name="T7" fmla="*/ 130 h 140"/>
                  <a:gd name="T8" fmla="*/ 10 w 74"/>
                  <a:gd name="T9" fmla="*/ 140 h 140"/>
                  <a:gd name="T10" fmla="*/ 64 w 74"/>
                  <a:gd name="T11" fmla="*/ 140 h 140"/>
                  <a:gd name="T12" fmla="*/ 74 w 74"/>
                  <a:gd name="T13" fmla="*/ 130 h 140"/>
                  <a:gd name="T14" fmla="*/ 74 w 74"/>
                  <a:gd name="T15" fmla="*/ 10 h 140"/>
                  <a:gd name="T16" fmla="*/ 64 w 74"/>
                  <a:gd name="T17" fmla="*/ 0 h 140"/>
                  <a:gd name="T18" fmla="*/ 28 w 74"/>
                  <a:gd name="T19" fmla="*/ 11 h 140"/>
                  <a:gd name="T20" fmla="*/ 47 w 74"/>
                  <a:gd name="T21" fmla="*/ 11 h 140"/>
                  <a:gd name="T22" fmla="*/ 49 w 74"/>
                  <a:gd name="T23" fmla="*/ 14 h 140"/>
                  <a:gd name="T24" fmla="*/ 47 w 74"/>
                  <a:gd name="T25" fmla="*/ 17 h 140"/>
                  <a:gd name="T26" fmla="*/ 28 w 74"/>
                  <a:gd name="T27" fmla="*/ 17 h 140"/>
                  <a:gd name="T28" fmla="*/ 26 w 74"/>
                  <a:gd name="T29" fmla="*/ 14 h 140"/>
                  <a:gd name="T30" fmla="*/ 28 w 74"/>
                  <a:gd name="T31" fmla="*/ 11 h 140"/>
                  <a:gd name="T32" fmla="*/ 37 w 74"/>
                  <a:gd name="T33" fmla="*/ 135 h 140"/>
                  <a:gd name="T34" fmla="*/ 30 w 74"/>
                  <a:gd name="T35" fmla="*/ 128 h 140"/>
                  <a:gd name="T36" fmla="*/ 37 w 74"/>
                  <a:gd name="T37" fmla="*/ 120 h 140"/>
                  <a:gd name="T38" fmla="*/ 45 w 74"/>
                  <a:gd name="T39" fmla="*/ 128 h 140"/>
                  <a:gd name="T40" fmla="*/ 37 w 74"/>
                  <a:gd name="T41" fmla="*/ 135 h 140"/>
                  <a:gd name="T42" fmla="*/ 69 w 74"/>
                  <a:gd name="T43" fmla="*/ 118 h 140"/>
                  <a:gd name="T44" fmla="*/ 6 w 74"/>
                  <a:gd name="T45" fmla="*/ 118 h 140"/>
                  <a:gd name="T46" fmla="*/ 6 w 74"/>
                  <a:gd name="T47" fmla="*/ 22 h 140"/>
                  <a:gd name="T48" fmla="*/ 69 w 74"/>
                  <a:gd name="T49" fmla="*/ 22 h 140"/>
                  <a:gd name="T50" fmla="*/ 69 w 74"/>
                  <a:gd name="T51" fmla="*/ 1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40">
                    <a:moveTo>
                      <a:pt x="6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6"/>
                      <a:pt x="5" y="140"/>
                      <a:pt x="10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70" y="140"/>
                      <a:pt x="74" y="136"/>
                      <a:pt x="74" y="13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4" y="4"/>
                      <a:pt x="70" y="0"/>
                      <a:pt x="64" y="0"/>
                    </a:cubicBezTo>
                    <a:close/>
                    <a:moveTo>
                      <a:pt x="28" y="11"/>
                    </a:moveTo>
                    <a:cubicBezTo>
                      <a:pt x="47" y="11"/>
                      <a:pt x="47" y="11"/>
                      <a:pt x="47" y="11"/>
                    </a:cubicBezTo>
                    <a:cubicBezTo>
                      <a:pt x="48" y="11"/>
                      <a:pt x="49" y="13"/>
                      <a:pt x="49" y="14"/>
                    </a:cubicBezTo>
                    <a:cubicBezTo>
                      <a:pt x="49" y="15"/>
                      <a:pt x="48" y="17"/>
                      <a:pt x="4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6" y="15"/>
                      <a:pt x="26" y="14"/>
                    </a:cubicBezTo>
                    <a:cubicBezTo>
                      <a:pt x="26" y="13"/>
                      <a:pt x="27" y="11"/>
                      <a:pt x="28" y="11"/>
                    </a:cubicBezTo>
                    <a:close/>
                    <a:moveTo>
                      <a:pt x="37" y="135"/>
                    </a:moveTo>
                    <a:cubicBezTo>
                      <a:pt x="33" y="135"/>
                      <a:pt x="30" y="132"/>
                      <a:pt x="30" y="128"/>
                    </a:cubicBezTo>
                    <a:cubicBezTo>
                      <a:pt x="30" y="123"/>
                      <a:pt x="33" y="120"/>
                      <a:pt x="37" y="120"/>
                    </a:cubicBezTo>
                    <a:cubicBezTo>
                      <a:pt x="41" y="120"/>
                      <a:pt x="45" y="123"/>
                      <a:pt x="45" y="128"/>
                    </a:cubicBezTo>
                    <a:cubicBezTo>
                      <a:pt x="45" y="132"/>
                      <a:pt x="41" y="135"/>
                      <a:pt x="37" y="135"/>
                    </a:cubicBezTo>
                    <a:close/>
                    <a:moveTo>
                      <a:pt x="69" y="118"/>
                    </a:moveTo>
                    <a:cubicBezTo>
                      <a:pt x="6" y="118"/>
                      <a:pt x="6" y="118"/>
                      <a:pt x="6" y="118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9" y="22"/>
                      <a:pt x="69" y="22"/>
                      <a:pt x="69" y="22"/>
                    </a:cubicBezTo>
                    <a:lnTo>
                      <a:pt x="69" y="1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50" name="Freeform 21"/>
              <p:cNvSpPr/>
              <p:nvPr/>
            </p:nvSpPr>
            <p:spPr bwMode="auto">
              <a:xfrm>
                <a:off x="9015413" y="4772025"/>
                <a:ext cx="709612" cy="5241925"/>
              </a:xfrm>
              <a:custGeom>
                <a:avLst/>
                <a:gdLst>
                  <a:gd name="T0" fmla="*/ 44 w 63"/>
                  <a:gd name="T1" fmla="*/ 466 h 466"/>
                  <a:gd name="T2" fmla="*/ 0 w 63"/>
                  <a:gd name="T3" fmla="*/ 466 h 466"/>
                  <a:gd name="T4" fmla="*/ 0 w 63"/>
                  <a:gd name="T5" fmla="*/ 460 h 466"/>
                  <a:gd name="T6" fmla="*/ 44 w 63"/>
                  <a:gd name="T7" fmla="*/ 460 h 466"/>
                  <a:gd name="T8" fmla="*/ 57 w 63"/>
                  <a:gd name="T9" fmla="*/ 448 h 466"/>
                  <a:gd name="T10" fmla="*/ 57 w 63"/>
                  <a:gd name="T11" fmla="*/ 19 h 466"/>
                  <a:gd name="T12" fmla="*/ 44 w 63"/>
                  <a:gd name="T13" fmla="*/ 6 h 466"/>
                  <a:gd name="T14" fmla="*/ 0 w 63"/>
                  <a:gd name="T15" fmla="*/ 6 h 466"/>
                  <a:gd name="T16" fmla="*/ 0 w 63"/>
                  <a:gd name="T17" fmla="*/ 0 h 466"/>
                  <a:gd name="T18" fmla="*/ 44 w 63"/>
                  <a:gd name="T19" fmla="*/ 0 h 466"/>
                  <a:gd name="T20" fmla="*/ 63 w 63"/>
                  <a:gd name="T21" fmla="*/ 19 h 466"/>
                  <a:gd name="T22" fmla="*/ 63 w 63"/>
                  <a:gd name="T23" fmla="*/ 448 h 466"/>
                  <a:gd name="T24" fmla="*/ 44 w 63"/>
                  <a:gd name="T25" fmla="*/ 46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466">
                    <a:moveTo>
                      <a:pt x="44" y="466"/>
                    </a:moveTo>
                    <a:cubicBezTo>
                      <a:pt x="0" y="466"/>
                      <a:pt x="0" y="466"/>
                      <a:pt x="0" y="466"/>
                    </a:cubicBezTo>
                    <a:cubicBezTo>
                      <a:pt x="0" y="460"/>
                      <a:pt x="0" y="460"/>
                      <a:pt x="0" y="460"/>
                    </a:cubicBezTo>
                    <a:cubicBezTo>
                      <a:pt x="44" y="460"/>
                      <a:pt x="44" y="460"/>
                      <a:pt x="44" y="460"/>
                    </a:cubicBezTo>
                    <a:cubicBezTo>
                      <a:pt x="51" y="460"/>
                      <a:pt x="57" y="455"/>
                      <a:pt x="57" y="448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7" y="12"/>
                      <a:pt x="51" y="6"/>
                      <a:pt x="4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4" y="0"/>
                      <a:pt x="63" y="8"/>
                      <a:pt x="63" y="19"/>
                    </a:cubicBezTo>
                    <a:cubicBezTo>
                      <a:pt x="63" y="448"/>
                      <a:pt x="63" y="448"/>
                      <a:pt x="63" y="448"/>
                    </a:cubicBezTo>
                    <a:cubicBezTo>
                      <a:pt x="63" y="458"/>
                      <a:pt x="54" y="466"/>
                      <a:pt x="44" y="46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51" name="Freeform 22"/>
              <p:cNvSpPr/>
              <p:nvPr/>
            </p:nvSpPr>
            <p:spPr bwMode="auto">
              <a:xfrm>
                <a:off x="10085388" y="7354695"/>
                <a:ext cx="1855787" cy="77788"/>
              </a:xfrm>
              <a:custGeom>
                <a:avLst/>
                <a:gdLst>
                  <a:gd name="T0" fmla="*/ 161 w 165"/>
                  <a:gd name="T1" fmla="*/ 7 h 7"/>
                  <a:gd name="T2" fmla="*/ 3 w 165"/>
                  <a:gd name="T3" fmla="*/ 7 h 7"/>
                  <a:gd name="T4" fmla="*/ 0 w 165"/>
                  <a:gd name="T5" fmla="*/ 3 h 7"/>
                  <a:gd name="T6" fmla="*/ 3 w 165"/>
                  <a:gd name="T7" fmla="*/ 0 h 7"/>
                  <a:gd name="T8" fmla="*/ 161 w 165"/>
                  <a:gd name="T9" fmla="*/ 0 h 7"/>
                  <a:gd name="T10" fmla="*/ 165 w 165"/>
                  <a:gd name="T11" fmla="*/ 3 h 7"/>
                  <a:gd name="T12" fmla="*/ 161 w 165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5" h="7">
                    <a:moveTo>
                      <a:pt x="161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3" y="0"/>
                      <a:pt x="165" y="1"/>
                      <a:pt x="165" y="3"/>
                    </a:cubicBezTo>
                    <a:cubicBezTo>
                      <a:pt x="165" y="5"/>
                      <a:pt x="163" y="7"/>
                      <a:pt x="161" y="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th-TH" sz="675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93" name="文本框 192"/>
            <p:cNvSpPr txBox="1"/>
            <p:nvPr/>
          </p:nvSpPr>
          <p:spPr>
            <a:xfrm>
              <a:off x="12719" y="6716"/>
              <a:ext cx="3113" cy="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映考</a:t>
              </a:r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App</a:t>
              </a:r>
              <a:endPara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ldLvl="0" animBg="1"/>
      <p:bldP spid="69" grpId="1" animBg="1"/>
      <p:bldP spid="100" grpId="0" bldLvl="0" animBg="1"/>
      <p:bldP spid="100" grpId="1" animBg="1"/>
      <p:bldP spid="101" grpId="0" bldLvl="0" animBg="1"/>
      <p:bldP spid="10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095496" y="1927173"/>
            <a:ext cx="2337229" cy="2337228"/>
            <a:chOff x="9737714" y="4278291"/>
            <a:chExt cx="3739566" cy="3739564"/>
          </a:xfrm>
        </p:grpSpPr>
        <p:sp>
          <p:nvSpPr>
            <p:cNvPr id="4" name="Oval 3"/>
            <p:cNvSpPr/>
            <p:nvPr/>
          </p:nvSpPr>
          <p:spPr>
            <a:xfrm>
              <a:off x="9737714" y="4278291"/>
              <a:ext cx="3739566" cy="3739564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5" name="Arc 4"/>
            <p:cNvSpPr/>
            <p:nvPr/>
          </p:nvSpPr>
          <p:spPr>
            <a:xfrm>
              <a:off x="9739667" y="4280244"/>
              <a:ext cx="3735661" cy="3735659"/>
            </a:xfrm>
            <a:prstGeom prst="arc">
              <a:avLst>
                <a:gd name="adj1" fmla="val 10766207"/>
                <a:gd name="adj2" fmla="val 0"/>
              </a:avLst>
            </a:prstGeom>
            <a:ln w="76200" cap="rnd"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cs typeface="+mn-ea"/>
                <a:sym typeface="+mn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432725" y="1927173"/>
            <a:ext cx="2337229" cy="2337228"/>
            <a:chOff x="13477280" y="4278291"/>
            <a:chExt cx="3739566" cy="3739564"/>
          </a:xfrm>
        </p:grpSpPr>
        <p:sp>
          <p:nvSpPr>
            <p:cNvPr id="6" name="Oval 5"/>
            <p:cNvSpPr/>
            <p:nvPr/>
          </p:nvSpPr>
          <p:spPr>
            <a:xfrm>
              <a:off x="13477280" y="4278291"/>
              <a:ext cx="3739566" cy="3739564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7" name="Arc 6"/>
            <p:cNvSpPr/>
            <p:nvPr/>
          </p:nvSpPr>
          <p:spPr>
            <a:xfrm rot="10800000">
              <a:off x="13479234" y="4280244"/>
              <a:ext cx="3735661" cy="3735659"/>
            </a:xfrm>
            <a:prstGeom prst="arc">
              <a:avLst>
                <a:gd name="adj1" fmla="val 10766207"/>
                <a:gd name="adj2" fmla="val 0"/>
              </a:avLst>
            </a:prstGeom>
            <a:ln w="76200" cap="rnd">
              <a:gradFill>
                <a:gsLst>
                  <a:gs pos="100000">
                    <a:schemeClr val="accent4"/>
                  </a:gs>
                  <a:gs pos="0">
                    <a:schemeClr val="accent5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cs typeface="+mn-ea"/>
                <a:sym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422045" y="1927173"/>
            <a:ext cx="2337229" cy="2337228"/>
            <a:chOff x="2260192" y="4278291"/>
            <a:chExt cx="3739566" cy="3739564"/>
          </a:xfrm>
        </p:grpSpPr>
        <p:sp>
          <p:nvSpPr>
            <p:cNvPr id="2" name="Oval 1"/>
            <p:cNvSpPr/>
            <p:nvPr/>
          </p:nvSpPr>
          <p:spPr>
            <a:xfrm>
              <a:off x="2260192" y="4278291"/>
              <a:ext cx="3739566" cy="3739564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262145" y="4280244"/>
              <a:ext cx="3735661" cy="3735659"/>
            </a:xfrm>
            <a:prstGeom prst="arc">
              <a:avLst>
                <a:gd name="adj1" fmla="val 10766207"/>
                <a:gd name="adj2" fmla="val 0"/>
              </a:avLst>
            </a:prstGeom>
            <a:ln w="76200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cs typeface="+mn-ea"/>
                <a:sym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59275" y="1927173"/>
            <a:ext cx="2337229" cy="2337228"/>
            <a:chOff x="5999758" y="4278291"/>
            <a:chExt cx="3739566" cy="3739564"/>
          </a:xfrm>
        </p:grpSpPr>
        <p:sp>
          <p:nvSpPr>
            <p:cNvPr id="3" name="Oval 2"/>
            <p:cNvSpPr/>
            <p:nvPr/>
          </p:nvSpPr>
          <p:spPr>
            <a:xfrm>
              <a:off x="5999758" y="4278291"/>
              <a:ext cx="3739566" cy="3739564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34" name="Arc 33"/>
            <p:cNvSpPr/>
            <p:nvPr/>
          </p:nvSpPr>
          <p:spPr>
            <a:xfrm rot="10800000">
              <a:off x="6001711" y="4280244"/>
              <a:ext cx="3735661" cy="3735659"/>
            </a:xfrm>
            <a:prstGeom prst="arc">
              <a:avLst>
                <a:gd name="adj1" fmla="val 10766207"/>
                <a:gd name="adj2" fmla="val 0"/>
              </a:avLst>
            </a:prstGeom>
            <a:ln w="76200" cap="rnd">
              <a:gradFill>
                <a:gsLst>
                  <a:gs pos="100000">
                    <a:schemeClr val="accent2"/>
                  </a:gs>
                  <a:gs pos="0">
                    <a:schemeClr val="accent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>
                <a:cs typeface="+mn-ea"/>
                <a:sym typeface="+mn-l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542180" y="2396545"/>
            <a:ext cx="2096770" cy="1329055"/>
            <a:chOff x="2757859" y="4994205"/>
            <a:chExt cx="3214188" cy="2037338"/>
          </a:xfrm>
        </p:grpSpPr>
        <p:sp>
          <p:nvSpPr>
            <p:cNvPr id="12" name="Freeform 26"/>
            <p:cNvSpPr>
              <a:spLocks noEditPoints="1"/>
            </p:cNvSpPr>
            <p:nvPr/>
          </p:nvSpPr>
          <p:spPr bwMode="auto">
            <a:xfrm>
              <a:off x="4033660" y="4994205"/>
              <a:ext cx="662880" cy="637960"/>
            </a:xfrm>
            <a:custGeom>
              <a:avLst/>
              <a:gdLst>
                <a:gd name="T0" fmla="*/ 188 w 263"/>
                <a:gd name="T1" fmla="*/ 0 h 256"/>
                <a:gd name="T2" fmla="*/ 111 w 263"/>
                <a:gd name="T3" fmla="*/ 54 h 256"/>
                <a:gd name="T4" fmla="*/ 111 w 263"/>
                <a:gd name="T5" fmla="*/ 55 h 256"/>
                <a:gd name="T6" fmla="*/ 28 w 263"/>
                <a:gd name="T7" fmla="*/ 138 h 256"/>
                <a:gd name="T8" fmla="*/ 1 w 263"/>
                <a:gd name="T9" fmla="*/ 220 h 256"/>
                <a:gd name="T10" fmla="*/ 28 w 263"/>
                <a:gd name="T11" fmla="*/ 256 h 256"/>
                <a:gd name="T12" fmla="*/ 105 w 263"/>
                <a:gd name="T13" fmla="*/ 237 h 256"/>
                <a:gd name="T14" fmla="*/ 241 w 263"/>
                <a:gd name="T15" fmla="*/ 105 h 256"/>
                <a:gd name="T16" fmla="*/ 128 w 263"/>
                <a:gd name="T17" fmla="*/ 190 h 256"/>
                <a:gd name="T18" fmla="*/ 198 w 263"/>
                <a:gd name="T19" fmla="*/ 94 h 256"/>
                <a:gd name="T20" fmla="*/ 190 w 263"/>
                <a:gd name="T21" fmla="*/ 134 h 256"/>
                <a:gd name="T22" fmla="*/ 128 w 263"/>
                <a:gd name="T23" fmla="*/ 196 h 256"/>
                <a:gd name="T24" fmla="*/ 118 w 263"/>
                <a:gd name="T25" fmla="*/ 162 h 256"/>
                <a:gd name="T26" fmla="*/ 91 w 263"/>
                <a:gd name="T27" fmla="*/ 136 h 256"/>
                <a:gd name="T28" fmla="*/ 184 w 263"/>
                <a:gd name="T29" fmla="*/ 72 h 256"/>
                <a:gd name="T30" fmla="*/ 118 w 263"/>
                <a:gd name="T31" fmla="*/ 162 h 256"/>
                <a:gd name="T32" fmla="*/ 61 w 263"/>
                <a:gd name="T33" fmla="*/ 128 h 256"/>
                <a:gd name="T34" fmla="*/ 159 w 263"/>
                <a:gd name="T35" fmla="*/ 57 h 256"/>
                <a:gd name="T36" fmla="*/ 33 w 263"/>
                <a:gd name="T37" fmla="*/ 239 h 256"/>
                <a:gd name="T38" fmla="*/ 16 w 263"/>
                <a:gd name="T39" fmla="*/ 228 h 256"/>
                <a:gd name="T40" fmla="*/ 25 w 263"/>
                <a:gd name="T41" fmla="*/ 193 h 256"/>
                <a:gd name="T42" fmla="*/ 63 w 263"/>
                <a:gd name="T43" fmla="*/ 231 h 256"/>
                <a:gd name="T44" fmla="*/ 71 w 263"/>
                <a:gd name="T45" fmla="*/ 229 h 256"/>
                <a:gd name="T46" fmla="*/ 27 w 263"/>
                <a:gd name="T47" fmla="*/ 185 h 256"/>
                <a:gd name="T48" fmla="*/ 39 w 263"/>
                <a:gd name="T49" fmla="*/ 150 h 256"/>
                <a:gd name="T50" fmla="*/ 103 w 263"/>
                <a:gd name="T51" fmla="*/ 220 h 256"/>
                <a:gd name="T52" fmla="*/ 71 w 263"/>
                <a:gd name="T53" fmla="*/ 229 h 256"/>
                <a:gd name="T54" fmla="*/ 216 w 263"/>
                <a:gd name="T55" fmla="*/ 108 h 256"/>
                <a:gd name="T56" fmla="*/ 196 w 263"/>
                <a:gd name="T57" fmla="*/ 60 h 256"/>
                <a:gd name="T58" fmla="*/ 162 w 263"/>
                <a:gd name="T59" fmla="*/ 26 h 256"/>
                <a:gd name="T60" fmla="*/ 224 w 263"/>
                <a:gd name="T61" fmla="*/ 32 h 256"/>
                <a:gd name="T62" fmla="*/ 230 w 263"/>
                <a:gd name="T63" fmla="*/ 9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56">
                  <a:moveTo>
                    <a:pt x="235" y="21"/>
                  </a:moveTo>
                  <a:cubicBezTo>
                    <a:pt x="222" y="8"/>
                    <a:pt x="205" y="0"/>
                    <a:pt x="188" y="0"/>
                  </a:cubicBezTo>
                  <a:cubicBezTo>
                    <a:pt x="173" y="0"/>
                    <a:pt x="160" y="5"/>
                    <a:pt x="150" y="15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42"/>
                    <a:pt x="22" y="147"/>
                    <a:pt x="20" y="15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20"/>
                    <a:pt x="0" y="225"/>
                    <a:pt x="0" y="228"/>
                  </a:cubicBezTo>
                  <a:cubicBezTo>
                    <a:pt x="0" y="243"/>
                    <a:pt x="13" y="256"/>
                    <a:pt x="28" y="256"/>
                  </a:cubicBezTo>
                  <a:cubicBezTo>
                    <a:pt x="31" y="256"/>
                    <a:pt x="37" y="255"/>
                    <a:pt x="37" y="255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10" y="235"/>
                    <a:pt x="115" y="232"/>
                    <a:pt x="119" y="229"/>
                  </a:cubicBezTo>
                  <a:cubicBezTo>
                    <a:pt x="241" y="105"/>
                    <a:pt x="241" y="105"/>
                    <a:pt x="241" y="105"/>
                  </a:cubicBezTo>
                  <a:cubicBezTo>
                    <a:pt x="263" y="83"/>
                    <a:pt x="261" y="46"/>
                    <a:pt x="235" y="21"/>
                  </a:cubicBezTo>
                  <a:close/>
                  <a:moveTo>
                    <a:pt x="128" y="190"/>
                  </a:moveTo>
                  <a:cubicBezTo>
                    <a:pt x="127" y="183"/>
                    <a:pt x="125" y="176"/>
                    <a:pt x="122" y="169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203" y="108"/>
                    <a:pt x="200" y="12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4"/>
                    <a:pt x="128" y="192"/>
                    <a:pt x="128" y="190"/>
                  </a:cubicBezTo>
                  <a:close/>
                  <a:moveTo>
                    <a:pt x="118" y="162"/>
                  </a:moveTo>
                  <a:cubicBezTo>
                    <a:pt x="115" y="157"/>
                    <a:pt x="112" y="152"/>
                    <a:pt x="108" y="148"/>
                  </a:cubicBezTo>
                  <a:cubicBezTo>
                    <a:pt x="103" y="143"/>
                    <a:pt x="97" y="140"/>
                    <a:pt x="91" y="136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74" y="63"/>
                    <a:pt x="179" y="66"/>
                    <a:pt x="184" y="72"/>
                  </a:cubicBezTo>
                  <a:cubicBezTo>
                    <a:pt x="189" y="76"/>
                    <a:pt x="192" y="81"/>
                    <a:pt x="195" y="86"/>
                  </a:cubicBezTo>
                  <a:lnTo>
                    <a:pt x="118" y="162"/>
                  </a:lnTo>
                  <a:close/>
                  <a:moveTo>
                    <a:pt x="84" y="133"/>
                  </a:moveTo>
                  <a:cubicBezTo>
                    <a:pt x="76" y="130"/>
                    <a:pt x="69" y="128"/>
                    <a:pt x="61" y="128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32" y="56"/>
                    <a:pt x="146" y="54"/>
                    <a:pt x="159" y="57"/>
                  </a:cubicBezTo>
                  <a:lnTo>
                    <a:pt x="84" y="133"/>
                  </a:lnTo>
                  <a:close/>
                  <a:moveTo>
                    <a:pt x="33" y="239"/>
                  </a:moveTo>
                  <a:cubicBezTo>
                    <a:pt x="32" y="239"/>
                    <a:pt x="30" y="240"/>
                    <a:pt x="28" y="240"/>
                  </a:cubicBezTo>
                  <a:cubicBezTo>
                    <a:pt x="21" y="240"/>
                    <a:pt x="16" y="235"/>
                    <a:pt x="16" y="228"/>
                  </a:cubicBezTo>
                  <a:cubicBezTo>
                    <a:pt x="16" y="227"/>
                    <a:pt x="17" y="224"/>
                    <a:pt x="17" y="224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34" y="193"/>
                    <a:pt x="44" y="196"/>
                    <a:pt x="52" y="204"/>
                  </a:cubicBezTo>
                  <a:cubicBezTo>
                    <a:pt x="60" y="212"/>
                    <a:pt x="64" y="222"/>
                    <a:pt x="63" y="231"/>
                  </a:cubicBezTo>
                  <a:lnTo>
                    <a:pt x="33" y="239"/>
                  </a:lnTo>
                  <a:close/>
                  <a:moveTo>
                    <a:pt x="71" y="229"/>
                  </a:moveTo>
                  <a:cubicBezTo>
                    <a:pt x="71" y="218"/>
                    <a:pt x="66" y="207"/>
                    <a:pt x="58" y="198"/>
                  </a:cubicBezTo>
                  <a:cubicBezTo>
                    <a:pt x="49" y="190"/>
                    <a:pt x="38" y="185"/>
                    <a:pt x="27" y="185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4"/>
                    <a:pt x="37" y="152"/>
                    <a:pt x="39" y="150"/>
                  </a:cubicBezTo>
                  <a:cubicBezTo>
                    <a:pt x="55" y="139"/>
                    <a:pt x="79" y="142"/>
                    <a:pt x="96" y="160"/>
                  </a:cubicBezTo>
                  <a:cubicBezTo>
                    <a:pt x="115" y="178"/>
                    <a:pt x="117" y="204"/>
                    <a:pt x="103" y="220"/>
                  </a:cubicBezTo>
                  <a:cubicBezTo>
                    <a:pt x="103" y="221"/>
                    <a:pt x="102" y="221"/>
                    <a:pt x="101" y="221"/>
                  </a:cubicBezTo>
                  <a:lnTo>
                    <a:pt x="71" y="229"/>
                  </a:lnTo>
                  <a:close/>
                  <a:moveTo>
                    <a:pt x="230" y="94"/>
                  </a:moveTo>
                  <a:cubicBezTo>
                    <a:pt x="216" y="108"/>
                    <a:pt x="216" y="108"/>
                    <a:pt x="216" y="108"/>
                  </a:cubicBezTo>
                  <a:cubicBezTo>
                    <a:pt x="216" y="106"/>
                    <a:pt x="216" y="104"/>
                    <a:pt x="216" y="102"/>
                  </a:cubicBezTo>
                  <a:cubicBezTo>
                    <a:pt x="215" y="87"/>
                    <a:pt x="207" y="72"/>
                    <a:pt x="196" y="60"/>
                  </a:cubicBezTo>
                  <a:cubicBezTo>
                    <a:pt x="183" y="47"/>
                    <a:pt x="165" y="40"/>
                    <a:pt x="148" y="40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68" y="20"/>
                    <a:pt x="177" y="16"/>
                    <a:pt x="188" y="16"/>
                  </a:cubicBezTo>
                  <a:cubicBezTo>
                    <a:pt x="200" y="16"/>
                    <a:pt x="214" y="22"/>
                    <a:pt x="224" y="32"/>
                  </a:cubicBezTo>
                  <a:cubicBezTo>
                    <a:pt x="233" y="41"/>
                    <a:pt x="239" y="53"/>
                    <a:pt x="240" y="65"/>
                  </a:cubicBezTo>
                  <a:cubicBezTo>
                    <a:pt x="241" y="76"/>
                    <a:pt x="237" y="87"/>
                    <a:pt x="230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7150" tIns="28574" rIns="57150" bIns="28574" numCol="1" anchor="t" anchorCtr="0" compatLnSpc="1"/>
            <a:lstStyle/>
            <a:p>
              <a:endParaRPr lang="id-ID" sz="150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757859" y="6099994"/>
              <a:ext cx="3214188" cy="931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uFillTx/>
                  <a:latin typeface="+mn-lt"/>
                  <a:ea typeface="+mn-ea"/>
                  <a:cs typeface="+mn-ea"/>
                  <a:sym typeface="+mn-lt"/>
                </a:rPr>
                <a:t>市场可行性</a:t>
              </a:r>
              <a:endParaRPr lang="zh-CN" altLang="en-US" sz="2800" dirty="0">
                <a:solidFill>
                  <a:schemeClr val="tx1"/>
                </a:solidFill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20685" y="2420973"/>
            <a:ext cx="2014855" cy="1304290"/>
            <a:chOff x="6258015" y="5068370"/>
            <a:chExt cx="3223767" cy="2086862"/>
          </a:xfrm>
        </p:grpSpPr>
        <p:grpSp>
          <p:nvGrpSpPr>
            <p:cNvPr id="13" name="Group 12"/>
            <p:cNvGrpSpPr/>
            <p:nvPr/>
          </p:nvGrpSpPr>
          <p:grpSpPr>
            <a:xfrm>
              <a:off x="7567554" y="5068370"/>
              <a:ext cx="603974" cy="707005"/>
              <a:chOff x="6980238" y="-342900"/>
              <a:chExt cx="1150937" cy="1311275"/>
            </a:xfrm>
            <a:solidFill>
              <a:schemeClr val="accent2"/>
            </a:solidFill>
          </p:grpSpPr>
          <p:sp>
            <p:nvSpPr>
              <p:cNvPr id="14" name="Freeform 30"/>
              <p:cNvSpPr>
                <a:spLocks noEditPoints="1"/>
              </p:cNvSpPr>
              <p:nvPr/>
            </p:nvSpPr>
            <p:spPr bwMode="auto">
              <a:xfrm>
                <a:off x="6980238" y="-342900"/>
                <a:ext cx="1150937" cy="1311275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57150" tIns="28574" rIns="57150" bIns="28574" numCol="1" anchor="t" anchorCtr="0" compatLnSpc="1"/>
              <a:lstStyle/>
              <a:p>
                <a:endParaRPr lang="id-ID" sz="15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Oval 31"/>
              <p:cNvSpPr>
                <a:spLocks noChangeArrowheads="1"/>
              </p:cNvSpPr>
              <p:nvPr/>
            </p:nvSpPr>
            <p:spPr bwMode="auto">
              <a:xfrm>
                <a:off x="7885113" y="681038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57150" tIns="28574" rIns="57150" bIns="28574" numCol="1" anchor="t" anchorCtr="0" compatLnSpc="1"/>
              <a:lstStyle/>
              <a:p>
                <a:endParaRPr lang="id-ID" sz="15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Oval 32"/>
              <p:cNvSpPr>
                <a:spLocks noChangeArrowheads="1"/>
              </p:cNvSpPr>
              <p:nvPr/>
            </p:nvSpPr>
            <p:spPr bwMode="auto">
              <a:xfrm>
                <a:off x="7885113" y="434975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57150" tIns="28574" rIns="57150" bIns="28574" numCol="1" anchor="t" anchorCtr="0" compatLnSpc="1"/>
              <a:lstStyle/>
              <a:p>
                <a:endParaRPr lang="id-ID" sz="15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Oval 33"/>
              <p:cNvSpPr>
                <a:spLocks noChangeArrowheads="1"/>
              </p:cNvSpPr>
              <p:nvPr/>
            </p:nvSpPr>
            <p:spPr bwMode="auto">
              <a:xfrm>
                <a:off x="7885113" y="190500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57150" tIns="28574" rIns="57150" bIns="28574" numCol="1" anchor="t" anchorCtr="0" compatLnSpc="1"/>
              <a:lstStyle/>
              <a:p>
                <a:endParaRPr lang="id-ID" sz="150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6258015" y="6182921"/>
              <a:ext cx="3223767" cy="97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dirty="0">
                  <a:uFillTx/>
                  <a:latin typeface="+mn-lt"/>
                  <a:ea typeface="+mn-ea"/>
                  <a:cs typeface="+mn-ea"/>
                  <a:sym typeface="+mn-lt"/>
                </a:rPr>
                <a:t>技术可行性</a:t>
              </a:r>
              <a:endParaRPr lang="zh-CN" altLang="en-US" sz="2800" dirty="0"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18197" y="2422855"/>
            <a:ext cx="1691829" cy="1616129"/>
            <a:chOff x="10254035" y="5071384"/>
            <a:chExt cx="2706926" cy="2585805"/>
          </a:xfrm>
        </p:grpSpPr>
        <p:grpSp>
          <p:nvGrpSpPr>
            <p:cNvPr id="80" name="Group 79"/>
            <p:cNvGrpSpPr/>
            <p:nvPr/>
          </p:nvGrpSpPr>
          <p:grpSpPr>
            <a:xfrm>
              <a:off x="11257009" y="5071384"/>
              <a:ext cx="700977" cy="700977"/>
              <a:chOff x="8216107" y="2577307"/>
              <a:chExt cx="464344" cy="464344"/>
            </a:xfrm>
            <a:solidFill>
              <a:schemeClr val="accent3"/>
            </a:solidFill>
          </p:grpSpPr>
          <p:sp>
            <p:nvSpPr>
              <p:cNvPr id="81" name="AutoShape 52"/>
              <p:cNvSpPr/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2" name="AutoShape 53"/>
              <p:cNvSpPr/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3" name="AutoShape 54"/>
              <p:cNvSpPr/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4" name="AutoShape 55"/>
              <p:cNvSpPr/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10254035" y="5857854"/>
              <a:ext cx="2706926" cy="1799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dirty="0">
                  <a:uFillTx/>
                  <a:latin typeface="+mn-lt"/>
                  <a:ea typeface="+mn-ea"/>
                  <a:cs typeface="+mn-ea"/>
                  <a:sym typeface="+mn-lt"/>
                </a:rPr>
                <a:t>经济效益可行性</a:t>
              </a:r>
              <a:endParaRPr lang="id-ID" altLang="zh-C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600485" y="2422485"/>
            <a:ext cx="2015490" cy="1303020"/>
            <a:chOff x="13745696" y="5070785"/>
            <a:chExt cx="3224783" cy="2084830"/>
          </a:xfrm>
        </p:grpSpPr>
        <p:grpSp>
          <p:nvGrpSpPr>
            <p:cNvPr id="73" name="Group 72"/>
            <p:cNvGrpSpPr/>
            <p:nvPr/>
          </p:nvGrpSpPr>
          <p:grpSpPr>
            <a:xfrm>
              <a:off x="14996574" y="5070785"/>
              <a:ext cx="700977" cy="702175"/>
              <a:chOff x="7275629" y="3973834"/>
              <a:chExt cx="464344" cy="465138"/>
            </a:xfrm>
            <a:solidFill>
              <a:schemeClr val="accent4"/>
            </a:solidFill>
          </p:grpSpPr>
          <p:sp>
            <p:nvSpPr>
              <p:cNvPr id="74" name="AutoShape 37"/>
              <p:cNvSpPr/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5" name="AutoShape 38"/>
              <p:cNvSpPr/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6" name="AutoShape 39"/>
              <p:cNvSpPr/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" name="AutoShape 40"/>
              <p:cNvSpPr/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8" name="AutoShape 41"/>
              <p:cNvSpPr/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9" name="AutoShape 42"/>
              <p:cNvSpPr/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1906" tIns="11906" rIns="11906" bIns="11906" anchor="ctr"/>
              <a:lstStyle/>
              <a:p>
                <a:pPr algn="ctr" defTabSz="10668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94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13745696" y="6183304"/>
              <a:ext cx="3224783" cy="97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dirty="0">
                  <a:uFillTx/>
                  <a:latin typeface="+mn-lt"/>
                  <a:ea typeface="+mn-ea"/>
                  <a:cs typeface="+mn-ea"/>
                  <a:sym typeface="+mn-lt"/>
                </a:rPr>
                <a:t>法律可行性</a:t>
              </a:r>
              <a:endParaRPr lang="id-ID" altLang="zh-C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801055" y="1490179"/>
            <a:ext cx="926112" cy="838463"/>
            <a:chOff x="11347125" y="4815630"/>
            <a:chExt cx="1481780" cy="1341540"/>
          </a:xfrm>
        </p:grpSpPr>
        <p:grpSp>
          <p:nvGrpSpPr>
            <p:cNvPr id="46" name="Group 45"/>
            <p:cNvGrpSpPr/>
            <p:nvPr/>
          </p:nvGrpSpPr>
          <p:grpSpPr>
            <a:xfrm>
              <a:off x="11347125" y="4815630"/>
              <a:ext cx="1481780" cy="1341540"/>
              <a:chOff x="5300281" y="5407493"/>
              <a:chExt cx="1879700" cy="1701800"/>
            </a:xfrm>
            <a:solidFill>
              <a:schemeClr val="accent3">
                <a:alpha val="50000"/>
              </a:schemeClr>
            </a:solidFill>
            <a:effectLst>
              <a:outerShdw blurRad="1270000" dist="266700" dir="5400000" sx="90000" sy="9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Oval 47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11612821" y="5145236"/>
              <a:ext cx="950388" cy="702056"/>
            </a:xfrm>
            <a:prstGeom prst="rect">
              <a:avLst/>
            </a:prstGeom>
            <a:effectLst>
              <a:outerShdw blurRad="203200" dist="889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5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en-US" sz="225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464833" y="3817484"/>
            <a:ext cx="926112" cy="838463"/>
            <a:chOff x="9642924" y="1814967"/>
            <a:chExt cx="1481780" cy="1341540"/>
          </a:xfrm>
        </p:grpSpPr>
        <p:grpSp>
          <p:nvGrpSpPr>
            <p:cNvPr id="52" name="Group 51"/>
            <p:cNvGrpSpPr/>
            <p:nvPr/>
          </p:nvGrpSpPr>
          <p:grpSpPr>
            <a:xfrm>
              <a:off x="9642924" y="1814967"/>
              <a:ext cx="1481780" cy="1341540"/>
              <a:chOff x="5300281" y="5407493"/>
              <a:chExt cx="1879700" cy="1701800"/>
            </a:xfrm>
            <a:solidFill>
              <a:schemeClr val="accent2">
                <a:alpha val="50000"/>
              </a:schemeClr>
            </a:solidFill>
            <a:effectLst>
              <a:outerShdw blurRad="1270000" dist="266700" dir="5400000" sx="90000" sy="9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Oval 53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9908620" y="2144573"/>
              <a:ext cx="950388" cy="702056"/>
            </a:xfrm>
            <a:prstGeom prst="rect">
              <a:avLst/>
            </a:prstGeom>
            <a:effectLst>
              <a:outerShdw blurRad="203200" dist="889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5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en-US" sz="225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38284" y="3817484"/>
            <a:ext cx="926112" cy="838463"/>
            <a:chOff x="9758313" y="7816293"/>
            <a:chExt cx="1481780" cy="1341540"/>
          </a:xfrm>
        </p:grpSpPr>
        <p:grpSp>
          <p:nvGrpSpPr>
            <p:cNvPr id="58" name="Group 57"/>
            <p:cNvGrpSpPr/>
            <p:nvPr/>
          </p:nvGrpSpPr>
          <p:grpSpPr>
            <a:xfrm>
              <a:off x="9758313" y="7816293"/>
              <a:ext cx="1481780" cy="1341540"/>
              <a:chOff x="5300281" y="5407493"/>
              <a:chExt cx="1879700" cy="1701800"/>
            </a:xfrm>
            <a:solidFill>
              <a:schemeClr val="accent4">
                <a:alpha val="50000"/>
              </a:schemeClr>
            </a:solidFill>
            <a:effectLst>
              <a:outerShdw blurRad="1270000" dist="266700" dir="5400000" sx="90000" sy="9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Oval 59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10024009" y="8145899"/>
              <a:ext cx="950388" cy="702056"/>
            </a:xfrm>
            <a:prstGeom prst="rect">
              <a:avLst/>
            </a:prstGeom>
            <a:effectLst>
              <a:outerShdw blurRad="203200" dist="889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5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en-US" sz="225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127604" y="1490179"/>
            <a:ext cx="926112" cy="838463"/>
            <a:chOff x="6192921" y="1153196"/>
            <a:chExt cx="1481780" cy="1341540"/>
          </a:xfrm>
        </p:grpSpPr>
        <p:grpSp>
          <p:nvGrpSpPr>
            <p:cNvPr id="64" name="Group 63"/>
            <p:cNvGrpSpPr/>
            <p:nvPr/>
          </p:nvGrpSpPr>
          <p:grpSpPr>
            <a:xfrm>
              <a:off x="6192921" y="1153196"/>
              <a:ext cx="1481780" cy="1341540"/>
              <a:chOff x="5300281" y="5407493"/>
              <a:chExt cx="1879700" cy="1701800"/>
            </a:xfrm>
            <a:effectLst>
              <a:outerShdw blurRad="1270000" dist="266700" dir="5400000" sx="90000" sy="9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Oval 65"/>
              <p:cNvSpPr/>
              <p:nvPr/>
            </p:nvSpPr>
            <p:spPr>
              <a:xfrm rot="2100000">
                <a:off x="5300281" y="5725344"/>
                <a:ext cx="1879700" cy="106609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 rot="5400000" flipH="1">
                <a:off x="5389231" y="5775793"/>
                <a:ext cx="1701800" cy="9652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 rot="19500000" flipH="1">
                <a:off x="5300281" y="5725344"/>
                <a:ext cx="1879700" cy="1066098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55"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6458617" y="1482802"/>
              <a:ext cx="950388" cy="702056"/>
            </a:xfrm>
            <a:prstGeom prst="rect">
              <a:avLst/>
            </a:prstGeom>
            <a:effectLst>
              <a:outerShdw blurRad="203200" dist="889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255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en-US" sz="2255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06185" y="4655820"/>
            <a:ext cx="1983105" cy="1170940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 fontAlgn="auto"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cs typeface="+mn-ea"/>
                <a:sym typeface="+mn-ea"/>
              </a:rPr>
              <a:t>该项目开发是在多年调查与积累基础上提出来的原型，保证了经济效益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uFillTx/>
              <a:cs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01075" y="4717415"/>
            <a:ext cx="2167890" cy="1170940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marL="0" algn="just" fontAlgn="auto">
              <a:buNone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cs typeface="+mn-ea"/>
                <a:sym typeface="+mn-ea"/>
              </a:rPr>
              <a:t>软件版权与开发过程符合国家法律; 秉承简单易用、清晰明确的设计原则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uFillTx/>
              <a:cs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421130" y="4655820"/>
            <a:ext cx="2218055" cy="1725295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cs typeface="+mn-ea"/>
                <a:sym typeface="+mn-ea"/>
              </a:rPr>
              <a:t>针对目前物流试题特点和试题管理中所存在的问题，市场亟需一个能将管理理念和先进的技术相融合的系统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uFillTx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59835" y="4655820"/>
            <a:ext cx="2336165" cy="1448435"/>
          </a:xfrm>
          <a:prstGeom prst="rect">
            <a:avLst/>
          </a:prstGeom>
        </p:spPr>
        <p:txBody>
          <a:bodyPr wrap="square" lIns="63898" tIns="31949" rIns="63898" bIns="31949">
            <a:spAutoFit/>
          </a:bodyPr>
          <a:lstStyle/>
          <a:p>
            <a:pPr algn="just" fontAlgn="auto">
              <a:lnSpc>
                <a:spcPct val="10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cs typeface="+mn-ea"/>
                <a:sym typeface="+mn-ea"/>
              </a:rPr>
              <a:t>本项目有深厚的理论依据、灵活高效的软件开发框架、良好的项目管理，富有经验的优质开发团队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uFillTx/>
              <a:cs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70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11"/>
          <p:cNvSpPr/>
          <p:nvPr/>
        </p:nvSpPr>
        <p:spPr>
          <a:xfrm rot="5400000">
            <a:off x="4295701" y="2058758"/>
            <a:ext cx="1749499" cy="1749499"/>
          </a:xfrm>
          <a:custGeom>
            <a:avLst/>
            <a:gdLst>
              <a:gd name="connsiteX0" fmla="*/ 1170025 w 2340050"/>
              <a:gd name="connsiteY0" fmla="*/ 356633 h 2340050"/>
              <a:gd name="connsiteX1" fmla="*/ 356634 w 2340050"/>
              <a:gd name="connsiteY1" fmla="*/ 1170024 h 2340050"/>
              <a:gd name="connsiteX2" fmla="*/ 1170025 w 2340050"/>
              <a:gd name="connsiteY2" fmla="*/ 1983415 h 2340050"/>
              <a:gd name="connsiteX3" fmla="*/ 1983416 w 2340050"/>
              <a:gd name="connsiteY3" fmla="*/ 1170024 h 2340050"/>
              <a:gd name="connsiteX4" fmla="*/ 1983416 w 2340050"/>
              <a:gd name="connsiteY4" fmla="*/ 356633 h 2340050"/>
              <a:gd name="connsiteX5" fmla="*/ 1170026 w 2340050"/>
              <a:gd name="connsiteY5" fmla="*/ 0 h 2340050"/>
              <a:gd name="connsiteX6" fmla="*/ 2340050 w 2340050"/>
              <a:gd name="connsiteY6" fmla="*/ 0 h 2340050"/>
              <a:gd name="connsiteX7" fmla="*/ 2340050 w 2340050"/>
              <a:gd name="connsiteY7" fmla="*/ 1170025 h 2340050"/>
              <a:gd name="connsiteX8" fmla="*/ 1170025 w 2340050"/>
              <a:gd name="connsiteY8" fmla="*/ 2340050 h 2340050"/>
              <a:gd name="connsiteX9" fmla="*/ 0 w 2340050"/>
              <a:gd name="connsiteY9" fmla="*/ 1170025 h 2340050"/>
              <a:gd name="connsiteX10" fmla="*/ 1 w 2340050"/>
              <a:gd name="connsiteY10" fmla="*/ 1170025 h 2340050"/>
              <a:gd name="connsiteX11" fmla="*/ 1170026 w 2340050"/>
              <a:gd name="connsiteY11" fmla="*/ 0 h 23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0050" h="2340050">
                <a:moveTo>
                  <a:pt x="1170025" y="356633"/>
                </a:moveTo>
                <a:cubicBezTo>
                  <a:pt x="720802" y="356633"/>
                  <a:pt x="356634" y="720801"/>
                  <a:pt x="356634" y="1170024"/>
                </a:cubicBezTo>
                <a:cubicBezTo>
                  <a:pt x="356634" y="1619247"/>
                  <a:pt x="720802" y="1983415"/>
                  <a:pt x="1170025" y="1983415"/>
                </a:cubicBezTo>
                <a:cubicBezTo>
                  <a:pt x="1619248" y="1983415"/>
                  <a:pt x="1983416" y="1619247"/>
                  <a:pt x="1983416" y="1170024"/>
                </a:cubicBezTo>
                <a:lnTo>
                  <a:pt x="1983416" y="356633"/>
                </a:lnTo>
                <a:close/>
                <a:moveTo>
                  <a:pt x="1170026" y="0"/>
                </a:moveTo>
                <a:lnTo>
                  <a:pt x="2340050" y="0"/>
                </a:lnTo>
                <a:lnTo>
                  <a:pt x="2340050" y="1170025"/>
                </a:lnTo>
                <a:cubicBezTo>
                  <a:pt x="2340050" y="1816212"/>
                  <a:pt x="1816212" y="2340050"/>
                  <a:pt x="1170025" y="2340050"/>
                </a:cubicBezTo>
                <a:cubicBezTo>
                  <a:pt x="523838" y="2340050"/>
                  <a:pt x="0" y="1816212"/>
                  <a:pt x="0" y="1170025"/>
                </a:cubicBezTo>
                <a:lnTo>
                  <a:pt x="1" y="1170025"/>
                </a:lnTo>
                <a:cubicBezTo>
                  <a:pt x="1" y="523838"/>
                  <a:pt x="523839" y="0"/>
                  <a:pt x="11700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Freeform 12"/>
          <p:cNvSpPr/>
          <p:nvPr/>
        </p:nvSpPr>
        <p:spPr>
          <a:xfrm rot="16200000" flipH="1">
            <a:off x="6045200" y="2058758"/>
            <a:ext cx="1749499" cy="1749499"/>
          </a:xfrm>
          <a:custGeom>
            <a:avLst/>
            <a:gdLst>
              <a:gd name="connsiteX0" fmla="*/ 1170025 w 2340050"/>
              <a:gd name="connsiteY0" fmla="*/ 356633 h 2340050"/>
              <a:gd name="connsiteX1" fmla="*/ 356634 w 2340050"/>
              <a:gd name="connsiteY1" fmla="*/ 1170024 h 2340050"/>
              <a:gd name="connsiteX2" fmla="*/ 1170025 w 2340050"/>
              <a:gd name="connsiteY2" fmla="*/ 1983415 h 2340050"/>
              <a:gd name="connsiteX3" fmla="*/ 1983416 w 2340050"/>
              <a:gd name="connsiteY3" fmla="*/ 1170024 h 2340050"/>
              <a:gd name="connsiteX4" fmla="*/ 1983416 w 2340050"/>
              <a:gd name="connsiteY4" fmla="*/ 356633 h 2340050"/>
              <a:gd name="connsiteX5" fmla="*/ 1170026 w 2340050"/>
              <a:gd name="connsiteY5" fmla="*/ 0 h 2340050"/>
              <a:gd name="connsiteX6" fmla="*/ 2340050 w 2340050"/>
              <a:gd name="connsiteY6" fmla="*/ 0 h 2340050"/>
              <a:gd name="connsiteX7" fmla="*/ 2340050 w 2340050"/>
              <a:gd name="connsiteY7" fmla="*/ 1170025 h 2340050"/>
              <a:gd name="connsiteX8" fmla="*/ 1170025 w 2340050"/>
              <a:gd name="connsiteY8" fmla="*/ 2340050 h 2340050"/>
              <a:gd name="connsiteX9" fmla="*/ 0 w 2340050"/>
              <a:gd name="connsiteY9" fmla="*/ 1170025 h 2340050"/>
              <a:gd name="connsiteX10" fmla="*/ 1 w 2340050"/>
              <a:gd name="connsiteY10" fmla="*/ 1170025 h 2340050"/>
              <a:gd name="connsiteX11" fmla="*/ 1170026 w 2340050"/>
              <a:gd name="connsiteY11" fmla="*/ 0 h 23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0050" h="2340050">
                <a:moveTo>
                  <a:pt x="1170025" y="356633"/>
                </a:moveTo>
                <a:cubicBezTo>
                  <a:pt x="720802" y="356633"/>
                  <a:pt x="356634" y="720801"/>
                  <a:pt x="356634" y="1170024"/>
                </a:cubicBezTo>
                <a:cubicBezTo>
                  <a:pt x="356634" y="1619247"/>
                  <a:pt x="720802" y="1983415"/>
                  <a:pt x="1170025" y="1983415"/>
                </a:cubicBezTo>
                <a:cubicBezTo>
                  <a:pt x="1619248" y="1983415"/>
                  <a:pt x="1983416" y="1619247"/>
                  <a:pt x="1983416" y="1170024"/>
                </a:cubicBezTo>
                <a:lnTo>
                  <a:pt x="1983416" y="356633"/>
                </a:lnTo>
                <a:close/>
                <a:moveTo>
                  <a:pt x="1170026" y="0"/>
                </a:moveTo>
                <a:lnTo>
                  <a:pt x="2340050" y="0"/>
                </a:lnTo>
                <a:lnTo>
                  <a:pt x="2340050" y="1170025"/>
                </a:lnTo>
                <a:cubicBezTo>
                  <a:pt x="2340050" y="1816212"/>
                  <a:pt x="1816212" y="2340050"/>
                  <a:pt x="1170025" y="2340050"/>
                </a:cubicBezTo>
                <a:cubicBezTo>
                  <a:pt x="523838" y="2340050"/>
                  <a:pt x="0" y="1816212"/>
                  <a:pt x="0" y="1170025"/>
                </a:cubicBezTo>
                <a:lnTo>
                  <a:pt x="1" y="1170025"/>
                </a:lnTo>
                <a:cubicBezTo>
                  <a:pt x="1" y="523838"/>
                  <a:pt x="523839" y="0"/>
                  <a:pt x="11700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Freeform 13"/>
          <p:cNvSpPr/>
          <p:nvPr/>
        </p:nvSpPr>
        <p:spPr>
          <a:xfrm rot="10800000" flipH="1" flipV="1">
            <a:off x="4295701" y="3808257"/>
            <a:ext cx="1749499" cy="1749499"/>
          </a:xfrm>
          <a:custGeom>
            <a:avLst/>
            <a:gdLst>
              <a:gd name="connsiteX0" fmla="*/ 1170025 w 2340050"/>
              <a:gd name="connsiteY0" fmla="*/ 356633 h 2340050"/>
              <a:gd name="connsiteX1" fmla="*/ 356634 w 2340050"/>
              <a:gd name="connsiteY1" fmla="*/ 1170024 h 2340050"/>
              <a:gd name="connsiteX2" fmla="*/ 1170025 w 2340050"/>
              <a:gd name="connsiteY2" fmla="*/ 1983415 h 2340050"/>
              <a:gd name="connsiteX3" fmla="*/ 1983416 w 2340050"/>
              <a:gd name="connsiteY3" fmla="*/ 1170024 h 2340050"/>
              <a:gd name="connsiteX4" fmla="*/ 1983416 w 2340050"/>
              <a:gd name="connsiteY4" fmla="*/ 356633 h 2340050"/>
              <a:gd name="connsiteX5" fmla="*/ 1170026 w 2340050"/>
              <a:gd name="connsiteY5" fmla="*/ 0 h 2340050"/>
              <a:gd name="connsiteX6" fmla="*/ 2340050 w 2340050"/>
              <a:gd name="connsiteY6" fmla="*/ 0 h 2340050"/>
              <a:gd name="connsiteX7" fmla="*/ 2340050 w 2340050"/>
              <a:gd name="connsiteY7" fmla="*/ 1170025 h 2340050"/>
              <a:gd name="connsiteX8" fmla="*/ 1170025 w 2340050"/>
              <a:gd name="connsiteY8" fmla="*/ 2340050 h 2340050"/>
              <a:gd name="connsiteX9" fmla="*/ 0 w 2340050"/>
              <a:gd name="connsiteY9" fmla="*/ 1170025 h 2340050"/>
              <a:gd name="connsiteX10" fmla="*/ 1 w 2340050"/>
              <a:gd name="connsiteY10" fmla="*/ 1170025 h 2340050"/>
              <a:gd name="connsiteX11" fmla="*/ 1170026 w 2340050"/>
              <a:gd name="connsiteY11" fmla="*/ 0 h 23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0050" h="2340050">
                <a:moveTo>
                  <a:pt x="1170025" y="356633"/>
                </a:moveTo>
                <a:cubicBezTo>
                  <a:pt x="720802" y="356633"/>
                  <a:pt x="356634" y="720801"/>
                  <a:pt x="356634" y="1170024"/>
                </a:cubicBezTo>
                <a:cubicBezTo>
                  <a:pt x="356634" y="1619247"/>
                  <a:pt x="720802" y="1983415"/>
                  <a:pt x="1170025" y="1983415"/>
                </a:cubicBezTo>
                <a:cubicBezTo>
                  <a:pt x="1619248" y="1983415"/>
                  <a:pt x="1983416" y="1619247"/>
                  <a:pt x="1983416" y="1170024"/>
                </a:cubicBezTo>
                <a:lnTo>
                  <a:pt x="1983416" y="356633"/>
                </a:lnTo>
                <a:close/>
                <a:moveTo>
                  <a:pt x="1170026" y="0"/>
                </a:moveTo>
                <a:lnTo>
                  <a:pt x="2340050" y="0"/>
                </a:lnTo>
                <a:lnTo>
                  <a:pt x="2340050" y="1170025"/>
                </a:lnTo>
                <a:cubicBezTo>
                  <a:pt x="2340050" y="1816212"/>
                  <a:pt x="1816212" y="2340050"/>
                  <a:pt x="1170025" y="2340050"/>
                </a:cubicBezTo>
                <a:cubicBezTo>
                  <a:pt x="523838" y="2340050"/>
                  <a:pt x="0" y="1816212"/>
                  <a:pt x="0" y="1170025"/>
                </a:cubicBezTo>
                <a:lnTo>
                  <a:pt x="1" y="1170025"/>
                </a:lnTo>
                <a:cubicBezTo>
                  <a:pt x="1" y="523838"/>
                  <a:pt x="523839" y="0"/>
                  <a:pt x="11700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Freeform 14"/>
          <p:cNvSpPr/>
          <p:nvPr/>
        </p:nvSpPr>
        <p:spPr>
          <a:xfrm rot="10800000" flipV="1">
            <a:off x="6045200" y="3808257"/>
            <a:ext cx="1749499" cy="1749499"/>
          </a:xfrm>
          <a:custGeom>
            <a:avLst/>
            <a:gdLst>
              <a:gd name="connsiteX0" fmla="*/ 1170025 w 2340050"/>
              <a:gd name="connsiteY0" fmla="*/ 356633 h 2340050"/>
              <a:gd name="connsiteX1" fmla="*/ 356634 w 2340050"/>
              <a:gd name="connsiteY1" fmla="*/ 1170024 h 2340050"/>
              <a:gd name="connsiteX2" fmla="*/ 1170025 w 2340050"/>
              <a:gd name="connsiteY2" fmla="*/ 1983415 h 2340050"/>
              <a:gd name="connsiteX3" fmla="*/ 1983416 w 2340050"/>
              <a:gd name="connsiteY3" fmla="*/ 1170024 h 2340050"/>
              <a:gd name="connsiteX4" fmla="*/ 1983416 w 2340050"/>
              <a:gd name="connsiteY4" fmla="*/ 356633 h 2340050"/>
              <a:gd name="connsiteX5" fmla="*/ 1170026 w 2340050"/>
              <a:gd name="connsiteY5" fmla="*/ 0 h 2340050"/>
              <a:gd name="connsiteX6" fmla="*/ 2340050 w 2340050"/>
              <a:gd name="connsiteY6" fmla="*/ 0 h 2340050"/>
              <a:gd name="connsiteX7" fmla="*/ 2340050 w 2340050"/>
              <a:gd name="connsiteY7" fmla="*/ 1170025 h 2340050"/>
              <a:gd name="connsiteX8" fmla="*/ 1170025 w 2340050"/>
              <a:gd name="connsiteY8" fmla="*/ 2340050 h 2340050"/>
              <a:gd name="connsiteX9" fmla="*/ 0 w 2340050"/>
              <a:gd name="connsiteY9" fmla="*/ 1170025 h 2340050"/>
              <a:gd name="connsiteX10" fmla="*/ 1 w 2340050"/>
              <a:gd name="connsiteY10" fmla="*/ 1170025 h 2340050"/>
              <a:gd name="connsiteX11" fmla="*/ 1170026 w 2340050"/>
              <a:gd name="connsiteY11" fmla="*/ 0 h 23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0050" h="2340050">
                <a:moveTo>
                  <a:pt x="1170025" y="356633"/>
                </a:moveTo>
                <a:cubicBezTo>
                  <a:pt x="720802" y="356633"/>
                  <a:pt x="356634" y="720801"/>
                  <a:pt x="356634" y="1170024"/>
                </a:cubicBezTo>
                <a:cubicBezTo>
                  <a:pt x="356634" y="1619247"/>
                  <a:pt x="720802" y="1983415"/>
                  <a:pt x="1170025" y="1983415"/>
                </a:cubicBezTo>
                <a:cubicBezTo>
                  <a:pt x="1619248" y="1983415"/>
                  <a:pt x="1983416" y="1619247"/>
                  <a:pt x="1983416" y="1170024"/>
                </a:cubicBezTo>
                <a:lnTo>
                  <a:pt x="1983416" y="356633"/>
                </a:lnTo>
                <a:close/>
                <a:moveTo>
                  <a:pt x="1170026" y="0"/>
                </a:moveTo>
                <a:lnTo>
                  <a:pt x="2340050" y="0"/>
                </a:lnTo>
                <a:lnTo>
                  <a:pt x="2340050" y="1170025"/>
                </a:lnTo>
                <a:cubicBezTo>
                  <a:pt x="2340050" y="1816212"/>
                  <a:pt x="1816212" y="2340050"/>
                  <a:pt x="1170025" y="2340050"/>
                </a:cubicBezTo>
                <a:cubicBezTo>
                  <a:pt x="523838" y="2340050"/>
                  <a:pt x="0" y="1816212"/>
                  <a:pt x="0" y="1170025"/>
                </a:cubicBezTo>
                <a:lnTo>
                  <a:pt x="1" y="1170025"/>
                </a:lnTo>
                <a:cubicBezTo>
                  <a:pt x="1" y="523838"/>
                  <a:pt x="523839" y="0"/>
                  <a:pt x="11700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Rectangle 28"/>
          <p:cNvSpPr/>
          <p:nvPr/>
        </p:nvSpPr>
        <p:spPr>
          <a:xfrm>
            <a:off x="8052435" y="2241550"/>
            <a:ext cx="295846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庞大用户群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丰富的资料</a:t>
            </a:r>
            <a:endParaRPr lang="en-US" alt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品牌效益力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Rectangle 29"/>
          <p:cNvSpPr/>
          <p:nvPr/>
        </p:nvSpPr>
        <p:spPr>
          <a:xfrm>
            <a:off x="8052435" y="3808095"/>
            <a:ext cx="290766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鼓励机制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服务体系完善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法律保障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对外开放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Rectangle 30"/>
          <p:cNvSpPr/>
          <p:nvPr/>
        </p:nvSpPr>
        <p:spPr>
          <a:xfrm>
            <a:off x="1096645" y="2241550"/>
            <a:ext cx="319913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竞争对手压力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学校战略管理与发展的矛盾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31"/>
          <p:cNvSpPr/>
          <p:nvPr/>
        </p:nvSpPr>
        <p:spPr>
          <a:xfrm>
            <a:off x="1496695" y="4239157"/>
            <a:ext cx="2399412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经济冲击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r">
              <a:buFont typeface="Wingdings" panose="05000000000000000000" charset="0"/>
              <a:buChar char=""/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品牌繁多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 bldLvl="0" animBg="1"/>
      <p:bldP spid="43" grpId="0" bldLvl="0" animBg="1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iṣļïḍè"/>
          <p:cNvGrpSpPr/>
          <p:nvPr/>
        </p:nvGrpSpPr>
        <p:grpSpPr>
          <a:xfrm>
            <a:off x="1805940" y="1605280"/>
            <a:ext cx="1890395" cy="1892300"/>
            <a:chOff x="1187127" y="1882667"/>
            <a:chExt cx="1893873" cy="1895504"/>
          </a:xfrm>
        </p:grpSpPr>
        <p:grpSp>
          <p:nvGrpSpPr>
            <p:cNvPr id="43" name="íśľïďê"/>
            <p:cNvGrpSpPr/>
            <p:nvPr/>
          </p:nvGrpSpPr>
          <p:grpSpPr>
            <a:xfrm>
              <a:off x="1187127" y="1882667"/>
              <a:ext cx="1893873" cy="1895504"/>
              <a:chOff x="1137679" y="1882666"/>
              <a:chExt cx="1893873" cy="1895504"/>
            </a:xfrm>
          </p:grpSpPr>
          <p:sp>
            <p:nvSpPr>
              <p:cNvPr id="45" name="îsḻïdè"/>
              <p:cNvSpPr/>
              <p:nvPr/>
            </p:nvSpPr>
            <p:spPr>
              <a:xfrm>
                <a:off x="1343953" y="1965197"/>
                <a:ext cx="1523869" cy="1523869"/>
              </a:xfrm>
              <a:prstGeom prst="ellipse">
                <a:avLst/>
              </a:prstGeom>
              <a:solidFill>
                <a:schemeClr val="accent2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iŝľíḍê"/>
              <p:cNvSpPr/>
              <p:nvPr/>
            </p:nvSpPr>
            <p:spPr>
              <a:xfrm>
                <a:off x="1993828" y="1882666"/>
                <a:ext cx="922997" cy="922997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iš1îḋé"/>
              <p:cNvSpPr/>
              <p:nvPr/>
            </p:nvSpPr>
            <p:spPr>
              <a:xfrm>
                <a:off x="1137679" y="2649356"/>
                <a:ext cx="1128814" cy="1128814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íşḷidé"/>
              <p:cNvSpPr/>
              <p:nvPr/>
            </p:nvSpPr>
            <p:spPr>
              <a:xfrm>
                <a:off x="2443773" y="3008397"/>
                <a:ext cx="587779" cy="587779"/>
              </a:xfrm>
              <a:prstGeom prst="ellipse">
                <a:avLst/>
              </a:prstGeom>
              <a:solidFill>
                <a:schemeClr val="accent2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4" name="îṩḻiḑê"/>
            <p:cNvSpPr/>
            <p:nvPr/>
          </p:nvSpPr>
          <p:spPr bwMode="auto">
            <a:xfrm>
              <a:off x="1810754" y="2507109"/>
              <a:ext cx="646619" cy="646620"/>
            </a:xfrm>
            <a:custGeom>
              <a:avLst/>
              <a:gdLst>
                <a:gd name="T0" fmla="*/ 20 w 176"/>
                <a:gd name="T1" fmla="*/ 16 h 176"/>
                <a:gd name="T2" fmla="*/ 16 w 176"/>
                <a:gd name="T3" fmla="*/ 20 h 176"/>
                <a:gd name="T4" fmla="*/ 20 w 176"/>
                <a:gd name="T5" fmla="*/ 24 h 176"/>
                <a:gd name="T6" fmla="*/ 24 w 176"/>
                <a:gd name="T7" fmla="*/ 20 h 176"/>
                <a:gd name="T8" fmla="*/ 20 w 176"/>
                <a:gd name="T9" fmla="*/ 16 h 176"/>
                <a:gd name="T10" fmla="*/ 36 w 176"/>
                <a:gd name="T11" fmla="*/ 16 h 176"/>
                <a:gd name="T12" fmla="*/ 32 w 176"/>
                <a:gd name="T13" fmla="*/ 20 h 176"/>
                <a:gd name="T14" fmla="*/ 36 w 176"/>
                <a:gd name="T15" fmla="*/ 24 h 176"/>
                <a:gd name="T16" fmla="*/ 40 w 176"/>
                <a:gd name="T17" fmla="*/ 20 h 176"/>
                <a:gd name="T18" fmla="*/ 36 w 176"/>
                <a:gd name="T19" fmla="*/ 16 h 176"/>
                <a:gd name="T20" fmla="*/ 52 w 176"/>
                <a:gd name="T21" fmla="*/ 16 h 176"/>
                <a:gd name="T22" fmla="*/ 48 w 176"/>
                <a:gd name="T23" fmla="*/ 20 h 176"/>
                <a:gd name="T24" fmla="*/ 52 w 176"/>
                <a:gd name="T25" fmla="*/ 24 h 176"/>
                <a:gd name="T26" fmla="*/ 56 w 176"/>
                <a:gd name="T27" fmla="*/ 20 h 176"/>
                <a:gd name="T28" fmla="*/ 52 w 176"/>
                <a:gd name="T29" fmla="*/ 16 h 176"/>
                <a:gd name="T30" fmla="*/ 160 w 176"/>
                <a:gd name="T31" fmla="*/ 0 h 176"/>
                <a:gd name="T32" fmla="*/ 16 w 176"/>
                <a:gd name="T33" fmla="*/ 0 h 176"/>
                <a:gd name="T34" fmla="*/ 0 w 176"/>
                <a:gd name="T35" fmla="*/ 16 h 176"/>
                <a:gd name="T36" fmla="*/ 0 w 176"/>
                <a:gd name="T37" fmla="*/ 160 h 176"/>
                <a:gd name="T38" fmla="*/ 16 w 176"/>
                <a:gd name="T39" fmla="*/ 176 h 176"/>
                <a:gd name="T40" fmla="*/ 160 w 176"/>
                <a:gd name="T41" fmla="*/ 176 h 176"/>
                <a:gd name="T42" fmla="*/ 176 w 176"/>
                <a:gd name="T43" fmla="*/ 160 h 176"/>
                <a:gd name="T44" fmla="*/ 176 w 176"/>
                <a:gd name="T45" fmla="*/ 16 h 176"/>
                <a:gd name="T46" fmla="*/ 160 w 176"/>
                <a:gd name="T47" fmla="*/ 0 h 176"/>
                <a:gd name="T48" fmla="*/ 168 w 176"/>
                <a:gd name="T49" fmla="*/ 160 h 176"/>
                <a:gd name="T50" fmla="*/ 160 w 176"/>
                <a:gd name="T51" fmla="*/ 168 h 176"/>
                <a:gd name="T52" fmla="*/ 16 w 176"/>
                <a:gd name="T53" fmla="*/ 168 h 176"/>
                <a:gd name="T54" fmla="*/ 8 w 176"/>
                <a:gd name="T55" fmla="*/ 160 h 176"/>
                <a:gd name="T56" fmla="*/ 8 w 176"/>
                <a:gd name="T57" fmla="*/ 40 h 176"/>
                <a:gd name="T58" fmla="*/ 168 w 176"/>
                <a:gd name="T59" fmla="*/ 40 h 176"/>
                <a:gd name="T60" fmla="*/ 168 w 176"/>
                <a:gd name="T61" fmla="*/ 160 h 176"/>
                <a:gd name="T62" fmla="*/ 168 w 176"/>
                <a:gd name="T63" fmla="*/ 32 h 176"/>
                <a:gd name="T64" fmla="*/ 8 w 176"/>
                <a:gd name="T65" fmla="*/ 32 h 176"/>
                <a:gd name="T66" fmla="*/ 8 w 176"/>
                <a:gd name="T67" fmla="*/ 16 h 176"/>
                <a:gd name="T68" fmla="*/ 16 w 176"/>
                <a:gd name="T69" fmla="*/ 8 h 176"/>
                <a:gd name="T70" fmla="*/ 160 w 176"/>
                <a:gd name="T71" fmla="*/ 8 h 176"/>
                <a:gd name="T72" fmla="*/ 168 w 176"/>
                <a:gd name="T73" fmla="*/ 16 h 176"/>
                <a:gd name="T74" fmla="*/ 168 w 176"/>
                <a:gd name="T75" fmla="*/ 32 h 176"/>
                <a:gd name="T76" fmla="*/ 156 w 176"/>
                <a:gd name="T77" fmla="*/ 16 h 176"/>
                <a:gd name="T78" fmla="*/ 68 w 176"/>
                <a:gd name="T79" fmla="*/ 16 h 176"/>
                <a:gd name="T80" fmla="*/ 64 w 176"/>
                <a:gd name="T81" fmla="*/ 20 h 176"/>
                <a:gd name="T82" fmla="*/ 68 w 176"/>
                <a:gd name="T83" fmla="*/ 24 h 176"/>
                <a:gd name="T84" fmla="*/ 156 w 176"/>
                <a:gd name="T85" fmla="*/ 24 h 176"/>
                <a:gd name="T86" fmla="*/ 160 w 176"/>
                <a:gd name="T87" fmla="*/ 20 h 176"/>
                <a:gd name="T88" fmla="*/ 156 w 176"/>
                <a:gd name="T89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76">
                  <a:moveTo>
                    <a:pt x="20" y="16"/>
                  </a:moveTo>
                  <a:cubicBezTo>
                    <a:pt x="18" y="16"/>
                    <a:pt x="16" y="18"/>
                    <a:pt x="16" y="20"/>
                  </a:cubicBezTo>
                  <a:cubicBezTo>
                    <a:pt x="16" y="22"/>
                    <a:pt x="18" y="24"/>
                    <a:pt x="20" y="24"/>
                  </a:cubicBezTo>
                  <a:cubicBezTo>
                    <a:pt x="22" y="24"/>
                    <a:pt x="24" y="22"/>
                    <a:pt x="24" y="20"/>
                  </a:cubicBezTo>
                  <a:cubicBezTo>
                    <a:pt x="24" y="18"/>
                    <a:pt x="22" y="16"/>
                    <a:pt x="20" y="16"/>
                  </a:cubicBezTo>
                  <a:moveTo>
                    <a:pt x="36" y="16"/>
                  </a:moveTo>
                  <a:cubicBezTo>
                    <a:pt x="34" y="16"/>
                    <a:pt x="32" y="18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18"/>
                    <a:pt x="38" y="16"/>
                    <a:pt x="36" y="16"/>
                  </a:cubicBezTo>
                  <a:moveTo>
                    <a:pt x="52" y="16"/>
                  </a:moveTo>
                  <a:cubicBezTo>
                    <a:pt x="50" y="16"/>
                    <a:pt x="48" y="18"/>
                    <a:pt x="48" y="20"/>
                  </a:cubicBezTo>
                  <a:cubicBezTo>
                    <a:pt x="48" y="22"/>
                    <a:pt x="50" y="24"/>
                    <a:pt x="52" y="24"/>
                  </a:cubicBezTo>
                  <a:cubicBezTo>
                    <a:pt x="54" y="24"/>
                    <a:pt x="56" y="22"/>
                    <a:pt x="56" y="20"/>
                  </a:cubicBezTo>
                  <a:cubicBezTo>
                    <a:pt x="56" y="18"/>
                    <a:pt x="54" y="16"/>
                    <a:pt x="52" y="16"/>
                  </a:cubicBezTo>
                  <a:moveTo>
                    <a:pt x="16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60" y="176"/>
                    <a:pt x="160" y="176"/>
                    <a:pt x="160" y="176"/>
                  </a:cubicBezTo>
                  <a:cubicBezTo>
                    <a:pt x="169" y="176"/>
                    <a:pt x="176" y="169"/>
                    <a:pt x="176" y="160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moveTo>
                    <a:pt x="168" y="160"/>
                  </a:moveTo>
                  <a:cubicBezTo>
                    <a:pt x="168" y="164"/>
                    <a:pt x="164" y="168"/>
                    <a:pt x="160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160"/>
                  </a:lnTo>
                  <a:close/>
                  <a:moveTo>
                    <a:pt x="16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lnTo>
                    <a:pt x="168" y="32"/>
                  </a:lnTo>
                  <a:close/>
                  <a:moveTo>
                    <a:pt x="15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6" y="16"/>
                    <a:pt x="64" y="18"/>
                    <a:pt x="64" y="20"/>
                  </a:cubicBezTo>
                  <a:cubicBezTo>
                    <a:pt x="64" y="22"/>
                    <a:pt x="66" y="24"/>
                    <a:pt x="68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8" y="24"/>
                    <a:pt x="160" y="22"/>
                    <a:pt x="160" y="20"/>
                  </a:cubicBezTo>
                  <a:cubicBezTo>
                    <a:pt x="160" y="18"/>
                    <a:pt x="158" y="16"/>
                    <a:pt x="156" y="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í$líḍe"/>
          <p:cNvGrpSpPr/>
          <p:nvPr/>
        </p:nvGrpSpPr>
        <p:grpSpPr>
          <a:xfrm>
            <a:off x="8184515" y="1605280"/>
            <a:ext cx="1891030" cy="1892300"/>
            <a:chOff x="9111000" y="1882667"/>
            <a:chExt cx="1893873" cy="1895504"/>
          </a:xfrm>
        </p:grpSpPr>
        <p:grpSp>
          <p:nvGrpSpPr>
            <p:cNvPr id="37" name="ïṩ1îḓè"/>
            <p:cNvGrpSpPr/>
            <p:nvPr/>
          </p:nvGrpSpPr>
          <p:grpSpPr>
            <a:xfrm>
              <a:off x="9111000" y="1882667"/>
              <a:ext cx="1893873" cy="1895504"/>
              <a:chOff x="3859987" y="1882666"/>
              <a:chExt cx="1893873" cy="1895504"/>
            </a:xfrm>
            <a:solidFill>
              <a:schemeClr val="accent5">
                <a:alpha val="41000"/>
              </a:schemeClr>
            </a:solidFill>
          </p:grpSpPr>
          <p:sp>
            <p:nvSpPr>
              <p:cNvPr id="39" name="íšļiḋè"/>
              <p:cNvSpPr/>
              <p:nvPr/>
            </p:nvSpPr>
            <p:spPr>
              <a:xfrm>
                <a:off x="4066261" y="1965197"/>
                <a:ext cx="1523869" cy="1523869"/>
              </a:xfrm>
              <a:prstGeom prst="ellipse">
                <a:avLst/>
              </a:prstGeom>
              <a:solidFill>
                <a:schemeClr val="accent5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î$1iḑe"/>
              <p:cNvSpPr/>
              <p:nvPr/>
            </p:nvSpPr>
            <p:spPr>
              <a:xfrm>
                <a:off x="4716136" y="1882666"/>
                <a:ext cx="922997" cy="9229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ís1ïḋe"/>
              <p:cNvSpPr/>
              <p:nvPr/>
            </p:nvSpPr>
            <p:spPr>
              <a:xfrm>
                <a:off x="3859987" y="2649356"/>
                <a:ext cx="1128814" cy="11288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íšlíḋè"/>
              <p:cNvSpPr/>
              <p:nvPr/>
            </p:nvSpPr>
            <p:spPr>
              <a:xfrm>
                <a:off x="5166081" y="3008397"/>
                <a:ext cx="587779" cy="5877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8" name="iṥḻídé"/>
            <p:cNvSpPr/>
            <p:nvPr/>
          </p:nvSpPr>
          <p:spPr bwMode="auto">
            <a:xfrm>
              <a:off x="9694968" y="2500109"/>
              <a:ext cx="725937" cy="660620"/>
            </a:xfrm>
            <a:custGeom>
              <a:avLst/>
              <a:gdLst>
                <a:gd name="T0" fmla="*/ 104 w 176"/>
                <a:gd name="T1" fmla="*/ 28 h 160"/>
                <a:gd name="T2" fmla="*/ 108 w 176"/>
                <a:gd name="T3" fmla="*/ 48 h 160"/>
                <a:gd name="T4" fmla="*/ 112 w 176"/>
                <a:gd name="T5" fmla="*/ 28 h 160"/>
                <a:gd name="T6" fmla="*/ 132 w 176"/>
                <a:gd name="T7" fmla="*/ 24 h 160"/>
                <a:gd name="T8" fmla="*/ 112 w 176"/>
                <a:gd name="T9" fmla="*/ 20 h 160"/>
                <a:gd name="T10" fmla="*/ 108 w 176"/>
                <a:gd name="T11" fmla="*/ 0 h 160"/>
                <a:gd name="T12" fmla="*/ 104 w 176"/>
                <a:gd name="T13" fmla="*/ 20 h 160"/>
                <a:gd name="T14" fmla="*/ 84 w 176"/>
                <a:gd name="T15" fmla="*/ 24 h 160"/>
                <a:gd name="T16" fmla="*/ 160 w 176"/>
                <a:gd name="T17" fmla="*/ 133 h 160"/>
                <a:gd name="T18" fmla="*/ 176 w 176"/>
                <a:gd name="T19" fmla="*/ 61 h 160"/>
                <a:gd name="T20" fmla="*/ 176 w 176"/>
                <a:gd name="T21" fmla="*/ 60 h 160"/>
                <a:gd name="T22" fmla="*/ 44 w 176"/>
                <a:gd name="T23" fmla="*/ 56 h 160"/>
                <a:gd name="T24" fmla="*/ 38 w 176"/>
                <a:gd name="T25" fmla="*/ 35 h 160"/>
                <a:gd name="T26" fmla="*/ 4 w 176"/>
                <a:gd name="T27" fmla="*/ 32 h 160"/>
                <a:gd name="T28" fmla="*/ 4 w 176"/>
                <a:gd name="T29" fmla="*/ 40 h 160"/>
                <a:gd name="T30" fmla="*/ 56 w 176"/>
                <a:gd name="T31" fmla="*/ 133 h 160"/>
                <a:gd name="T32" fmla="*/ 58 w 176"/>
                <a:gd name="T33" fmla="*/ 136 h 160"/>
                <a:gd name="T34" fmla="*/ 72 w 176"/>
                <a:gd name="T35" fmla="*/ 160 h 160"/>
                <a:gd name="T36" fmla="*/ 86 w 176"/>
                <a:gd name="T37" fmla="*/ 136 h 160"/>
                <a:gd name="T38" fmla="*/ 128 w 176"/>
                <a:gd name="T39" fmla="*/ 144 h 160"/>
                <a:gd name="T40" fmla="*/ 160 w 176"/>
                <a:gd name="T41" fmla="*/ 144 h 160"/>
                <a:gd name="T42" fmla="*/ 160 w 176"/>
                <a:gd name="T43" fmla="*/ 133 h 160"/>
                <a:gd name="T44" fmla="*/ 167 w 176"/>
                <a:gd name="T45" fmla="*/ 64 h 160"/>
                <a:gd name="T46" fmla="*/ 142 w 176"/>
                <a:gd name="T47" fmla="*/ 80 h 160"/>
                <a:gd name="T48" fmla="*/ 46 w 176"/>
                <a:gd name="T49" fmla="*/ 64 h 160"/>
                <a:gd name="T50" fmla="*/ 74 w 176"/>
                <a:gd name="T51" fmla="*/ 80 h 160"/>
                <a:gd name="T52" fmla="*/ 46 w 176"/>
                <a:gd name="T53" fmla="*/ 64 h 160"/>
                <a:gd name="T54" fmla="*/ 52 w 176"/>
                <a:gd name="T55" fmla="*/ 88 h 160"/>
                <a:gd name="T56" fmla="*/ 77 w 176"/>
                <a:gd name="T57" fmla="*/ 104 h 160"/>
                <a:gd name="T58" fmla="*/ 59 w 176"/>
                <a:gd name="T59" fmla="*/ 112 h 160"/>
                <a:gd name="T60" fmla="*/ 80 w 176"/>
                <a:gd name="T61" fmla="*/ 128 h 160"/>
                <a:gd name="T62" fmla="*/ 59 w 176"/>
                <a:gd name="T63" fmla="*/ 112 h 160"/>
                <a:gd name="T64" fmla="*/ 64 w 176"/>
                <a:gd name="T65" fmla="*/ 144 h 160"/>
                <a:gd name="T66" fmla="*/ 80 w 176"/>
                <a:gd name="T67" fmla="*/ 144 h 160"/>
                <a:gd name="T68" fmla="*/ 104 w 176"/>
                <a:gd name="T69" fmla="*/ 128 h 160"/>
                <a:gd name="T70" fmla="*/ 86 w 176"/>
                <a:gd name="T71" fmla="*/ 112 h 160"/>
                <a:gd name="T72" fmla="*/ 104 w 176"/>
                <a:gd name="T73" fmla="*/ 128 h 160"/>
                <a:gd name="T74" fmla="*/ 85 w 176"/>
                <a:gd name="T75" fmla="*/ 104 h 160"/>
                <a:gd name="T76" fmla="*/ 104 w 176"/>
                <a:gd name="T77" fmla="*/ 88 h 160"/>
                <a:gd name="T78" fmla="*/ 104 w 176"/>
                <a:gd name="T79" fmla="*/ 80 h 160"/>
                <a:gd name="T80" fmla="*/ 80 w 176"/>
                <a:gd name="T81" fmla="*/ 64 h 160"/>
                <a:gd name="T82" fmla="*/ 104 w 176"/>
                <a:gd name="T83" fmla="*/ 80 h 160"/>
                <a:gd name="T84" fmla="*/ 112 w 176"/>
                <a:gd name="T85" fmla="*/ 128 h 160"/>
                <a:gd name="T86" fmla="*/ 130 w 176"/>
                <a:gd name="T87" fmla="*/ 112 h 160"/>
                <a:gd name="T88" fmla="*/ 131 w 176"/>
                <a:gd name="T89" fmla="*/ 104 h 160"/>
                <a:gd name="T90" fmla="*/ 112 w 176"/>
                <a:gd name="T91" fmla="*/ 88 h 160"/>
                <a:gd name="T92" fmla="*/ 131 w 176"/>
                <a:gd name="T93" fmla="*/ 104 h 160"/>
                <a:gd name="T94" fmla="*/ 112 w 176"/>
                <a:gd name="T95" fmla="*/ 80 h 160"/>
                <a:gd name="T96" fmla="*/ 136 w 176"/>
                <a:gd name="T97" fmla="*/ 64 h 160"/>
                <a:gd name="T98" fmla="*/ 144 w 176"/>
                <a:gd name="T99" fmla="*/ 152 h 160"/>
                <a:gd name="T100" fmla="*/ 144 w 176"/>
                <a:gd name="T101" fmla="*/ 136 h 160"/>
                <a:gd name="T102" fmla="*/ 144 w 176"/>
                <a:gd name="T103" fmla="*/ 152 h 160"/>
                <a:gd name="T104" fmla="*/ 136 w 176"/>
                <a:gd name="T105" fmla="*/ 128 h 160"/>
                <a:gd name="T106" fmla="*/ 156 w 176"/>
                <a:gd name="T107" fmla="*/ 112 h 160"/>
                <a:gd name="T108" fmla="*/ 139 w 176"/>
                <a:gd name="T109" fmla="*/ 104 h 160"/>
                <a:gd name="T110" fmla="*/ 162 w 176"/>
                <a:gd name="T111" fmla="*/ 88 h 160"/>
                <a:gd name="T112" fmla="*/ 139 w 176"/>
                <a:gd name="T113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6" h="160">
                  <a:moveTo>
                    <a:pt x="88" y="28"/>
                  </a:moveTo>
                  <a:cubicBezTo>
                    <a:pt x="104" y="28"/>
                    <a:pt x="104" y="28"/>
                    <a:pt x="104" y="28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6"/>
                    <a:pt x="106" y="48"/>
                    <a:pt x="108" y="48"/>
                  </a:cubicBezTo>
                  <a:cubicBezTo>
                    <a:pt x="110" y="48"/>
                    <a:pt x="112" y="46"/>
                    <a:pt x="112" y="44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0" y="28"/>
                    <a:pt x="132" y="26"/>
                    <a:pt x="132" y="24"/>
                  </a:cubicBezTo>
                  <a:cubicBezTo>
                    <a:pt x="132" y="22"/>
                    <a:pt x="130" y="20"/>
                    <a:pt x="128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2"/>
                    <a:pt x="110" y="0"/>
                    <a:pt x="108" y="0"/>
                  </a:cubicBezTo>
                  <a:cubicBezTo>
                    <a:pt x="106" y="0"/>
                    <a:pt x="104" y="2"/>
                    <a:pt x="104" y="4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6" y="20"/>
                    <a:pt x="84" y="22"/>
                    <a:pt x="84" y="24"/>
                  </a:cubicBezTo>
                  <a:cubicBezTo>
                    <a:pt x="84" y="26"/>
                    <a:pt x="86" y="28"/>
                    <a:pt x="88" y="28"/>
                  </a:cubicBezTo>
                  <a:moveTo>
                    <a:pt x="160" y="133"/>
                  </a:moveTo>
                  <a:cubicBezTo>
                    <a:pt x="160" y="133"/>
                    <a:pt x="160" y="133"/>
                    <a:pt x="160" y="133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76" y="61"/>
                    <a:pt x="176" y="60"/>
                    <a:pt x="176" y="60"/>
                  </a:cubicBezTo>
                  <a:cubicBezTo>
                    <a:pt x="176" y="58"/>
                    <a:pt x="174" y="56"/>
                    <a:pt x="17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3"/>
                    <a:pt x="36" y="32"/>
                    <a:pt x="3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8"/>
                    <a:pt x="2" y="40"/>
                    <a:pt x="4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7" y="134"/>
                    <a:pt x="57" y="135"/>
                    <a:pt x="58" y="136"/>
                  </a:cubicBezTo>
                  <a:cubicBezTo>
                    <a:pt x="57" y="138"/>
                    <a:pt x="56" y="141"/>
                    <a:pt x="56" y="144"/>
                  </a:cubicBezTo>
                  <a:cubicBezTo>
                    <a:pt x="56" y="153"/>
                    <a:pt x="63" y="160"/>
                    <a:pt x="72" y="160"/>
                  </a:cubicBezTo>
                  <a:cubicBezTo>
                    <a:pt x="81" y="160"/>
                    <a:pt x="88" y="153"/>
                    <a:pt x="88" y="144"/>
                  </a:cubicBezTo>
                  <a:cubicBezTo>
                    <a:pt x="88" y="141"/>
                    <a:pt x="87" y="138"/>
                    <a:pt x="86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8"/>
                    <a:pt x="128" y="141"/>
                    <a:pt x="128" y="144"/>
                  </a:cubicBezTo>
                  <a:cubicBezTo>
                    <a:pt x="128" y="153"/>
                    <a:pt x="135" y="160"/>
                    <a:pt x="144" y="160"/>
                  </a:cubicBezTo>
                  <a:cubicBezTo>
                    <a:pt x="153" y="160"/>
                    <a:pt x="160" y="153"/>
                    <a:pt x="160" y="144"/>
                  </a:cubicBezTo>
                  <a:cubicBezTo>
                    <a:pt x="160" y="141"/>
                    <a:pt x="159" y="138"/>
                    <a:pt x="158" y="136"/>
                  </a:cubicBezTo>
                  <a:cubicBezTo>
                    <a:pt x="159" y="135"/>
                    <a:pt x="160" y="134"/>
                    <a:pt x="160" y="133"/>
                  </a:cubicBezTo>
                  <a:moveTo>
                    <a:pt x="144" y="64"/>
                  </a:moveTo>
                  <a:cubicBezTo>
                    <a:pt x="167" y="64"/>
                    <a:pt x="167" y="64"/>
                    <a:pt x="167" y="64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42" y="80"/>
                    <a:pt x="142" y="80"/>
                    <a:pt x="142" y="80"/>
                  </a:cubicBezTo>
                  <a:lnTo>
                    <a:pt x="144" y="64"/>
                  </a:lnTo>
                  <a:close/>
                  <a:moveTo>
                    <a:pt x="46" y="64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50" y="80"/>
                    <a:pt x="50" y="80"/>
                    <a:pt x="50" y="80"/>
                  </a:cubicBezTo>
                  <a:lnTo>
                    <a:pt x="46" y="64"/>
                  </a:lnTo>
                  <a:close/>
                  <a:moveTo>
                    <a:pt x="57" y="104"/>
                  </a:moveTo>
                  <a:cubicBezTo>
                    <a:pt x="52" y="88"/>
                    <a:pt x="52" y="88"/>
                    <a:pt x="52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7" y="104"/>
                    <a:pt x="77" y="104"/>
                    <a:pt x="77" y="104"/>
                  </a:cubicBezTo>
                  <a:lnTo>
                    <a:pt x="57" y="104"/>
                  </a:lnTo>
                  <a:close/>
                  <a:moveTo>
                    <a:pt x="59" y="112"/>
                  </a:moveTo>
                  <a:cubicBezTo>
                    <a:pt x="78" y="112"/>
                    <a:pt x="78" y="112"/>
                    <a:pt x="78" y="112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63" y="128"/>
                    <a:pt x="63" y="128"/>
                    <a:pt x="63" y="128"/>
                  </a:cubicBezTo>
                  <a:lnTo>
                    <a:pt x="59" y="112"/>
                  </a:lnTo>
                  <a:close/>
                  <a:moveTo>
                    <a:pt x="72" y="152"/>
                  </a:moveTo>
                  <a:cubicBezTo>
                    <a:pt x="68" y="152"/>
                    <a:pt x="64" y="148"/>
                    <a:pt x="64" y="144"/>
                  </a:cubicBezTo>
                  <a:cubicBezTo>
                    <a:pt x="64" y="140"/>
                    <a:pt x="68" y="136"/>
                    <a:pt x="72" y="136"/>
                  </a:cubicBezTo>
                  <a:cubicBezTo>
                    <a:pt x="76" y="136"/>
                    <a:pt x="80" y="140"/>
                    <a:pt x="80" y="144"/>
                  </a:cubicBezTo>
                  <a:cubicBezTo>
                    <a:pt x="80" y="148"/>
                    <a:pt x="76" y="152"/>
                    <a:pt x="72" y="152"/>
                  </a:cubicBezTo>
                  <a:moveTo>
                    <a:pt x="104" y="128"/>
                  </a:moveTo>
                  <a:cubicBezTo>
                    <a:pt x="88" y="128"/>
                    <a:pt x="88" y="128"/>
                    <a:pt x="88" y="128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104" y="112"/>
                    <a:pt x="104" y="112"/>
                    <a:pt x="104" y="112"/>
                  </a:cubicBezTo>
                  <a:lnTo>
                    <a:pt x="104" y="128"/>
                  </a:lnTo>
                  <a:close/>
                  <a:moveTo>
                    <a:pt x="104" y="104"/>
                  </a:moveTo>
                  <a:cubicBezTo>
                    <a:pt x="85" y="104"/>
                    <a:pt x="85" y="104"/>
                    <a:pt x="85" y="104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104" y="88"/>
                    <a:pt x="104" y="88"/>
                    <a:pt x="104" y="88"/>
                  </a:cubicBezTo>
                  <a:lnTo>
                    <a:pt x="104" y="104"/>
                  </a:lnTo>
                  <a:close/>
                  <a:moveTo>
                    <a:pt x="104" y="80"/>
                  </a:moveTo>
                  <a:cubicBezTo>
                    <a:pt x="82" y="80"/>
                    <a:pt x="82" y="80"/>
                    <a:pt x="82" y="80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104" y="64"/>
                    <a:pt x="104" y="64"/>
                    <a:pt x="104" y="64"/>
                  </a:cubicBezTo>
                  <a:lnTo>
                    <a:pt x="104" y="80"/>
                  </a:lnTo>
                  <a:close/>
                  <a:moveTo>
                    <a:pt x="128" y="128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30" y="112"/>
                    <a:pt x="130" y="112"/>
                    <a:pt x="130" y="112"/>
                  </a:cubicBezTo>
                  <a:lnTo>
                    <a:pt x="128" y="128"/>
                  </a:lnTo>
                  <a:close/>
                  <a:moveTo>
                    <a:pt x="131" y="104"/>
                  </a:moveTo>
                  <a:cubicBezTo>
                    <a:pt x="112" y="104"/>
                    <a:pt x="112" y="104"/>
                    <a:pt x="112" y="104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33" y="88"/>
                    <a:pt x="133" y="88"/>
                    <a:pt x="133" y="88"/>
                  </a:cubicBezTo>
                  <a:lnTo>
                    <a:pt x="131" y="104"/>
                  </a:lnTo>
                  <a:close/>
                  <a:moveTo>
                    <a:pt x="134" y="80"/>
                  </a:moveTo>
                  <a:cubicBezTo>
                    <a:pt x="112" y="80"/>
                    <a:pt x="112" y="80"/>
                    <a:pt x="112" y="8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4" y="80"/>
                  </a:lnTo>
                  <a:close/>
                  <a:moveTo>
                    <a:pt x="144" y="152"/>
                  </a:moveTo>
                  <a:cubicBezTo>
                    <a:pt x="140" y="152"/>
                    <a:pt x="136" y="148"/>
                    <a:pt x="136" y="144"/>
                  </a:cubicBezTo>
                  <a:cubicBezTo>
                    <a:pt x="136" y="140"/>
                    <a:pt x="140" y="136"/>
                    <a:pt x="144" y="136"/>
                  </a:cubicBezTo>
                  <a:cubicBezTo>
                    <a:pt x="148" y="136"/>
                    <a:pt x="152" y="140"/>
                    <a:pt x="152" y="144"/>
                  </a:cubicBezTo>
                  <a:cubicBezTo>
                    <a:pt x="152" y="148"/>
                    <a:pt x="148" y="152"/>
                    <a:pt x="144" y="152"/>
                  </a:cubicBezTo>
                  <a:moveTo>
                    <a:pt x="153" y="128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56" y="112"/>
                    <a:pt x="156" y="112"/>
                    <a:pt x="156" y="112"/>
                  </a:cubicBezTo>
                  <a:lnTo>
                    <a:pt x="153" y="128"/>
                  </a:lnTo>
                  <a:close/>
                  <a:moveTo>
                    <a:pt x="139" y="104"/>
                  </a:moveTo>
                  <a:cubicBezTo>
                    <a:pt x="141" y="88"/>
                    <a:pt x="141" y="88"/>
                    <a:pt x="141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8" y="104"/>
                    <a:pt x="158" y="104"/>
                    <a:pt x="158" y="104"/>
                  </a:cubicBezTo>
                  <a:lnTo>
                    <a:pt x="139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2" name="íS1íďè"/>
          <p:cNvSpPr txBox="1"/>
          <p:nvPr/>
        </p:nvSpPr>
        <p:spPr>
          <a:xfrm>
            <a:off x="1433195" y="4450080"/>
            <a:ext cx="2905760" cy="13481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450" dirty="0">
                <a:latin typeface="+mn-lt"/>
                <a:ea typeface="+mn-ea"/>
                <a:cs typeface="+mn-ea"/>
                <a:sym typeface="+mn-lt"/>
              </a:rPr>
              <a:t>对整个系统进行管理</a:t>
            </a:r>
            <a:r>
              <a:rPr lang="en-US" altLang="zh-CN" sz="2400" spc="450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2400" spc="450" dirty="0">
                <a:latin typeface="+mn-lt"/>
                <a:ea typeface="+mn-ea"/>
                <a:cs typeface="+mn-ea"/>
                <a:sym typeface="+mn-lt"/>
              </a:rPr>
              <a:t>题库、用户、广告、会员）</a:t>
            </a:r>
            <a:endParaRPr lang="zh-CN" altLang="en-US" sz="2400" spc="45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isļîďê"/>
          <p:cNvSpPr txBox="1"/>
          <p:nvPr/>
        </p:nvSpPr>
        <p:spPr>
          <a:xfrm>
            <a:off x="1433195" y="3815715"/>
            <a:ext cx="2635885" cy="63309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3600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管理员</a:t>
            </a:r>
            <a:endParaRPr lang="zh-CN" altLang="en-US" sz="3600" b="1" spc="4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îSḷíďê"/>
          <p:cNvSpPr txBox="1"/>
          <p:nvPr/>
        </p:nvSpPr>
        <p:spPr>
          <a:xfrm>
            <a:off x="4667885" y="4450080"/>
            <a:ext cx="2636520" cy="147447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450" dirty="0">
                <a:latin typeface="+mn-lt"/>
                <a:ea typeface="+mn-ea"/>
                <a:cs typeface="+mn-ea"/>
                <a:sym typeface="+mn-lt"/>
              </a:rPr>
              <a:t>发布相关课程的练习及考试等</a:t>
            </a:r>
            <a:endParaRPr lang="zh-CN" altLang="en-US" sz="2400" spc="45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íś1íḓé"/>
          <p:cNvSpPr txBox="1"/>
          <p:nvPr/>
        </p:nvSpPr>
        <p:spPr>
          <a:xfrm>
            <a:off x="4642485" y="3817620"/>
            <a:ext cx="2636520" cy="632460"/>
          </a:xfrm>
          <a:prstGeom prst="rect">
            <a:avLst/>
          </a:prstGeom>
          <a:noFill/>
        </p:spPr>
        <p:txBody>
          <a:bodyPr wrap="none">
            <a:normAutofit fontScale="97500"/>
          </a:bodyPr>
          <a:lstStyle/>
          <a:p>
            <a:pPr algn="ctr"/>
            <a:r>
              <a:rPr lang="zh-CN" altLang="en-US" sz="3600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任课教师</a:t>
            </a:r>
            <a:endParaRPr lang="zh-CN" altLang="en-US" sz="3600" b="1" spc="4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ïšlîḑe"/>
          <p:cNvSpPr txBox="1"/>
          <p:nvPr/>
        </p:nvSpPr>
        <p:spPr>
          <a:xfrm>
            <a:off x="7864475" y="4450080"/>
            <a:ext cx="2583180" cy="170370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450" dirty="0">
                <a:latin typeface="+mn-lt"/>
                <a:ea typeface="+mn-ea"/>
                <a:cs typeface="+mn-ea"/>
                <a:sym typeface="+mn-lt"/>
              </a:rPr>
              <a:t>进行考试及练习、智能推荐、错题收藏等</a:t>
            </a:r>
            <a:endParaRPr lang="zh-CN" altLang="en-US" sz="2400" spc="45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îṣḻíḑe"/>
          <p:cNvSpPr txBox="1"/>
          <p:nvPr/>
        </p:nvSpPr>
        <p:spPr>
          <a:xfrm>
            <a:off x="7812405" y="3815715"/>
            <a:ext cx="2635250" cy="633095"/>
          </a:xfrm>
          <a:prstGeom prst="rect">
            <a:avLst/>
          </a:prstGeom>
          <a:noFill/>
        </p:spPr>
        <p:txBody>
          <a:bodyPr wrap="none">
            <a:normAutofit lnSpcReduction="10000"/>
          </a:bodyPr>
          <a:lstStyle/>
          <a:p>
            <a:pPr algn="ctr"/>
            <a:r>
              <a:rPr lang="zh-CN" altLang="en-US" sz="3600" b="1" spc="4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学生</a:t>
            </a:r>
            <a:endParaRPr lang="zh-CN" altLang="en-US" spc="4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" name="ísḻîḓe"/>
          <p:cNvGrpSpPr/>
          <p:nvPr/>
        </p:nvGrpSpPr>
        <p:grpSpPr>
          <a:xfrm>
            <a:off x="4995545" y="1605280"/>
            <a:ext cx="1891030" cy="1892300"/>
            <a:chOff x="3859987" y="1882666"/>
            <a:chExt cx="1893873" cy="1895504"/>
          </a:xfrm>
          <a:solidFill>
            <a:schemeClr val="accent4">
              <a:alpha val="41000"/>
            </a:schemeClr>
          </a:solidFill>
        </p:grpSpPr>
        <p:sp>
          <p:nvSpPr>
            <p:cNvPr id="27" name="ïṡľîḍè"/>
            <p:cNvSpPr/>
            <p:nvPr/>
          </p:nvSpPr>
          <p:spPr>
            <a:xfrm>
              <a:off x="4066261" y="1965197"/>
              <a:ext cx="1523869" cy="1523869"/>
            </a:xfrm>
            <a:prstGeom prst="ellipse">
              <a:avLst/>
            </a:prstGeom>
            <a:solidFill>
              <a:schemeClr val="accent4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ïṡľîďe"/>
            <p:cNvSpPr/>
            <p:nvPr/>
          </p:nvSpPr>
          <p:spPr>
            <a:xfrm>
              <a:off x="4716136" y="1882666"/>
              <a:ext cx="922997" cy="922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íṥ1íḓé"/>
            <p:cNvSpPr/>
            <p:nvPr/>
          </p:nvSpPr>
          <p:spPr>
            <a:xfrm>
              <a:off x="3859987" y="2649356"/>
              <a:ext cx="1128814" cy="11288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išľiḍè"/>
            <p:cNvSpPr/>
            <p:nvPr/>
          </p:nvSpPr>
          <p:spPr>
            <a:xfrm>
              <a:off x="5166081" y="3008397"/>
              <a:ext cx="587779" cy="5877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7553325" y="3430905"/>
            <a:ext cx="15875" cy="249364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7"/>
          <p:cNvSpPr txBox="1"/>
          <p:nvPr/>
        </p:nvSpPr>
        <p:spPr>
          <a:xfrm>
            <a:off x="4823486" y="362481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项目简介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38"/>
          <p:cNvSpPr/>
          <p:nvPr/>
        </p:nvSpPr>
        <p:spPr>
          <a:xfrm>
            <a:off x="5664226" y="276542"/>
            <a:ext cx="457200" cy="27432"/>
          </a:xfrm>
          <a:prstGeom prst="rect">
            <a:avLst/>
          </a:prstGeom>
          <a:solidFill>
            <a:srgbClr val="1A2E4D"/>
          </a:solidFill>
          <a:ln>
            <a:solidFill>
              <a:srgbClr val="1A2E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4880" y="155575"/>
            <a:ext cx="852805" cy="704850"/>
          </a:xfrm>
          <a:prstGeom prst="rect">
            <a:avLst/>
          </a:prstGeom>
        </p:spPr>
      </p:pic>
      <p:sp>
        <p:nvSpPr>
          <p:cNvPr id="6" name="ïšlïde"/>
          <p:cNvSpPr/>
          <p:nvPr/>
        </p:nvSpPr>
        <p:spPr bwMode="auto">
          <a:xfrm>
            <a:off x="5664835" y="2147570"/>
            <a:ext cx="591820" cy="734695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35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38320" y="3430905"/>
            <a:ext cx="15875" cy="249364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文本框 32"/>
          <p:cNvSpPr txBox="1"/>
          <p:nvPr/>
        </p:nvSpPr>
        <p:spPr>
          <a:xfrm>
            <a:off x="3505236" y="4897322"/>
            <a:ext cx="5184703" cy="641350"/>
          </a:xfrm>
          <a:prstGeom prst="rect">
            <a:avLst/>
          </a:prstGeom>
          <a:ln w="12700">
            <a:miter lim="400000"/>
          </a:ln>
        </p:spPr>
        <p:txBody>
          <a:bodyPr lIns="43881" tIns="43881" rIns="43881" bIns="43881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思源黑体 Medium"/>
                <a:ea typeface="思源黑体 Medium"/>
                <a:cs typeface="思源黑体 Medium"/>
                <a:sym typeface="思源黑体 Medium"/>
              </a:defRPr>
            </a:lvl1pPr>
          </a:lstStyle>
          <a:p>
            <a:r>
              <a:rPr lang="zh-CN">
                <a:solidFill>
                  <a:schemeClr val="tx1"/>
                </a:solidFill>
              </a:rPr>
              <a:t>解决方案</a:t>
            </a:r>
            <a:endParaRPr lang="zh-CN">
              <a:solidFill>
                <a:schemeClr val="tx1"/>
              </a:solidFill>
            </a:endParaRPr>
          </a:p>
        </p:txBody>
      </p:sp>
      <p:grpSp>
        <p:nvGrpSpPr>
          <p:cNvPr id="363" name="椭圆 1"/>
          <p:cNvGrpSpPr/>
          <p:nvPr/>
        </p:nvGrpSpPr>
        <p:grpSpPr>
          <a:xfrm>
            <a:off x="5107586" y="2515392"/>
            <a:ext cx="1980003" cy="1980003"/>
            <a:chOff x="-1" y="-1"/>
            <a:chExt cx="1980002" cy="1980002"/>
          </a:xfrm>
        </p:grpSpPr>
        <p:sp>
          <p:nvSpPr>
            <p:cNvPr id="361" name="圆形"/>
            <p:cNvSpPr/>
            <p:nvPr/>
          </p:nvSpPr>
          <p:spPr>
            <a:xfrm>
              <a:off x="-1" y="-1"/>
              <a:ext cx="1980002" cy="1980002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600">
                  <a:solidFill>
                    <a:srgbClr val="FFFFFF"/>
                  </a:solidFill>
                  <a:latin typeface="思源黑体 Medium"/>
                  <a:ea typeface="思源黑体 Medium"/>
                  <a:cs typeface="思源黑体 Medium"/>
                  <a:sym typeface="思源黑体 Medium"/>
                </a:defRPr>
              </a:pPr>
            </a:p>
          </p:txBody>
        </p:sp>
        <p:sp>
          <p:nvSpPr>
            <p:cNvPr id="362" name="03"/>
            <p:cNvSpPr txBox="1"/>
            <p:nvPr/>
          </p:nvSpPr>
          <p:spPr>
            <a:xfrm>
              <a:off x="289963" y="438503"/>
              <a:ext cx="1400073" cy="1102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3881" tIns="43881" rIns="43881" bIns="43881" numCol="1" anchor="ctr">
              <a:spAutoFit/>
            </a:bodyPr>
            <a:lstStyle>
              <a:lvl1pPr algn="ctr">
                <a:defRPr sz="6600">
                  <a:latin typeface="思源黑体 Medium"/>
                  <a:ea typeface="思源黑体 Medium"/>
                  <a:cs typeface="思源黑体 Medium"/>
                  <a:sym typeface="思源黑体 Medium"/>
                </a:defRPr>
              </a:lvl1pPr>
            </a:lstStyle>
            <a:p>
              <a:r>
                <a:t>0</a:t>
              </a:r>
              <a:r>
                <a:rPr lang="en-US"/>
                <a:t>2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9" presetClass="entr" presetSubtype="5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2" animBg="1" advAuto="0"/>
      <p:bldP spid="363" grpId="1" bldLvl="0" animBg="1" advAuto="0"/>
    </p:bldLst>
  </p:timing>
</p:sld>
</file>

<file path=ppt/tags/tag1.xml><?xml version="1.0" encoding="utf-8"?>
<p:tagLst xmlns:p="http://schemas.openxmlformats.org/presentationml/2006/main">
  <p:tag name="TIMING" val="|0.4|1.2|0.9|0.7|1|1"/>
</p:tagLst>
</file>

<file path=ppt/tags/tag2.xml><?xml version="1.0" encoding="utf-8"?>
<p:tagLst xmlns:p="http://schemas.openxmlformats.org/presentationml/2006/main">
  <p:tag name="TIMING" val="|0.5|0.9"/>
</p:tagLst>
</file>

<file path=ppt/tags/tag3.xml><?xml version="1.0" encoding="utf-8"?>
<p:tagLst xmlns:p="http://schemas.openxmlformats.org/presentationml/2006/main">
  <p:tag name="TIMING" val="|0.9|1.3|0.9|0.8"/>
</p:tagLst>
</file>

<file path=ppt/tags/tag4.xml><?xml version="1.0" encoding="utf-8"?>
<p:tagLst xmlns:p="http://schemas.openxmlformats.org/presentationml/2006/main">
  <p:tag name="TIMING" val="|0.9|1.3|0.9|0.8"/>
</p:tagLst>
</file>

<file path=ppt/tags/tag5.xml><?xml version="1.0" encoding="utf-8"?>
<p:tagLst xmlns:p="http://schemas.openxmlformats.org/presentationml/2006/main">
  <p:tag name="TIMING" val="|0.9|1.3|0.9|0.8"/>
</p:tagLst>
</file>

<file path=ppt/tags/tag6.xml><?xml version="1.0" encoding="utf-8"?>
<p:tagLst xmlns:p="http://schemas.openxmlformats.org/presentationml/2006/main">
  <p:tag name="TIMING" val="|0.9|1.3|0.9|0.8"/>
</p:tagLst>
</file>

<file path=ppt/tags/tag7.xml><?xml version="1.0" encoding="utf-8"?>
<p:tagLst xmlns:p="http://schemas.openxmlformats.org/presentationml/2006/main">
  <p:tag name="TIMING" val="|0.9|1.3|0.9|0.8"/>
</p:tagLst>
</file>

<file path=ppt/tags/tag8.xml><?xml version="1.0" encoding="utf-8"?>
<p:tagLst xmlns:p="http://schemas.openxmlformats.org/presentationml/2006/main">
  <p:tag name="KSO_WM_UNIT_TABLE_BEAUTIFY" val="smartTable{3638a9c2-f03c-4b10-b932-39bdff28eea1}"/>
</p:tagLst>
</file>

<file path=ppt/tags/tag9.xml><?xml version="1.0" encoding="utf-8"?>
<p:tagLst xmlns:p="http://schemas.openxmlformats.org/presentationml/2006/main">
  <p:tag name="TIMING" val="|0.9|1.3|0.9|0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1432</Words>
  <Application>WPS 文字</Application>
  <PresentationFormat>宽屏</PresentationFormat>
  <Paragraphs>385</Paragraphs>
  <Slides>20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54" baseType="lpstr">
      <vt:lpstr>Arial</vt:lpstr>
      <vt:lpstr>方正书宋_GBK</vt:lpstr>
      <vt:lpstr>Wingdings</vt:lpstr>
      <vt:lpstr>微软雅黑</vt:lpstr>
      <vt:lpstr>汉仪旗黑KW</vt:lpstr>
      <vt:lpstr>思源黑体 Medium</vt:lpstr>
      <vt:lpstr>Thonburi</vt:lpstr>
      <vt:lpstr>幼圆</vt:lpstr>
      <vt:lpstr>华文宋体</vt:lpstr>
      <vt:lpstr>Roboto</vt:lpstr>
      <vt:lpstr>苹方-简</vt:lpstr>
      <vt:lpstr>Wingdings</vt:lpstr>
      <vt:lpstr>FontAwesome</vt:lpstr>
      <vt:lpstr>宋体</vt:lpstr>
      <vt:lpstr>Impact</vt:lpstr>
      <vt:lpstr>Calibri</vt:lpstr>
      <vt:lpstr>Open Sans</vt:lpstr>
      <vt:lpstr>Microsoft YaHei</vt:lpstr>
      <vt:lpstr>HY견고딕</vt:lpstr>
      <vt:lpstr>Malgun Gothic</vt:lpstr>
      <vt:lpstr>Open Sans Extrabold</vt:lpstr>
      <vt:lpstr>楷体</vt:lpstr>
      <vt:lpstr>华文黑体</vt:lpstr>
      <vt:lpstr>等线 Light</vt:lpstr>
      <vt:lpstr>汉仪中等线KW</vt:lpstr>
      <vt:lpstr>等线</vt:lpstr>
      <vt:lpstr>宋体</vt:lpstr>
      <vt:lpstr>Arial Unicode MS</vt:lpstr>
      <vt:lpstr>汉仪书宋二KW</vt:lpstr>
      <vt:lpstr>Cordia New</vt:lpstr>
      <vt:lpstr>Helvetica Neue</vt:lpstr>
      <vt:lpstr>Apple SD Gothic Neo</vt:lpstr>
      <vt:lpstr>汉仪楷体KW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wu</cp:lastModifiedBy>
  <cp:revision>436</cp:revision>
  <dcterms:created xsi:type="dcterms:W3CDTF">2020-05-25T11:58:38Z</dcterms:created>
  <dcterms:modified xsi:type="dcterms:W3CDTF">2020-05-25T11:58:38Z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2052-2.3.0.3701</vt:lpwstr>
  </property>
</Properties>
</file>